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8" r:id="rId2"/>
    <p:sldId id="257" r:id="rId3"/>
    <p:sldId id="262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9EB3-22F7-C358-38E5-AFAA5289AF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D9E8B6-7496-3482-CC9E-F314381F6B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91D38-29BC-FD0A-4806-6967DF1FB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8722-7D95-D948-ADEB-EC72AF564164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5B647-22DF-D577-95C7-D080D0C34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C75EA-27C2-938E-737F-63D3DFB18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4FBB4-74A5-8C49-9C2C-9FA2E1DF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90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9327E-21AD-5CA8-C3FD-6948CCC68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DC4B7C-EA72-5B63-8E88-E3E821873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942E4-A0DE-B575-E34F-E4376B1B7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8722-7D95-D948-ADEB-EC72AF564164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72881-1A09-408F-7F85-DF958EC06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4F496-B1E8-0BB4-A1DF-D6AC3AC53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4FBB4-74A5-8C49-9C2C-9FA2E1DF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25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197734-D555-7D02-952C-42ADBC382D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8402F6-64F1-BD20-3DE5-6A82710A56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E7AC0-5E98-CDB1-854C-2FDC3835D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8722-7D95-D948-ADEB-EC72AF564164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4D930-172B-A968-F426-DC396FAD0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9472E-CAA1-DF25-F8B5-3F710673B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4FBB4-74A5-8C49-9C2C-9FA2E1DF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19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36849-C48F-32AC-771A-B54BEDFD0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982A0-72DD-08FE-C329-7BA2D6E9D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D093F-A067-8D13-24E7-D356B1A30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8722-7D95-D948-ADEB-EC72AF564164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BC70B-16B0-CB04-6290-4DAA89524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A1FE2-1C73-4674-6F2F-EBB1FA69F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4FBB4-74A5-8C49-9C2C-9FA2E1DF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8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E1760-B789-2F28-E12E-66736E846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D773F-DD15-7D1D-7400-5C0747906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0036B-E56E-3513-EFB0-A48A7E54A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8722-7D95-D948-ADEB-EC72AF564164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D9DC5-9F6D-9108-B302-6EDE6B5D6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A84D8-BB75-BF52-482B-42E57ACFF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4FBB4-74A5-8C49-9C2C-9FA2E1DF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43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F9AF2-F159-8995-55DA-9E6B2A0EF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8C38C-0C4E-1B77-00A5-3B9345CCFD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23A034-D5F4-3C81-B318-6A5C18ABC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906B2E-791F-DBAA-3CFB-71C37E479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8722-7D95-D948-ADEB-EC72AF564164}" type="datetimeFigureOut">
              <a:rPr lang="en-US" smtClean="0"/>
              <a:t>4/16/24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86E7E9-2F7B-F30E-2D72-39FE49BBA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0AAB9F-6410-058B-BC9B-CCC4B08D7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4FBB4-74A5-8C49-9C2C-9FA2E1DF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90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7F934-10C1-4C8B-8B56-F1FD1837F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D5FD6-3B08-8EA6-ED9F-1108D84B1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CA2B0-FB91-5B9A-8D79-B0358FD1B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365AD5-3355-EB5D-3E49-DB271A2914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61E85F-BF9D-A7F3-9BF3-5EDA306058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FD9229-224A-B94C-CECF-6E4E4CB31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8722-7D95-D948-ADEB-EC72AF564164}" type="datetimeFigureOut">
              <a:rPr lang="en-US" smtClean="0"/>
              <a:t>4/16/24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1B6851-339B-C6E5-96EB-A75909321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CCCF07-E13E-8BA3-6D59-9368090B0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4FBB4-74A5-8C49-9C2C-9FA2E1DF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241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8BD2A-552D-4092-50F4-89BFBEAC9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81BA46-D781-A2B1-9F46-BE0F41B3C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8722-7D95-D948-ADEB-EC72AF564164}" type="datetimeFigureOut">
              <a:rPr lang="en-US" smtClean="0"/>
              <a:t>4/16/24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28636D-6E0C-B325-E744-A5210EDEC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C02007-2326-9AF8-2D32-52D4DB094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4FBB4-74A5-8C49-9C2C-9FA2E1DF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56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835782-5576-EAEC-0A20-F7332DF1D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8722-7D95-D948-ADEB-EC72AF564164}" type="datetimeFigureOut">
              <a:rPr lang="en-US" smtClean="0"/>
              <a:t>4/16/24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46E513-3D59-365B-C8B2-2883E5B9B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44308-848C-206B-718C-95E97D09E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4FBB4-74A5-8C49-9C2C-9FA2E1DF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596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A35E9-3AD9-E000-3EAC-918B5E78C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7817C-97F8-7449-ACB1-57439314C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2FE832-DE0A-1F1D-95F8-0412B4CD4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F73AD-6E6E-19F3-F047-4B4EEF4C2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8722-7D95-D948-ADEB-EC72AF564164}" type="datetimeFigureOut">
              <a:rPr lang="en-US" smtClean="0"/>
              <a:t>4/16/24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4BC81-45F4-91EA-FE0B-FE4E08AFB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F8BE3-2DC5-AB23-4669-C73E91681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4FBB4-74A5-8C49-9C2C-9FA2E1DF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81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3E35F-2426-5346-D444-1C3E10825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E6A9B2-3AD6-AF7B-6884-D156D792EB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970475-5FDF-E313-E7A0-BA0AC98AF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26C57-20DF-FE14-9CC1-380B66982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8722-7D95-D948-ADEB-EC72AF564164}" type="datetimeFigureOut">
              <a:rPr lang="en-US" smtClean="0"/>
              <a:t>4/16/24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607D5-B61C-10C2-A977-18863E852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D3E902-5093-2C9B-ADA3-DE989C44D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4FBB4-74A5-8C49-9C2C-9FA2E1DF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86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E17AE3-A41E-5904-5863-D8F0D7C9D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363EB-391B-15E9-FF6F-39A5CEF91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11CB6-754D-C563-F66B-13862F332C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7E8722-7D95-D948-ADEB-EC72AF564164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73F60-E247-FBFA-D61E-9A583CC189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0A849-E269-6867-766E-B8148A9DB1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54FBB4-74A5-8C49-9C2C-9FA2E1DF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97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2672D9-B1D0-9B5B-D923-EB7C4494054E}"/>
              </a:ext>
            </a:extLst>
          </p:cNvPr>
          <p:cNvSpPr txBox="1"/>
          <p:nvPr/>
        </p:nvSpPr>
        <p:spPr>
          <a:xfrm>
            <a:off x="525516" y="957445"/>
            <a:ext cx="11119945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Workflow: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lots of different kinds of professional books, categorize these books based on these functions, and split these text into equal sized text.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a text classification model</a:t>
            </a:r>
          </a:p>
          <a:p>
            <a:pPr marL="800100" lvl="1" indent="-342900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embedding model (like BGE, all-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MiniLM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to generate the embedding of these split text and save them into DB by utilizing LSH / HNSW/ IVFPQ index to accelerate the process of searching. </a:t>
            </a:r>
          </a:p>
          <a:p>
            <a:pPr marL="800100" lvl="1" indent="-342900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lots of queries, apply them by using embedding model to get the embeddings, and find the category of nearest K texts in the DB.</a:t>
            </a:r>
          </a:p>
          <a:p>
            <a:pPr marL="800100" lvl="1" indent="-342900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the most voted category as the query’s category (label), so we get the query-label data pair.</a:t>
            </a:r>
          </a:p>
          <a:p>
            <a:pPr marL="800100" lvl="1" indent="-342900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a text classification light model that predicts which category this query belongs to. </a:t>
            </a:r>
          </a:p>
          <a:p>
            <a:pPr marL="342900" indent="-342900"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 the answer</a:t>
            </a:r>
          </a:p>
          <a:p>
            <a:pPr marL="800100" lvl="1" indent="-342900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user ask some questions, use the model from step 2 to generate the category, then find the most likely/similar M texts in the predicted domain DB.</a:t>
            </a:r>
          </a:p>
          <a:p>
            <a:pPr marL="800100" lvl="1" indent="-342900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the prompt by using these M text chunks.</a:t>
            </a:r>
          </a:p>
          <a:p>
            <a:pPr marL="800100" lvl="1" indent="-342900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 the prompt to generate the answer.</a:t>
            </a:r>
          </a:p>
          <a:p>
            <a:pPr marL="800100" lvl="1" indent="-342900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chatbot can also output relevant data sources, such as which page of which book.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431886-9A6D-2FFB-1ACE-A97AE5F84D8C}"/>
              </a:ext>
            </a:extLst>
          </p:cNvPr>
          <p:cNvSpPr txBox="1">
            <a:spLocks/>
          </p:cNvSpPr>
          <p:nvPr/>
        </p:nvSpPr>
        <p:spPr>
          <a:xfrm>
            <a:off x="743607" y="175911"/>
            <a:ext cx="10515600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Recent Project –</a:t>
            </a:r>
            <a:r>
              <a: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Adaptive domain Chatbot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137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Arrow 4">
            <a:extLst>
              <a:ext uri="{FF2B5EF4-FFF2-40B4-BE49-F238E27FC236}">
                <a16:creationId xmlns:a16="http://schemas.microsoft.com/office/drawing/2014/main" id="{FDD5D85E-08E5-5D95-8A5A-A788F2B697D1}"/>
              </a:ext>
            </a:extLst>
          </p:cNvPr>
          <p:cNvSpPr/>
          <p:nvPr/>
        </p:nvSpPr>
        <p:spPr>
          <a:xfrm>
            <a:off x="1264646" y="988292"/>
            <a:ext cx="1781600" cy="59908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73AEB91A-668B-DBD6-2B17-9860E894D5E9}"/>
              </a:ext>
            </a:extLst>
          </p:cNvPr>
          <p:cNvSpPr/>
          <p:nvPr/>
        </p:nvSpPr>
        <p:spPr>
          <a:xfrm>
            <a:off x="2971746" y="297417"/>
            <a:ext cx="252248" cy="472967"/>
          </a:xfrm>
          <a:prstGeom prst="cub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320BB570-75BF-F032-911C-D7DB542AF733}"/>
              </a:ext>
            </a:extLst>
          </p:cNvPr>
          <p:cNvSpPr/>
          <p:nvPr/>
        </p:nvSpPr>
        <p:spPr>
          <a:xfrm>
            <a:off x="3124146" y="449817"/>
            <a:ext cx="252248" cy="472967"/>
          </a:xfrm>
          <a:prstGeom prst="cub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899279F6-2074-923B-889B-BB31CA8470D1}"/>
              </a:ext>
            </a:extLst>
          </p:cNvPr>
          <p:cNvSpPr/>
          <p:nvPr/>
        </p:nvSpPr>
        <p:spPr>
          <a:xfrm>
            <a:off x="3276546" y="602217"/>
            <a:ext cx="252248" cy="472967"/>
          </a:xfrm>
          <a:prstGeom prst="cub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BFB96A0D-7E53-4069-9454-4DC315A68CF2}"/>
              </a:ext>
            </a:extLst>
          </p:cNvPr>
          <p:cNvSpPr/>
          <p:nvPr/>
        </p:nvSpPr>
        <p:spPr>
          <a:xfrm>
            <a:off x="3428946" y="754617"/>
            <a:ext cx="252248" cy="472967"/>
          </a:xfrm>
          <a:prstGeom prst="cub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F47684FD-7F89-E123-9676-E1F7AF0EE8DC}"/>
              </a:ext>
            </a:extLst>
          </p:cNvPr>
          <p:cNvSpPr/>
          <p:nvPr/>
        </p:nvSpPr>
        <p:spPr>
          <a:xfrm>
            <a:off x="3581346" y="907017"/>
            <a:ext cx="252248" cy="472967"/>
          </a:xfrm>
          <a:prstGeom prst="cub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DC5C1E40-2623-A993-8C75-BEA1F37147FE}"/>
              </a:ext>
            </a:extLst>
          </p:cNvPr>
          <p:cNvSpPr/>
          <p:nvPr/>
        </p:nvSpPr>
        <p:spPr>
          <a:xfrm>
            <a:off x="3733746" y="1059417"/>
            <a:ext cx="252248" cy="472967"/>
          </a:xfrm>
          <a:prstGeom prst="cub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7309FC-DB18-E0F3-7F50-BF65D757D778}"/>
              </a:ext>
            </a:extLst>
          </p:cNvPr>
          <p:cNvSpPr txBox="1"/>
          <p:nvPr/>
        </p:nvSpPr>
        <p:spPr>
          <a:xfrm>
            <a:off x="1155580" y="57917"/>
            <a:ext cx="21126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Categorize books by the type and divide these books into different chunks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39330B-22CE-C7F2-EA4B-823D1FB643D8}"/>
              </a:ext>
            </a:extLst>
          </p:cNvPr>
          <p:cNvSpPr txBox="1"/>
          <p:nvPr/>
        </p:nvSpPr>
        <p:spPr>
          <a:xfrm>
            <a:off x="4086837" y="119196"/>
            <a:ext cx="22311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Tokenize and apply HNSW / INVPQ / LSH to index these embeddings</a:t>
            </a:r>
          </a:p>
        </p:txBody>
      </p:sp>
      <p:sp>
        <p:nvSpPr>
          <p:cNvPr id="2" name="Cube 1">
            <a:extLst>
              <a:ext uri="{FF2B5EF4-FFF2-40B4-BE49-F238E27FC236}">
                <a16:creationId xmlns:a16="http://schemas.microsoft.com/office/drawing/2014/main" id="{9EF7E6DE-CDDA-CA22-00E8-25B4CF8481DC}"/>
              </a:ext>
            </a:extLst>
          </p:cNvPr>
          <p:cNvSpPr/>
          <p:nvPr/>
        </p:nvSpPr>
        <p:spPr>
          <a:xfrm>
            <a:off x="121666" y="710230"/>
            <a:ext cx="1094217" cy="976674"/>
          </a:xfrm>
          <a:prstGeom prst="cub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books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A7DC89B5-D1D7-9F12-C5B3-F827DA2F5876}"/>
              </a:ext>
            </a:extLst>
          </p:cNvPr>
          <p:cNvSpPr/>
          <p:nvPr/>
        </p:nvSpPr>
        <p:spPr>
          <a:xfrm>
            <a:off x="6383305" y="1037378"/>
            <a:ext cx="1082566" cy="388947"/>
          </a:xfrm>
          <a:prstGeom prst="can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EC9495CB-28E0-F357-D50B-EBD4154038C8}"/>
              </a:ext>
            </a:extLst>
          </p:cNvPr>
          <p:cNvSpPr/>
          <p:nvPr/>
        </p:nvSpPr>
        <p:spPr>
          <a:xfrm>
            <a:off x="4061627" y="1007970"/>
            <a:ext cx="2281131" cy="59908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Magnetic Disk 22">
            <a:extLst>
              <a:ext uri="{FF2B5EF4-FFF2-40B4-BE49-F238E27FC236}">
                <a16:creationId xmlns:a16="http://schemas.microsoft.com/office/drawing/2014/main" id="{9D707A59-FE1C-8423-0950-3910FFDF4695}"/>
              </a:ext>
            </a:extLst>
          </p:cNvPr>
          <p:cNvSpPr/>
          <p:nvPr/>
        </p:nvSpPr>
        <p:spPr>
          <a:xfrm>
            <a:off x="7416857" y="5266462"/>
            <a:ext cx="1734207" cy="576490"/>
          </a:xfrm>
          <a:prstGeom prst="flowChartMagneticDisk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0635A6-BF8A-65F0-04E1-D2212C3C7CCA}"/>
              </a:ext>
            </a:extLst>
          </p:cNvPr>
          <p:cNvSpPr/>
          <p:nvPr/>
        </p:nvSpPr>
        <p:spPr>
          <a:xfrm>
            <a:off x="5414441" y="5105892"/>
            <a:ext cx="1829370" cy="7439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C3EE5B7-6ECA-B2BE-D495-95156CA40A24}"/>
              </a:ext>
            </a:extLst>
          </p:cNvPr>
          <p:cNvSpPr/>
          <p:nvPr/>
        </p:nvSpPr>
        <p:spPr>
          <a:xfrm>
            <a:off x="6257775" y="2920105"/>
            <a:ext cx="2985851" cy="12511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Classify which class the query belongs, like medicine query, health query, etc. Then choose the specific / related book in the DB.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3F8A2251-D652-1AF1-AE40-C91F9ACEF673}"/>
              </a:ext>
            </a:extLst>
          </p:cNvPr>
          <p:cNvSpPr/>
          <p:nvPr/>
        </p:nvSpPr>
        <p:spPr>
          <a:xfrm rot="20071275">
            <a:off x="6628688" y="4532226"/>
            <a:ext cx="1077805" cy="333750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6047153F-C297-A518-1479-B93B0CA2C422}"/>
              </a:ext>
            </a:extLst>
          </p:cNvPr>
          <p:cNvSpPr/>
          <p:nvPr/>
        </p:nvSpPr>
        <p:spPr>
          <a:xfrm rot="16200000">
            <a:off x="7788318" y="4544815"/>
            <a:ext cx="954887" cy="357061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820C0C8-E42C-4FCB-CAB9-1A087DC713EC}"/>
              </a:ext>
            </a:extLst>
          </p:cNvPr>
          <p:cNvSpPr/>
          <p:nvPr/>
        </p:nvSpPr>
        <p:spPr>
          <a:xfrm>
            <a:off x="3086735" y="2367572"/>
            <a:ext cx="1957551" cy="8875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Prompt</a:t>
            </a:r>
          </a:p>
        </p:txBody>
      </p:sp>
      <p:sp>
        <p:nvSpPr>
          <p:cNvPr id="40" name="Down Arrow 39">
            <a:extLst>
              <a:ext uri="{FF2B5EF4-FFF2-40B4-BE49-F238E27FC236}">
                <a16:creationId xmlns:a16="http://schemas.microsoft.com/office/drawing/2014/main" id="{4140C6DD-5DDF-AB5F-CA87-384D88EA89D6}"/>
              </a:ext>
            </a:extLst>
          </p:cNvPr>
          <p:cNvSpPr/>
          <p:nvPr/>
        </p:nvSpPr>
        <p:spPr>
          <a:xfrm rot="3044202">
            <a:off x="3495497" y="3267085"/>
            <a:ext cx="407275" cy="91440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EA02C83E-9782-7937-5E1D-3C998548D696}"/>
              </a:ext>
            </a:extLst>
          </p:cNvPr>
          <p:cNvSpPr/>
          <p:nvPr/>
        </p:nvSpPr>
        <p:spPr>
          <a:xfrm>
            <a:off x="2098522" y="4141016"/>
            <a:ext cx="1853400" cy="12401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 data contains the information where these resource are from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Magnetic Disk 41">
            <a:extLst>
              <a:ext uri="{FF2B5EF4-FFF2-40B4-BE49-F238E27FC236}">
                <a16:creationId xmlns:a16="http://schemas.microsoft.com/office/drawing/2014/main" id="{12650C7B-1DF6-2976-BD38-8F3A0A5F4EF9}"/>
              </a:ext>
            </a:extLst>
          </p:cNvPr>
          <p:cNvSpPr/>
          <p:nvPr/>
        </p:nvSpPr>
        <p:spPr>
          <a:xfrm>
            <a:off x="245539" y="5158017"/>
            <a:ext cx="1529255" cy="589464"/>
          </a:xfrm>
          <a:prstGeom prst="flowChartMagneticDisk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</a:t>
            </a:r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74024AF5-9463-2574-1637-C9C035A30817}"/>
              </a:ext>
            </a:extLst>
          </p:cNvPr>
          <p:cNvSpPr/>
          <p:nvPr/>
        </p:nvSpPr>
        <p:spPr>
          <a:xfrm>
            <a:off x="50139" y="2086947"/>
            <a:ext cx="1734770" cy="1403171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the response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ight Arrow 45">
            <a:extLst>
              <a:ext uri="{FF2B5EF4-FFF2-40B4-BE49-F238E27FC236}">
                <a16:creationId xmlns:a16="http://schemas.microsoft.com/office/drawing/2014/main" id="{D3EA469C-4D62-162F-3C89-AD40C1B2ED16}"/>
              </a:ext>
            </a:extLst>
          </p:cNvPr>
          <p:cNvSpPr/>
          <p:nvPr/>
        </p:nvSpPr>
        <p:spPr>
          <a:xfrm rot="13871326">
            <a:off x="4518041" y="3788422"/>
            <a:ext cx="1810148" cy="624524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481F80E5-F2AE-8150-6503-89E161D76FF2}"/>
              </a:ext>
            </a:extLst>
          </p:cNvPr>
          <p:cNvSpPr/>
          <p:nvPr/>
        </p:nvSpPr>
        <p:spPr>
          <a:xfrm rot="8429116">
            <a:off x="5059634" y="1832036"/>
            <a:ext cx="1681370" cy="624524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5D932EAC-D0DA-9953-90CB-1D2A39EB538A}"/>
              </a:ext>
            </a:extLst>
          </p:cNvPr>
          <p:cNvSpPr/>
          <p:nvPr/>
        </p:nvSpPr>
        <p:spPr>
          <a:xfrm rot="10800000">
            <a:off x="1869680" y="2468338"/>
            <a:ext cx="1147457" cy="624524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508B15A5-B526-EDF6-FF5E-7BE93933AA7D}"/>
              </a:ext>
            </a:extLst>
          </p:cNvPr>
          <p:cNvSpPr/>
          <p:nvPr/>
        </p:nvSpPr>
        <p:spPr>
          <a:xfrm rot="16200000">
            <a:off x="255252" y="4103472"/>
            <a:ext cx="1403170" cy="424283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E4D50B5-386B-58C8-23E0-35C68460F60D}"/>
              </a:ext>
            </a:extLst>
          </p:cNvPr>
          <p:cNvSpPr/>
          <p:nvPr/>
        </p:nvSpPr>
        <p:spPr>
          <a:xfrm>
            <a:off x="9760494" y="290655"/>
            <a:ext cx="1741890" cy="9354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Collected queries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A19A6BA6-9039-A544-61DB-83FAEB108407}"/>
              </a:ext>
            </a:extLst>
          </p:cNvPr>
          <p:cNvSpPr/>
          <p:nvPr/>
        </p:nvSpPr>
        <p:spPr>
          <a:xfrm rot="16200000">
            <a:off x="6499329" y="1845436"/>
            <a:ext cx="1287542" cy="624524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urved Down Arrow 16">
            <a:extLst>
              <a:ext uri="{FF2B5EF4-FFF2-40B4-BE49-F238E27FC236}">
                <a16:creationId xmlns:a16="http://schemas.microsoft.com/office/drawing/2014/main" id="{483E922E-AB9E-F333-3EFD-D1EBDB1BE31C}"/>
              </a:ext>
            </a:extLst>
          </p:cNvPr>
          <p:cNvSpPr/>
          <p:nvPr/>
        </p:nvSpPr>
        <p:spPr>
          <a:xfrm rot="10800000" flipV="1">
            <a:off x="7440373" y="29395"/>
            <a:ext cx="2243764" cy="797022"/>
          </a:xfrm>
          <a:prstGeom prst="curved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Curved Down Arrow 18">
            <a:extLst>
              <a:ext uri="{FF2B5EF4-FFF2-40B4-BE49-F238E27FC236}">
                <a16:creationId xmlns:a16="http://schemas.microsoft.com/office/drawing/2014/main" id="{E3308C53-937D-0753-1050-34DEF19F0D25}"/>
              </a:ext>
            </a:extLst>
          </p:cNvPr>
          <p:cNvSpPr/>
          <p:nvPr/>
        </p:nvSpPr>
        <p:spPr>
          <a:xfrm rot="10800000" flipH="1">
            <a:off x="7549149" y="1573307"/>
            <a:ext cx="2097916" cy="834371"/>
          </a:xfrm>
          <a:prstGeom prst="curved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CF7558-341D-BC85-79AB-A69025658A1B}"/>
              </a:ext>
            </a:extLst>
          </p:cNvPr>
          <p:cNvSpPr txBox="1"/>
          <p:nvPr/>
        </p:nvSpPr>
        <p:spPr>
          <a:xfrm>
            <a:off x="7702191" y="776283"/>
            <a:ext cx="19055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vote method to get the most likely category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42EDE4C3-2F54-A881-D95C-2ADBC3B86DD6}"/>
              </a:ext>
            </a:extLst>
          </p:cNvPr>
          <p:cNvSpPr/>
          <p:nvPr/>
        </p:nvSpPr>
        <p:spPr>
          <a:xfrm>
            <a:off x="9760494" y="1257947"/>
            <a:ext cx="1741890" cy="9354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Query-label pair</a:t>
            </a:r>
          </a:p>
        </p:txBody>
      </p:sp>
      <p:sp>
        <p:nvSpPr>
          <p:cNvPr id="24" name="Bent Arrow 23">
            <a:extLst>
              <a:ext uri="{FF2B5EF4-FFF2-40B4-BE49-F238E27FC236}">
                <a16:creationId xmlns:a16="http://schemas.microsoft.com/office/drawing/2014/main" id="{C233722C-4793-0E18-A531-D4A7CD9D2B99}"/>
              </a:ext>
            </a:extLst>
          </p:cNvPr>
          <p:cNvSpPr/>
          <p:nvPr/>
        </p:nvSpPr>
        <p:spPr>
          <a:xfrm rot="10800000">
            <a:off x="9552018" y="2322246"/>
            <a:ext cx="1329408" cy="3697968"/>
          </a:xfrm>
          <a:prstGeom prst="ben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58BB1E-314B-6FB4-80BD-A1B940D4F21B}"/>
              </a:ext>
            </a:extLst>
          </p:cNvPr>
          <p:cNvSpPr txBox="1"/>
          <p:nvPr/>
        </p:nvSpPr>
        <p:spPr>
          <a:xfrm>
            <a:off x="8616065" y="4357919"/>
            <a:ext cx="1642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the text classification model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F11F946B-04B2-E6B5-3B6E-B973DC183799}"/>
              </a:ext>
            </a:extLst>
          </p:cNvPr>
          <p:cNvSpPr/>
          <p:nvPr/>
        </p:nvSpPr>
        <p:spPr>
          <a:xfrm>
            <a:off x="6377028" y="752027"/>
            <a:ext cx="1082566" cy="388947"/>
          </a:xfrm>
          <a:prstGeom prst="can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</a:p>
        </p:txBody>
      </p:sp>
      <p:sp>
        <p:nvSpPr>
          <p:cNvPr id="18" name="Can 17">
            <a:extLst>
              <a:ext uri="{FF2B5EF4-FFF2-40B4-BE49-F238E27FC236}">
                <a16:creationId xmlns:a16="http://schemas.microsoft.com/office/drawing/2014/main" id="{502100F4-5CDD-DEEC-FF61-95220D16BCE3}"/>
              </a:ext>
            </a:extLst>
          </p:cNvPr>
          <p:cNvSpPr/>
          <p:nvPr/>
        </p:nvSpPr>
        <p:spPr>
          <a:xfrm>
            <a:off x="6377028" y="472017"/>
            <a:ext cx="1082566" cy="388947"/>
          </a:xfrm>
          <a:prstGeom prst="can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043ACDFA-922F-B2C9-3205-C78061F1804B}"/>
              </a:ext>
            </a:extLst>
          </p:cNvPr>
          <p:cNvCxnSpPr>
            <a:cxnSpLocks/>
            <a:stCxn id="13" idx="3"/>
            <a:endCxn id="27" idx="1"/>
          </p:cNvCxnSpPr>
          <p:nvPr/>
        </p:nvCxnSpPr>
        <p:spPr>
          <a:xfrm flipH="1">
            <a:off x="5414441" y="758364"/>
            <a:ext cx="6087943" cy="4719511"/>
          </a:xfrm>
          <a:prstGeom prst="bentConnector5">
            <a:avLst>
              <a:gd name="adj1" fmla="val -3755"/>
              <a:gd name="adj2" fmla="val 126732"/>
              <a:gd name="adj3" fmla="val 10375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93444CC-CF2A-E857-3F87-5F6154A50D7F}"/>
              </a:ext>
            </a:extLst>
          </p:cNvPr>
          <p:cNvSpPr txBox="1"/>
          <p:nvPr/>
        </p:nvSpPr>
        <p:spPr>
          <a:xfrm>
            <a:off x="5346735" y="6074261"/>
            <a:ext cx="2968206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most similar K questions as the predicted K sentence </a:t>
            </a:r>
          </a:p>
        </p:txBody>
      </p:sp>
    </p:spTree>
    <p:extLst>
      <p:ext uri="{BB962C8B-B14F-4D97-AF65-F5344CB8AC3E}">
        <p14:creationId xmlns:p14="http://schemas.microsoft.com/office/powerpoint/2010/main" val="300283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09870E9-7090-C916-B5D3-F81B3FEEB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18" y="27126"/>
            <a:ext cx="10945157" cy="680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0531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7AE5B-715F-B236-7FE4-A07661198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4F55B-1A29-8620-629A-DB9AB0EC7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76A2494-79C4-095B-2ADA-A743BD7ED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41" y="0"/>
            <a:ext cx="1102572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055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312</Words>
  <Application>Microsoft Macintosh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teng</dc:creator>
  <cp:lastModifiedBy>wang teng</cp:lastModifiedBy>
  <cp:revision>6</cp:revision>
  <dcterms:created xsi:type="dcterms:W3CDTF">2024-03-24T11:15:59Z</dcterms:created>
  <dcterms:modified xsi:type="dcterms:W3CDTF">2024-04-16T14:49:01Z</dcterms:modified>
</cp:coreProperties>
</file>