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9EB3-22F7-C358-38E5-AFAA5289A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9E8B6-7496-3482-CC9E-F314381F6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91D38-29BC-FD0A-4806-6967DF1F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B647-22DF-D577-95C7-D080D0C3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C75EA-27C2-938E-737F-63D3DFB1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9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327E-21AD-5CA8-C3FD-6948CCC6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C4B7C-EA72-5B63-8E88-E3E821873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942E4-A0DE-B575-E34F-E4376B1B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2881-1A09-408F-7F85-DF958EC0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4F496-B1E8-0BB4-A1DF-D6AC3AC5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2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97734-D555-7D02-952C-42ADBC382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402F6-64F1-BD20-3DE5-6A82710A5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E7AC0-5E98-CDB1-854C-2FDC3835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4D930-172B-A968-F426-DC396FAD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9472E-CAA1-DF25-F8B5-3F710673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1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6849-C48F-32AC-771A-B54BEDFD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82A0-72DD-08FE-C329-7BA2D6E9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093F-A067-8D13-24E7-D356B1A3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BC70B-16B0-CB04-6290-4DAA8952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A1FE2-1C73-4674-6F2F-EBB1FA69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1760-B789-2F28-E12E-66736E84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D773F-DD15-7D1D-7400-5C074790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0036B-E56E-3513-EFB0-A48A7E54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D9DC5-9F6D-9108-B302-6EDE6B5D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A84D8-BB75-BF52-482B-42E57ACF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9AF2-F159-8995-55DA-9E6B2A0E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C38C-0C4E-1B77-00A5-3B9345CCF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3A034-D5F4-3C81-B318-6A5C18ABC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06B2E-791F-DBAA-3CFB-71C37E47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6E7E9-2F7B-F30E-2D72-39FE49BB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AAB9F-6410-058B-BC9B-CCC4B08D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F934-10C1-4C8B-8B56-F1FD1837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5FD6-3B08-8EA6-ED9F-1108D84B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CA2B0-FB91-5B9A-8D79-B0358FD1B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65AD5-3355-EB5D-3E49-DB271A291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1E85F-BF9D-A7F3-9BF3-5EDA30605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D9229-224A-B94C-CECF-6E4E4CB3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B6851-339B-C6E5-96EB-A7590932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CCF07-E13E-8BA3-6D59-9368090B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4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BD2A-552D-4092-50F4-89BFBEAC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1BA46-D781-A2B1-9F46-BE0F41B3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8636D-6E0C-B325-E744-A5210EDE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02007-2326-9AF8-2D32-52D4DB09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35782-5576-EAEC-0A20-F7332DF1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6E513-3D59-365B-C8B2-2883E5B9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44308-848C-206B-718C-95E97D09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9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35E9-3AD9-E000-3EAC-918B5E78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817C-97F8-7449-ACB1-57439314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FE832-DE0A-1F1D-95F8-0412B4CD4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F73AD-6E6E-19F3-F047-4B4EEF4C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4BC81-45F4-91EA-FE0B-FE4E08AF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F8BE3-2DC5-AB23-4669-C73E9168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8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E35F-2426-5346-D444-1C3E1082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6A9B2-3AD6-AF7B-6884-D156D792E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70475-5FDF-E313-E7A0-BA0AC98AF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26C57-20DF-FE14-9CC1-380B6698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8722-7D95-D948-ADEB-EC72AF564164}" type="datetimeFigureOut">
              <a:rPr lang="en-US" smtClean="0"/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607D5-B61C-10C2-A977-18863E85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3E902-5093-2C9B-ADA3-DE989C44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17AE3-A41E-5904-5863-D8F0D7C9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363EB-391B-15E9-FF6F-39A5CEF91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11CB6-754D-C563-F66B-13862F332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E8722-7D95-D948-ADEB-EC72AF564164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73F60-E247-FBFA-D61E-9A583CC18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A849-E269-6867-766E-B8148A9DB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54FBB4-74A5-8C49-9C2C-9FA2E1DF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>
            <a:extLst>
              <a:ext uri="{FF2B5EF4-FFF2-40B4-BE49-F238E27FC236}">
                <a16:creationId xmlns:a16="http://schemas.microsoft.com/office/drawing/2014/main" id="{FDD5D85E-08E5-5D95-8A5A-A788F2B697D1}"/>
              </a:ext>
            </a:extLst>
          </p:cNvPr>
          <p:cNvSpPr/>
          <p:nvPr/>
        </p:nvSpPr>
        <p:spPr>
          <a:xfrm>
            <a:off x="1472516" y="1392620"/>
            <a:ext cx="2048805" cy="59908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73AEB91A-668B-DBD6-2B17-9860E894D5E9}"/>
              </a:ext>
            </a:extLst>
          </p:cNvPr>
          <p:cNvSpPr/>
          <p:nvPr/>
        </p:nvSpPr>
        <p:spPr>
          <a:xfrm>
            <a:off x="3859923" y="940675"/>
            <a:ext cx="252248" cy="472967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320BB570-75BF-F032-911C-D7DB542AF733}"/>
              </a:ext>
            </a:extLst>
          </p:cNvPr>
          <p:cNvSpPr/>
          <p:nvPr/>
        </p:nvSpPr>
        <p:spPr>
          <a:xfrm>
            <a:off x="4012323" y="1093075"/>
            <a:ext cx="252248" cy="472967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899279F6-2074-923B-889B-BB31CA8470D1}"/>
              </a:ext>
            </a:extLst>
          </p:cNvPr>
          <p:cNvSpPr/>
          <p:nvPr/>
        </p:nvSpPr>
        <p:spPr>
          <a:xfrm>
            <a:off x="4164723" y="1245475"/>
            <a:ext cx="252248" cy="472967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BFB96A0D-7E53-4069-9454-4DC315A68CF2}"/>
              </a:ext>
            </a:extLst>
          </p:cNvPr>
          <p:cNvSpPr/>
          <p:nvPr/>
        </p:nvSpPr>
        <p:spPr>
          <a:xfrm>
            <a:off x="4317123" y="1397875"/>
            <a:ext cx="252248" cy="472967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47684FD-7F89-E123-9676-E1F7AF0EE8DC}"/>
              </a:ext>
            </a:extLst>
          </p:cNvPr>
          <p:cNvSpPr/>
          <p:nvPr/>
        </p:nvSpPr>
        <p:spPr>
          <a:xfrm>
            <a:off x="4469523" y="1550275"/>
            <a:ext cx="252248" cy="472967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DC5C1E40-2623-A993-8C75-BEA1F37147FE}"/>
              </a:ext>
            </a:extLst>
          </p:cNvPr>
          <p:cNvSpPr/>
          <p:nvPr/>
        </p:nvSpPr>
        <p:spPr>
          <a:xfrm>
            <a:off x="4621923" y="1702675"/>
            <a:ext cx="252248" cy="472967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309FC-DB18-E0F3-7F50-BF65D757D778}"/>
              </a:ext>
            </a:extLst>
          </p:cNvPr>
          <p:cNvSpPr txBox="1"/>
          <p:nvPr/>
        </p:nvSpPr>
        <p:spPr>
          <a:xfrm>
            <a:off x="1472516" y="88714"/>
            <a:ext cx="1941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Categorize books by the type and divide these books into different chunks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9330B-22CE-C7F2-EA4B-823D1FB643D8}"/>
              </a:ext>
            </a:extLst>
          </p:cNvPr>
          <p:cNvSpPr txBox="1"/>
          <p:nvPr/>
        </p:nvSpPr>
        <p:spPr>
          <a:xfrm>
            <a:off x="5186853" y="253828"/>
            <a:ext cx="2619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Tokenize and apply HNSW / INVPQ / LSH to index these embeddings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9EF7E6DE-CDDA-CA22-00E8-25B4CF8481DC}"/>
              </a:ext>
            </a:extLst>
          </p:cNvPr>
          <p:cNvSpPr/>
          <p:nvPr/>
        </p:nvSpPr>
        <p:spPr>
          <a:xfrm>
            <a:off x="191242" y="1077705"/>
            <a:ext cx="1094217" cy="976674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A7DC89B5-D1D7-9F12-C5B3-F827DA2F5876}"/>
              </a:ext>
            </a:extLst>
          </p:cNvPr>
          <p:cNvSpPr/>
          <p:nvPr/>
        </p:nvSpPr>
        <p:spPr>
          <a:xfrm>
            <a:off x="7905835" y="827378"/>
            <a:ext cx="1082566" cy="1380531"/>
          </a:xfrm>
          <a:prstGeom prst="ca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C9495CB-28E0-F357-D50B-EBD4154038C8}"/>
              </a:ext>
            </a:extLst>
          </p:cNvPr>
          <p:cNvSpPr/>
          <p:nvPr/>
        </p:nvSpPr>
        <p:spPr>
          <a:xfrm>
            <a:off x="5356141" y="1371599"/>
            <a:ext cx="2281131" cy="59908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9D707A59-FE1C-8423-0950-3910FFDF4695}"/>
              </a:ext>
            </a:extLst>
          </p:cNvPr>
          <p:cNvSpPr/>
          <p:nvPr/>
        </p:nvSpPr>
        <p:spPr>
          <a:xfrm>
            <a:off x="10301442" y="6027682"/>
            <a:ext cx="1734207" cy="57649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0635A6-BF8A-65F0-04E1-D2212C3C7CCA}"/>
              </a:ext>
            </a:extLst>
          </p:cNvPr>
          <p:cNvSpPr/>
          <p:nvPr/>
        </p:nvSpPr>
        <p:spPr>
          <a:xfrm>
            <a:off x="7325141" y="5860206"/>
            <a:ext cx="1829370" cy="743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3EE5B7-6ECA-B2BE-D495-95156CA40A24}"/>
              </a:ext>
            </a:extLst>
          </p:cNvPr>
          <p:cNvSpPr/>
          <p:nvPr/>
        </p:nvSpPr>
        <p:spPr>
          <a:xfrm>
            <a:off x="8239826" y="3035935"/>
            <a:ext cx="3579554" cy="16172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Classify which class the query belongs, like medicine query, health query, etc. Then choose the specific / related book in the DB.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Bent-Up Arrow 30">
            <a:extLst>
              <a:ext uri="{FF2B5EF4-FFF2-40B4-BE49-F238E27FC236}">
                <a16:creationId xmlns:a16="http://schemas.microsoft.com/office/drawing/2014/main" id="{244418DB-4735-CAF5-A0AC-6A2874C10108}"/>
              </a:ext>
            </a:extLst>
          </p:cNvPr>
          <p:cNvSpPr/>
          <p:nvPr/>
        </p:nvSpPr>
        <p:spPr>
          <a:xfrm rot="16200000">
            <a:off x="9227501" y="1646335"/>
            <a:ext cx="1380530" cy="1166011"/>
          </a:xfrm>
          <a:prstGeom prst="bent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F8A2251-D652-1AF1-AE40-C91F9ACEF673}"/>
              </a:ext>
            </a:extLst>
          </p:cNvPr>
          <p:cNvSpPr/>
          <p:nvPr/>
        </p:nvSpPr>
        <p:spPr>
          <a:xfrm rot="18492387">
            <a:off x="8401633" y="5010559"/>
            <a:ext cx="1173535" cy="480163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6047153F-C297-A518-1479-B93B0CA2C422}"/>
              </a:ext>
            </a:extLst>
          </p:cNvPr>
          <p:cNvSpPr/>
          <p:nvPr/>
        </p:nvSpPr>
        <p:spPr>
          <a:xfrm rot="14303900">
            <a:off x="10271397" y="5100330"/>
            <a:ext cx="1173535" cy="480163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20C0C8-E42C-4FCB-CAB9-1A087DC713EC}"/>
              </a:ext>
            </a:extLst>
          </p:cNvPr>
          <p:cNvSpPr/>
          <p:nvPr/>
        </p:nvSpPr>
        <p:spPr>
          <a:xfrm>
            <a:off x="4213955" y="3041693"/>
            <a:ext cx="1957551" cy="887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4140C6DD-5DDF-AB5F-CA87-384D88EA89D6}"/>
              </a:ext>
            </a:extLst>
          </p:cNvPr>
          <p:cNvSpPr/>
          <p:nvPr/>
        </p:nvSpPr>
        <p:spPr>
          <a:xfrm>
            <a:off x="5052847" y="4046482"/>
            <a:ext cx="407275" cy="9144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02C83E-9782-7937-5E1D-3C998548D696}"/>
              </a:ext>
            </a:extLst>
          </p:cNvPr>
          <p:cNvSpPr/>
          <p:nvPr/>
        </p:nvSpPr>
        <p:spPr>
          <a:xfrm>
            <a:off x="4012323" y="5052112"/>
            <a:ext cx="2577668" cy="12401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Meta data contains the information where these resource are from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Magnetic Disk 41">
            <a:extLst>
              <a:ext uri="{FF2B5EF4-FFF2-40B4-BE49-F238E27FC236}">
                <a16:creationId xmlns:a16="http://schemas.microsoft.com/office/drawing/2014/main" id="{12650C7B-1DF6-2976-BD38-8F3A0A5F4EF9}"/>
              </a:ext>
            </a:extLst>
          </p:cNvPr>
          <p:cNvSpPr/>
          <p:nvPr/>
        </p:nvSpPr>
        <p:spPr>
          <a:xfrm>
            <a:off x="427674" y="5642725"/>
            <a:ext cx="1529255" cy="589464"/>
          </a:xfrm>
          <a:prstGeom prst="flowChartMagneticDisk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74024AF5-9463-2574-1637-C9C035A30817}"/>
              </a:ext>
            </a:extLst>
          </p:cNvPr>
          <p:cNvSpPr/>
          <p:nvPr/>
        </p:nvSpPr>
        <p:spPr>
          <a:xfrm>
            <a:off x="299510" y="2708064"/>
            <a:ext cx="1734770" cy="1403171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the response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D3EA469C-4D62-162F-3C89-AD40C1B2ED16}"/>
              </a:ext>
            </a:extLst>
          </p:cNvPr>
          <p:cNvSpPr/>
          <p:nvPr/>
        </p:nvSpPr>
        <p:spPr>
          <a:xfrm rot="13871326">
            <a:off x="6244816" y="4576361"/>
            <a:ext cx="1991412" cy="62452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481F80E5-F2AE-8150-6503-89E161D76FF2}"/>
              </a:ext>
            </a:extLst>
          </p:cNvPr>
          <p:cNvSpPr/>
          <p:nvPr/>
        </p:nvSpPr>
        <p:spPr>
          <a:xfrm rot="9122614">
            <a:off x="6195145" y="2530160"/>
            <a:ext cx="1991412" cy="62452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5D932EAC-D0DA-9953-90CB-1D2A39EB538A}"/>
              </a:ext>
            </a:extLst>
          </p:cNvPr>
          <p:cNvSpPr/>
          <p:nvPr/>
        </p:nvSpPr>
        <p:spPr>
          <a:xfrm rot="10800000">
            <a:off x="2100240" y="3114536"/>
            <a:ext cx="1991412" cy="62452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508B15A5-B526-EDF6-FF5E-7BE93933AA7D}"/>
              </a:ext>
            </a:extLst>
          </p:cNvPr>
          <p:cNvSpPr/>
          <p:nvPr/>
        </p:nvSpPr>
        <p:spPr>
          <a:xfrm rot="16200000">
            <a:off x="490717" y="4676481"/>
            <a:ext cx="1403170" cy="424283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teng</dc:creator>
  <cp:lastModifiedBy>wang teng</cp:lastModifiedBy>
  <cp:revision>4</cp:revision>
  <dcterms:created xsi:type="dcterms:W3CDTF">2024-03-24T11:15:59Z</dcterms:created>
  <dcterms:modified xsi:type="dcterms:W3CDTF">2024-04-06T00:16:22Z</dcterms:modified>
</cp:coreProperties>
</file>