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9EB3-22F7-C358-38E5-AFAA5289A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E8B6-7496-3482-CC9E-F314381F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1D38-29BC-FD0A-4806-6967DF1F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B647-22DF-D577-95C7-D080D0C3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75EA-27C2-938E-737F-63D3DFB1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327E-21AD-5CA8-C3FD-6948CCC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C4B7C-EA72-5B63-8E88-E3E82187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42E4-A0DE-B575-E34F-E4376B1B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2881-1A09-408F-7F85-DF958EC0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F496-B1E8-0BB4-A1DF-D6AC3AC5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7734-D555-7D02-952C-42ADBC382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402F6-64F1-BD20-3DE5-6A82710A5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7AC0-5E98-CDB1-854C-2FDC3835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D930-172B-A968-F426-DC396FAD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472E-CAA1-DF25-F8B5-3F71067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6849-C48F-32AC-771A-B54BEDFD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82A0-72DD-08FE-C329-7BA2D6E9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093F-A067-8D13-24E7-D356B1A3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C70B-16B0-CB04-6290-4DAA8952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1FE2-1C73-4674-6F2F-EBB1FA69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1760-B789-2F28-E12E-66736E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773F-DD15-7D1D-7400-5C074790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036B-E56E-3513-EFB0-A48A7E54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9DC5-9F6D-9108-B302-6EDE6B5D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4D8-BB75-BF52-482B-42E57AC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AF2-F159-8995-55DA-9E6B2A0E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C38C-0C4E-1B77-00A5-3B9345CCF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3A034-D5F4-3C81-B318-6A5C18AB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6B2E-791F-DBAA-3CFB-71C37E47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6E7E9-2F7B-F30E-2D72-39FE49BB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AB9F-6410-058B-BC9B-CCC4B08D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F934-10C1-4C8B-8B56-F1FD1837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5FD6-3B08-8EA6-ED9F-1108D84B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A2B0-FB91-5B9A-8D79-B0358FD1B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65AD5-3355-EB5D-3E49-DB271A291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1E85F-BF9D-A7F3-9BF3-5EDA30605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D9229-224A-B94C-CECF-6E4E4CB3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B6851-339B-C6E5-96EB-A7590932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CCF07-E13E-8BA3-6D59-9368090B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BD2A-552D-4092-50F4-89BFBEAC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BA46-D781-A2B1-9F46-BE0F41B3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8636D-6E0C-B325-E744-A5210EDE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02007-2326-9AF8-2D32-52D4DB0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35782-5576-EAEC-0A20-F7332DF1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6E513-3D59-365B-C8B2-2883E5B9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44308-848C-206B-718C-95E97D09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35E9-3AD9-E000-3EAC-918B5E78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817C-97F8-7449-ACB1-57439314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FE832-DE0A-1F1D-95F8-0412B4CD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73AD-6E6E-19F3-F047-4B4EEF4C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BC81-45F4-91EA-FE0B-FE4E08AF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F8BE3-2DC5-AB23-4669-C73E9168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35F-2426-5346-D444-1C3E1082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6A9B2-3AD6-AF7B-6884-D156D792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0475-5FDF-E313-E7A0-BA0AC98A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6C57-20DF-FE14-9CC1-380B6698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07D5-B61C-10C2-A977-18863E8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3E902-5093-2C9B-ADA3-DE989C4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17AE3-A41E-5904-5863-D8F0D7C9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63EB-391B-15E9-FF6F-39A5CEF9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1CB6-754D-C563-F66B-13862F332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E8722-7D95-D948-ADEB-EC72AF56416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3F60-E247-FBFA-D61E-9A583CC1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A849-E269-6867-766E-B8148A9DB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E7801114-2447-591F-0151-4D131AA528DD}"/>
              </a:ext>
            </a:extLst>
          </p:cNvPr>
          <p:cNvSpPr/>
          <p:nvPr/>
        </p:nvSpPr>
        <p:spPr>
          <a:xfrm>
            <a:off x="211274" y="894168"/>
            <a:ext cx="919656" cy="1345325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DD5D85E-08E5-5D95-8A5A-A788F2B697D1}"/>
              </a:ext>
            </a:extLst>
          </p:cNvPr>
          <p:cNvSpPr/>
          <p:nvPr/>
        </p:nvSpPr>
        <p:spPr>
          <a:xfrm>
            <a:off x="1472516" y="1392620"/>
            <a:ext cx="2048805" cy="599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3AEB91A-668B-DBD6-2B17-9860E894D5E9}"/>
              </a:ext>
            </a:extLst>
          </p:cNvPr>
          <p:cNvSpPr/>
          <p:nvPr/>
        </p:nvSpPr>
        <p:spPr>
          <a:xfrm>
            <a:off x="3859923" y="940675"/>
            <a:ext cx="252248" cy="47296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20BB570-75BF-F032-911C-D7DB542AF733}"/>
              </a:ext>
            </a:extLst>
          </p:cNvPr>
          <p:cNvSpPr/>
          <p:nvPr/>
        </p:nvSpPr>
        <p:spPr>
          <a:xfrm>
            <a:off x="4012323" y="1093075"/>
            <a:ext cx="252248" cy="47296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99279F6-2074-923B-889B-BB31CA8470D1}"/>
              </a:ext>
            </a:extLst>
          </p:cNvPr>
          <p:cNvSpPr/>
          <p:nvPr/>
        </p:nvSpPr>
        <p:spPr>
          <a:xfrm>
            <a:off x="4164723" y="1245475"/>
            <a:ext cx="252248" cy="47296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BFB96A0D-7E53-4069-9454-4DC315A68CF2}"/>
              </a:ext>
            </a:extLst>
          </p:cNvPr>
          <p:cNvSpPr/>
          <p:nvPr/>
        </p:nvSpPr>
        <p:spPr>
          <a:xfrm>
            <a:off x="4317123" y="1397875"/>
            <a:ext cx="252248" cy="47296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47684FD-7F89-E123-9676-E1F7AF0EE8DC}"/>
              </a:ext>
            </a:extLst>
          </p:cNvPr>
          <p:cNvSpPr/>
          <p:nvPr/>
        </p:nvSpPr>
        <p:spPr>
          <a:xfrm>
            <a:off x="4469523" y="1550275"/>
            <a:ext cx="252248" cy="47296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C5C1E40-2623-A993-8C75-BEA1F37147FE}"/>
              </a:ext>
            </a:extLst>
          </p:cNvPr>
          <p:cNvSpPr/>
          <p:nvPr/>
        </p:nvSpPr>
        <p:spPr>
          <a:xfrm>
            <a:off x="4621923" y="1702675"/>
            <a:ext cx="252248" cy="47296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309FC-DB18-E0F3-7F50-BF65D757D778}"/>
              </a:ext>
            </a:extLst>
          </p:cNvPr>
          <p:cNvSpPr txBox="1"/>
          <p:nvPr/>
        </p:nvSpPr>
        <p:spPr>
          <a:xfrm>
            <a:off x="1576550" y="432503"/>
            <a:ext cx="194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these books into different chunks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CC4F9587-3EF3-5B81-94A6-0FC5FED22AF2}"/>
              </a:ext>
            </a:extLst>
          </p:cNvPr>
          <p:cNvSpPr/>
          <p:nvPr/>
        </p:nvSpPr>
        <p:spPr>
          <a:xfrm>
            <a:off x="7690943" y="921234"/>
            <a:ext cx="1082566" cy="1380531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AA8AC28-165D-D8B2-6620-796A76A19554}"/>
              </a:ext>
            </a:extLst>
          </p:cNvPr>
          <p:cNvSpPr/>
          <p:nvPr/>
        </p:nvSpPr>
        <p:spPr>
          <a:xfrm>
            <a:off x="5504791" y="1355833"/>
            <a:ext cx="1728952" cy="6253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9330B-22CE-C7F2-EA4B-823D1FB643D8}"/>
              </a:ext>
            </a:extLst>
          </p:cNvPr>
          <p:cNvSpPr txBox="1"/>
          <p:nvPr/>
        </p:nvSpPr>
        <p:spPr>
          <a:xfrm>
            <a:off x="5460122" y="197546"/>
            <a:ext cx="147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Tokenizing and applying </a:t>
            </a:r>
            <a:r>
              <a:rPr lang="en-US" dirty="0" err="1"/>
              <a:t>Faiss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C8AFBF-CE52-5DB4-8EEE-98E8C4B26312}"/>
              </a:ext>
            </a:extLst>
          </p:cNvPr>
          <p:cNvSpPr/>
          <p:nvPr/>
        </p:nvSpPr>
        <p:spPr>
          <a:xfrm>
            <a:off x="7894572" y="5553193"/>
            <a:ext cx="1082565" cy="912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D9F6C8C-B312-7747-9E15-CC4FB29E9689}"/>
              </a:ext>
            </a:extLst>
          </p:cNvPr>
          <p:cNvSpPr/>
          <p:nvPr/>
        </p:nvSpPr>
        <p:spPr>
          <a:xfrm rot="8569696">
            <a:off x="6543979" y="2570499"/>
            <a:ext cx="1339919" cy="419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2C907BE-2ED8-DCEF-6ED4-F85502BC14A5}"/>
              </a:ext>
            </a:extLst>
          </p:cNvPr>
          <p:cNvSpPr/>
          <p:nvPr/>
        </p:nvSpPr>
        <p:spPr>
          <a:xfrm rot="13962499">
            <a:off x="6226383" y="4429587"/>
            <a:ext cx="2395394" cy="3834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148DF-04D6-591E-AC89-28233C3D8D02}"/>
              </a:ext>
            </a:extLst>
          </p:cNvPr>
          <p:cNvSpPr/>
          <p:nvPr/>
        </p:nvSpPr>
        <p:spPr>
          <a:xfrm>
            <a:off x="4264571" y="2990726"/>
            <a:ext cx="1957551" cy="887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D09AA-90AF-6968-4938-B8223BFFFA85}"/>
              </a:ext>
            </a:extLst>
          </p:cNvPr>
          <p:cNvSpPr txBox="1"/>
          <p:nvPr/>
        </p:nvSpPr>
        <p:spPr>
          <a:xfrm>
            <a:off x="7147039" y="3369560"/>
            <a:ext cx="132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 shot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1EE4602-3482-9A90-FAB6-D54C09032B7E}"/>
              </a:ext>
            </a:extLst>
          </p:cNvPr>
          <p:cNvSpPr/>
          <p:nvPr/>
        </p:nvSpPr>
        <p:spPr>
          <a:xfrm>
            <a:off x="5052847" y="4046482"/>
            <a:ext cx="407275" cy="914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F68CEA-3F8D-DE20-311A-D2CD6AB8B007}"/>
              </a:ext>
            </a:extLst>
          </p:cNvPr>
          <p:cNvSpPr/>
          <p:nvPr/>
        </p:nvSpPr>
        <p:spPr>
          <a:xfrm>
            <a:off x="4012323" y="5052112"/>
            <a:ext cx="2577668" cy="1240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Meta data contains where these resource are from </a:t>
            </a:r>
            <a:r>
              <a:rPr lang="en-US" dirty="0">
                <a:solidFill>
                  <a:srgbClr val="FF0000"/>
                </a:solidFill>
              </a:rPr>
              <a:t>(QUESTION 3,4)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E54C2865-32ED-CCFD-0FB3-EEFF92D9E299}"/>
              </a:ext>
            </a:extLst>
          </p:cNvPr>
          <p:cNvSpPr/>
          <p:nvPr/>
        </p:nvSpPr>
        <p:spPr>
          <a:xfrm>
            <a:off x="1607370" y="5255107"/>
            <a:ext cx="1529255" cy="589464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5B4C121-E7DE-3E75-643D-E8D0384FD66D}"/>
              </a:ext>
            </a:extLst>
          </p:cNvPr>
          <p:cNvSpPr/>
          <p:nvPr/>
        </p:nvSpPr>
        <p:spPr>
          <a:xfrm rot="10800000">
            <a:off x="3091721" y="31429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B9AADAA-8159-5284-7C62-F7AC49110960}"/>
              </a:ext>
            </a:extLst>
          </p:cNvPr>
          <p:cNvSpPr/>
          <p:nvPr/>
        </p:nvSpPr>
        <p:spPr>
          <a:xfrm rot="16200000">
            <a:off x="1885398" y="43727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6F52285D-04CA-6816-DA93-3BC7F7CC672A}"/>
              </a:ext>
            </a:extLst>
          </p:cNvPr>
          <p:cNvSpPr/>
          <p:nvPr/>
        </p:nvSpPr>
        <p:spPr>
          <a:xfrm>
            <a:off x="1673067" y="2739618"/>
            <a:ext cx="1321432" cy="1132758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Q 5,6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6CD42312-75F4-E9F7-85E5-26B27BDD43B3}"/>
              </a:ext>
            </a:extLst>
          </p:cNvPr>
          <p:cNvSpPr/>
          <p:nvPr/>
        </p:nvSpPr>
        <p:spPr>
          <a:xfrm>
            <a:off x="9902049" y="5889524"/>
            <a:ext cx="1734207" cy="57649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F33BBF4-5639-AD49-D9B6-6AB4221A2A7C}"/>
              </a:ext>
            </a:extLst>
          </p:cNvPr>
          <p:cNvSpPr/>
          <p:nvPr/>
        </p:nvSpPr>
        <p:spPr>
          <a:xfrm rot="19377524">
            <a:off x="8448942" y="4861251"/>
            <a:ext cx="1173535" cy="4801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C487767-B5D9-CA98-93BA-DB24FD33F3C8}"/>
              </a:ext>
            </a:extLst>
          </p:cNvPr>
          <p:cNvSpPr/>
          <p:nvPr/>
        </p:nvSpPr>
        <p:spPr>
          <a:xfrm rot="14103423">
            <a:off x="9916321" y="5079517"/>
            <a:ext cx="1173535" cy="4801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55B3DD-9FA3-7F68-EE38-C4448F3935FE}"/>
              </a:ext>
            </a:extLst>
          </p:cNvPr>
          <p:cNvSpPr/>
          <p:nvPr/>
        </p:nvSpPr>
        <p:spPr>
          <a:xfrm>
            <a:off x="8475812" y="2827283"/>
            <a:ext cx="3579554" cy="1617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Classify which class the query belongs, like medicine query, health query, etc. Then choose the related book in the DB. </a:t>
            </a:r>
            <a:r>
              <a:rPr lang="en-US" dirty="0">
                <a:solidFill>
                  <a:srgbClr val="FF0000"/>
                </a:solidFill>
              </a:rPr>
              <a:t>(Question 1, 2). The aim is to speed up.</a:t>
            </a:r>
          </a:p>
        </p:txBody>
      </p:sp>
      <p:sp>
        <p:nvSpPr>
          <p:cNvPr id="36" name="Bent-Up Arrow 35">
            <a:extLst>
              <a:ext uri="{FF2B5EF4-FFF2-40B4-BE49-F238E27FC236}">
                <a16:creationId xmlns:a16="http://schemas.microsoft.com/office/drawing/2014/main" id="{BCBA99B1-50B0-3114-12B1-CD4F19C029AE}"/>
              </a:ext>
            </a:extLst>
          </p:cNvPr>
          <p:cNvSpPr/>
          <p:nvPr/>
        </p:nvSpPr>
        <p:spPr>
          <a:xfrm rot="16200000">
            <a:off x="9338385" y="1578182"/>
            <a:ext cx="850392" cy="731520"/>
          </a:xfrm>
          <a:prstGeom prst="bent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teng</dc:creator>
  <cp:lastModifiedBy>wang teng</cp:lastModifiedBy>
  <cp:revision>2</cp:revision>
  <dcterms:created xsi:type="dcterms:W3CDTF">2024-03-24T11:15:59Z</dcterms:created>
  <dcterms:modified xsi:type="dcterms:W3CDTF">2024-03-24T11:38:46Z</dcterms:modified>
</cp:coreProperties>
</file>