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bold.fntdata"/><Relationship Id="rId10" Type="http://schemas.openxmlformats.org/officeDocument/2006/relationships/slide" Target="slides/slide5.xml"/><Relationship Id="rId21"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ed26fa1274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ed26fa127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Presenter: Peter</a:t>
            </a:r>
            <a:endParaRPr>
              <a:solidFill>
                <a:schemeClr val="dk1"/>
              </a:solidFill>
            </a:endParaRPr>
          </a:p>
          <a:p>
            <a:pPr indent="0" lvl="0" marL="0" rtl="0" algn="l">
              <a:spcBef>
                <a:spcPts val="0"/>
              </a:spcBef>
              <a:spcAft>
                <a:spcPts val="0"/>
              </a:spcAft>
              <a:buNone/>
            </a:pPr>
            <a:r>
              <a:rPr lang="en">
                <a:solidFill>
                  <a:schemeClr val="dk1"/>
                </a:solidFill>
              </a:rPr>
              <a:t>Estimated Time: 40s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XGBoost is a boosting model in that it combines multiple smaller models sequentially, each one correcting the previous models’ error. </a:t>
            </a:r>
            <a:endParaRPr>
              <a:solidFill>
                <a:schemeClr val="dk1"/>
              </a:solidFill>
            </a:endParaRPr>
          </a:p>
          <a:p>
            <a:pPr indent="0" lvl="0" marL="0" rtl="0" algn="l">
              <a:spcBef>
                <a:spcPts val="0"/>
              </a:spcBef>
              <a:spcAft>
                <a:spcPts val="0"/>
              </a:spcAft>
              <a:buNone/>
            </a:pPr>
            <a:r>
              <a:rPr lang="en">
                <a:solidFill>
                  <a:schemeClr val="dk1"/>
                </a:solidFill>
              </a:rPr>
              <a:t>The smaller models are called decision trees, which are basically flowcharts that makes decisions based on features. </a:t>
            </a:r>
            <a:endParaRPr>
              <a:solidFill>
                <a:schemeClr val="dk1"/>
              </a:solidFill>
            </a:endParaRPr>
          </a:p>
          <a:p>
            <a:pPr indent="0" lvl="0" marL="0" rtl="0" algn="l">
              <a:spcBef>
                <a:spcPts val="0"/>
              </a:spcBef>
              <a:spcAft>
                <a:spcPts val="0"/>
              </a:spcAft>
              <a:buNone/>
            </a:pPr>
            <a:r>
              <a:rPr lang="en">
                <a:solidFill>
                  <a:schemeClr val="dk1"/>
                </a:solidFill>
              </a:rPr>
              <a:t>The main </a:t>
            </a:r>
            <a:r>
              <a:rPr lang="en">
                <a:solidFill>
                  <a:schemeClr val="dk1"/>
                </a:solidFill>
              </a:rPr>
              <a:t>benefit</a:t>
            </a:r>
            <a:r>
              <a:rPr lang="en">
                <a:solidFill>
                  <a:schemeClr val="dk1"/>
                </a:solidFill>
              </a:rPr>
              <a:t> offered by the model is that it has higher classification accuracy compared to simpler models such as logistic regression. </a:t>
            </a:r>
            <a:endParaRPr>
              <a:solidFill>
                <a:schemeClr val="dk1"/>
              </a:solidFill>
            </a:endParaRPr>
          </a:p>
          <a:p>
            <a:pPr indent="0" lvl="0" marL="0" rtl="0" algn="l">
              <a:spcBef>
                <a:spcPts val="0"/>
              </a:spcBef>
              <a:spcAft>
                <a:spcPts val="0"/>
              </a:spcAft>
              <a:buNone/>
            </a:pPr>
            <a:r>
              <a:rPr lang="en">
                <a:solidFill>
                  <a:schemeClr val="dk1"/>
                </a:solidFill>
              </a:rPr>
              <a:t>In our setting, it achieves 82% area under the ROC curve. </a:t>
            </a:r>
            <a:endParaRPr>
              <a:solidFill>
                <a:schemeClr val="dk1"/>
              </a:solidFill>
            </a:endParaRPr>
          </a:p>
          <a:p>
            <a:pPr indent="0" lvl="0" marL="0" rtl="0" algn="l">
              <a:spcBef>
                <a:spcPts val="0"/>
              </a:spcBef>
              <a:spcAft>
                <a:spcPts val="0"/>
              </a:spcAft>
              <a:buNone/>
            </a:pPr>
            <a:r>
              <a:rPr lang="en">
                <a:solidFill>
                  <a:schemeClr val="dk1"/>
                </a:solidFill>
              </a:rPr>
              <a:t>To illustrate that, our model could detect a cardiovascular patient 80% of the time, for the price of a little more than 30% chance of a healthy person classified as ill.</a:t>
            </a:r>
            <a:endParaRPr>
              <a:solidFill>
                <a:schemeClr val="dk1"/>
              </a:solidFill>
            </a:endParaRPr>
          </a:p>
          <a:p>
            <a:pPr indent="0" lvl="0" marL="0" rtl="0" algn="l">
              <a:spcBef>
                <a:spcPts val="0"/>
              </a:spcBef>
              <a:spcAft>
                <a:spcPts val="0"/>
              </a:spcAft>
              <a:buNone/>
            </a:pPr>
            <a:r>
              <a:rPr lang="en">
                <a:solidFill>
                  <a:schemeClr val="dk1"/>
                </a:solidFill>
              </a:rPr>
              <a:t>This performance is good enough to serve an early-warning purpose to remind people of their risk of cardiovascular disease.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ed26fa12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ed26fa12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Presenter: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Estimated Time: 3min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ed26fa127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ed26fa127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Presenter: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Estimated Time: 3min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d26fa127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d26fa127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Presenter: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Estimated Time: 3min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ed26fa127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ed26fa127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Presenter: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Estimated Time: 2min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d26fa127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ed26fa127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Presenter: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Estimated Time: 2min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d26fa12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d26fa12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Presenter: </a:t>
            </a:r>
            <a:endParaRPr/>
          </a:p>
          <a:p>
            <a:pPr indent="0" lvl="0" marL="0" rtl="0" algn="l">
              <a:spcBef>
                <a:spcPts val="0"/>
              </a:spcBef>
              <a:spcAft>
                <a:spcPts val="0"/>
              </a:spcAft>
              <a:buNone/>
            </a:pPr>
            <a:r>
              <a:rPr lang="en"/>
              <a:t>Estimated Time: 20s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d26fa127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d26fa127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Presenter: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Estimated Time: 15s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d26fa12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ed26fa127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Presenter: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Estimated Time: 1min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ed26fa127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ed26fa127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d26fa127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ed26fa127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d26fa1274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ed26fa1274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Presenter: Peter</a:t>
            </a:r>
            <a:endParaRPr>
              <a:solidFill>
                <a:schemeClr val="dk1"/>
              </a:solidFill>
            </a:endParaRPr>
          </a:p>
          <a:p>
            <a:pPr indent="0" lvl="0" marL="0" rtl="0" algn="l">
              <a:spcBef>
                <a:spcPts val="0"/>
              </a:spcBef>
              <a:spcAft>
                <a:spcPts val="0"/>
              </a:spcAft>
              <a:buNone/>
            </a:pPr>
            <a:r>
              <a:rPr lang="en">
                <a:solidFill>
                  <a:schemeClr val="dk1"/>
                </a:solidFill>
              </a:rPr>
              <a:t>Estimated Time: 20s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 study our dataset, we employed five different models, including both tree-based and probabilistic models, from the simplest logistic regression, to the complex random forest and XGBoost.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evaluating comprehensively based on the prediction performances, interpretability and predictive flexibility of the models, we selected logistic regression for its relative flexibility, interpretability and XGBoost for its best predictive performance.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d26fa1274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ed26fa1274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Presenter: Peter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 40s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TPR: The proportion of actual CVD patients predicted to have the disease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FPR: The proportion of healthy people predicted to have the disease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AUROC: Area Under the Receiver Operating Characteristic (ROC) curve.</a:t>
            </a:r>
            <a:endParaRPr>
              <a:solidFill>
                <a:schemeClr val="dk1"/>
              </a:solidFill>
            </a:endParaRPr>
          </a:p>
          <a:p>
            <a:pPr indent="0" lvl="0" marL="0" rtl="0" algn="l">
              <a:spcBef>
                <a:spcPts val="0"/>
              </a:spcBef>
              <a:spcAft>
                <a:spcPts val="0"/>
              </a:spcAft>
              <a:buNone/>
            </a:pPr>
            <a:r>
              <a:rPr lang="en">
                <a:solidFill>
                  <a:schemeClr val="dk1"/>
                </a:solidFill>
              </a:rPr>
              <a:t>A zero-to-one number that measures how good the model handles the tradeoff between TPR and FPR.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It’s a better metric than accuracy as it is more robust against sample imbalance present in our dataset.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ed26fa12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ed26fa12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Presenter: Peter</a:t>
            </a:r>
            <a:endParaRPr>
              <a:solidFill>
                <a:schemeClr val="dk1"/>
              </a:solidFill>
            </a:endParaRPr>
          </a:p>
          <a:p>
            <a:pPr indent="0" lvl="0" marL="0" rtl="0" algn="l">
              <a:spcBef>
                <a:spcPts val="0"/>
              </a:spcBef>
              <a:spcAft>
                <a:spcPts val="0"/>
              </a:spcAft>
              <a:buNone/>
            </a:pPr>
            <a:r>
              <a:rPr lang="en">
                <a:solidFill>
                  <a:schemeClr val="dk1"/>
                </a:solidFill>
              </a:rPr>
              <a:t>Estimated Time: 40s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Logistic regression is a simple and effective linear model that predicts the probability of a person having cardiovascular disease. Comparing to the complex machine learning models, it offers the benefit of a direct mathematical interpretation of model coefficients.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Specifically, the model coefficient corresponding to a variable is the increase in a mathematical quantity called log-odds when that variable increases by 1 unit.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model outputs probability instead of hard classification, allows for the classification threshold to be changed depending on our scenario. For our case, a more permissive threshold might be set to catch as many true positives as possible, even at the cost of more false positives.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 name="Shape 11"/>
        <p:cNvGrpSpPr/>
        <p:nvPr/>
      </p:nvGrpSpPr>
      <p:grpSpPr>
        <a:xfrm>
          <a:off x="0" y="0"/>
          <a:ext cx="0" cy="0"/>
          <a:chOff x="0" y="0"/>
          <a:chExt cx="0" cy="0"/>
        </a:xfrm>
      </p:grpSpPr>
      <p:sp>
        <p:nvSpPr>
          <p:cNvPr id="12" name="Google Shape;12;p2"/>
          <p:cNvSpPr txBox="1"/>
          <p:nvPr>
            <p:ph idx="1" type="body"/>
          </p:nvPr>
        </p:nvSpPr>
        <p:spPr>
          <a:xfrm>
            <a:off x="457200" y="1104901"/>
            <a:ext cx="4038600" cy="34896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SzPts val="2400"/>
              <a:buChar char="•"/>
              <a:defRPr sz="2400"/>
            </a:lvl1pPr>
            <a:lvl2pPr indent="-355600" lvl="1" marL="914400" rtl="0" algn="l">
              <a:spcBef>
                <a:spcPts val="400"/>
              </a:spcBef>
              <a:spcAft>
                <a:spcPts val="0"/>
              </a:spcAft>
              <a:buSzPts val="2000"/>
              <a:buChar char="–"/>
              <a:defRPr sz="2000"/>
            </a:lvl2pPr>
            <a:lvl3pPr indent="-342900" lvl="2" marL="1371600" rtl="0" algn="l">
              <a:spcBef>
                <a:spcPts val="360"/>
              </a:spcBef>
              <a:spcAft>
                <a:spcPts val="0"/>
              </a:spcAft>
              <a:buSzPts val="180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3" name="Google Shape;13;p2"/>
          <p:cNvSpPr txBox="1"/>
          <p:nvPr>
            <p:ph idx="2" type="body"/>
          </p:nvPr>
        </p:nvSpPr>
        <p:spPr>
          <a:xfrm>
            <a:off x="4648200" y="1104902"/>
            <a:ext cx="4038600" cy="34896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SzPts val="2400"/>
              <a:buChar char="•"/>
              <a:defRPr sz="2400"/>
            </a:lvl1pPr>
            <a:lvl2pPr indent="-355600" lvl="1" marL="914400" rtl="0" algn="l">
              <a:spcBef>
                <a:spcPts val="400"/>
              </a:spcBef>
              <a:spcAft>
                <a:spcPts val="0"/>
              </a:spcAft>
              <a:buSzPts val="2000"/>
              <a:buChar char="–"/>
              <a:defRPr sz="2000"/>
            </a:lvl2pPr>
            <a:lvl3pPr indent="-342900" lvl="2" marL="1371600" rtl="0" algn="l">
              <a:spcBef>
                <a:spcPts val="360"/>
              </a:spcBef>
              <a:spcAft>
                <a:spcPts val="0"/>
              </a:spcAft>
              <a:buSzPts val="180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4" name="Google Shape;14;p2"/>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95001A"/>
              </a:buClr>
              <a:buSzPts val="3600"/>
              <a:buFont typeface="Gill San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 name="Google Shape;16;p2"/>
          <p:cNvGrpSpPr/>
          <p:nvPr/>
        </p:nvGrpSpPr>
        <p:grpSpPr>
          <a:xfrm>
            <a:off x="-5079" y="708808"/>
            <a:ext cx="8691895" cy="47487"/>
            <a:chOff x="685800" y="1794746"/>
            <a:chExt cx="7772418" cy="179400"/>
          </a:xfrm>
        </p:grpSpPr>
        <p:sp>
          <p:nvSpPr>
            <p:cNvPr id="17" name="Google Shape;17;p2"/>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 name="Google Shape;18;p2"/>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19" name="Google Shape;19;p2"/>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sidebar">
  <p:cSld name="Content and sidebar">
    <p:spTree>
      <p:nvGrpSpPr>
        <p:cNvPr id="99" name="Shape 99"/>
        <p:cNvGrpSpPr/>
        <p:nvPr/>
      </p:nvGrpSpPr>
      <p:grpSpPr>
        <a:xfrm>
          <a:off x="0" y="0"/>
          <a:ext cx="0" cy="0"/>
          <a:chOff x="0" y="0"/>
          <a:chExt cx="0" cy="0"/>
        </a:xfrm>
      </p:grpSpPr>
      <p:sp>
        <p:nvSpPr>
          <p:cNvPr id="100" name="Google Shape;100;p11"/>
          <p:cNvSpPr txBox="1"/>
          <p:nvPr>
            <p:ph idx="1" type="body"/>
          </p:nvPr>
        </p:nvSpPr>
        <p:spPr>
          <a:xfrm>
            <a:off x="6245504" y="1782939"/>
            <a:ext cx="2441400" cy="479700"/>
          </a:xfrm>
          <a:prstGeom prst="rect">
            <a:avLst/>
          </a:prstGeom>
          <a:noFill/>
          <a:ln>
            <a:noFill/>
          </a:ln>
        </p:spPr>
        <p:txBody>
          <a:bodyPr anchorCtr="0" anchor="b" bIns="45700" lIns="91425" spcFirstLastPara="1" rIns="91425" wrap="square" tIns="45700">
            <a:noAutofit/>
          </a:bodyPr>
          <a:lstStyle>
            <a:lvl1pPr indent="-228600" lvl="0" marL="457200" rtl="0" algn="l">
              <a:spcBef>
                <a:spcPts val="320"/>
              </a:spcBef>
              <a:spcAft>
                <a:spcPts val="0"/>
              </a:spcAft>
              <a:buSzPts val="1600"/>
              <a:buNone/>
              <a:defRPr b="1" sz="1600">
                <a:solidFill>
                  <a:schemeClr val="dk1"/>
                </a:solidFill>
              </a:defRPr>
            </a:lvl1pPr>
            <a:lvl2pPr indent="-228600" lvl="1" marL="914400" rtl="0" algn="l">
              <a:spcBef>
                <a:spcPts val="400"/>
              </a:spcBef>
              <a:spcAft>
                <a:spcPts val="0"/>
              </a:spcAft>
              <a:buSzPts val="2000"/>
              <a:buNone/>
              <a:defRPr b="1" sz="2000"/>
            </a:lvl2pPr>
            <a:lvl3pPr indent="-228600" lvl="2" marL="1371600" rtl="0" algn="l">
              <a:spcBef>
                <a:spcPts val="360"/>
              </a:spcBef>
              <a:spcAft>
                <a:spcPts val="0"/>
              </a:spcAft>
              <a:buSzPts val="180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01" name="Google Shape;101;p11"/>
          <p:cNvSpPr txBox="1"/>
          <p:nvPr>
            <p:ph idx="2" type="body"/>
          </p:nvPr>
        </p:nvSpPr>
        <p:spPr>
          <a:xfrm>
            <a:off x="6245504" y="2310651"/>
            <a:ext cx="2441400" cy="2282400"/>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320"/>
              </a:spcBef>
              <a:spcAft>
                <a:spcPts val="0"/>
              </a:spcAft>
              <a:buClr>
                <a:schemeClr val="dk1"/>
              </a:buClr>
              <a:buSzPts val="1600"/>
              <a:buFont typeface="Arial"/>
              <a:buChar char="•"/>
              <a:defRPr sz="1600"/>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02" name="Google Shape;102;p11"/>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11"/>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95001A"/>
              </a:buClr>
              <a:buSzPts val="3600"/>
              <a:buFont typeface="Gill San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4" name="Google Shape;104;p11"/>
          <p:cNvGrpSpPr/>
          <p:nvPr/>
        </p:nvGrpSpPr>
        <p:grpSpPr>
          <a:xfrm>
            <a:off x="-5079" y="708808"/>
            <a:ext cx="8691895" cy="47487"/>
            <a:chOff x="685800" y="1794746"/>
            <a:chExt cx="7772418" cy="179400"/>
          </a:xfrm>
        </p:grpSpPr>
        <p:sp>
          <p:nvSpPr>
            <p:cNvPr id="105" name="Google Shape;105;p11"/>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6" name="Google Shape;106;p11"/>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107" name="Google Shape;107;p11"/>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cxnSp>
        <p:nvCxnSpPr>
          <p:cNvPr id="108" name="Google Shape;108;p11"/>
          <p:cNvCxnSpPr/>
          <p:nvPr/>
        </p:nvCxnSpPr>
        <p:spPr>
          <a:xfrm>
            <a:off x="5908842" y="1099987"/>
            <a:ext cx="0" cy="3599100"/>
          </a:xfrm>
          <a:prstGeom prst="straightConnector1">
            <a:avLst/>
          </a:prstGeom>
          <a:noFill/>
          <a:ln cap="flat" cmpd="sng" w="9525">
            <a:solidFill>
              <a:schemeClr val="lt2"/>
            </a:solidFill>
            <a:prstDash val="solid"/>
            <a:round/>
            <a:headEnd len="sm" w="sm" type="none"/>
            <a:tailEnd len="sm" w="sm" type="none"/>
          </a:ln>
        </p:spPr>
      </p:cxnSp>
      <p:sp>
        <p:nvSpPr>
          <p:cNvPr id="109" name="Google Shape;109;p11"/>
          <p:cNvSpPr txBox="1"/>
          <p:nvPr>
            <p:ph idx="3" type="body"/>
          </p:nvPr>
        </p:nvSpPr>
        <p:spPr>
          <a:xfrm>
            <a:off x="310153" y="1485149"/>
            <a:ext cx="5294700" cy="323100"/>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100000"/>
              </a:lnSpc>
              <a:spcBef>
                <a:spcPts val="320"/>
              </a:spcBef>
              <a:spcAft>
                <a:spcPts val="0"/>
              </a:spcAft>
              <a:buClr>
                <a:schemeClr val="dk1"/>
              </a:buClr>
              <a:buSzPts val="1600"/>
              <a:buFont typeface="Arial"/>
              <a:buNone/>
              <a:defRPr b="1" sz="1600">
                <a:solidFill>
                  <a:schemeClr val="accent1"/>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0" name="Google Shape;110;p11"/>
          <p:cNvSpPr txBox="1"/>
          <p:nvPr>
            <p:ph idx="4" type="body"/>
          </p:nvPr>
        </p:nvSpPr>
        <p:spPr>
          <a:xfrm>
            <a:off x="310153" y="1808339"/>
            <a:ext cx="5294700" cy="3231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280"/>
              </a:spcBef>
              <a:spcAft>
                <a:spcPts val="0"/>
              </a:spcAft>
              <a:buClr>
                <a:schemeClr val="dk1"/>
              </a:buClr>
              <a:buSzPts val="1400"/>
              <a:buFont typeface="Arial"/>
              <a:buNone/>
              <a:defRPr b="0" sz="1400">
                <a:solidFill>
                  <a:schemeClr val="dk1"/>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1" name="Google Shape;111;p11"/>
          <p:cNvSpPr txBox="1"/>
          <p:nvPr>
            <p:ph idx="5" type="body"/>
          </p:nvPr>
        </p:nvSpPr>
        <p:spPr>
          <a:xfrm>
            <a:off x="310153" y="2353690"/>
            <a:ext cx="5294700" cy="323100"/>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100000"/>
              </a:lnSpc>
              <a:spcBef>
                <a:spcPts val="320"/>
              </a:spcBef>
              <a:spcAft>
                <a:spcPts val="0"/>
              </a:spcAft>
              <a:buClr>
                <a:schemeClr val="dk1"/>
              </a:buClr>
              <a:buSzPts val="1600"/>
              <a:buFont typeface="Arial"/>
              <a:buNone/>
              <a:defRPr b="1" sz="1600">
                <a:solidFill>
                  <a:schemeClr val="accent1"/>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2" name="Google Shape;112;p11"/>
          <p:cNvSpPr txBox="1"/>
          <p:nvPr>
            <p:ph idx="6" type="body"/>
          </p:nvPr>
        </p:nvSpPr>
        <p:spPr>
          <a:xfrm>
            <a:off x="310153" y="2676880"/>
            <a:ext cx="5294700" cy="3231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280"/>
              </a:spcBef>
              <a:spcAft>
                <a:spcPts val="0"/>
              </a:spcAft>
              <a:buClr>
                <a:schemeClr val="dk1"/>
              </a:buClr>
              <a:buSzPts val="1400"/>
              <a:buFont typeface="Arial"/>
              <a:buNone/>
              <a:defRPr b="0" sz="1400">
                <a:solidFill>
                  <a:schemeClr val="dk1"/>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3" name="Google Shape;113;p11"/>
          <p:cNvSpPr txBox="1"/>
          <p:nvPr>
            <p:ph idx="7" type="body"/>
          </p:nvPr>
        </p:nvSpPr>
        <p:spPr>
          <a:xfrm>
            <a:off x="310153" y="3191891"/>
            <a:ext cx="5294700" cy="323100"/>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100000"/>
              </a:lnSpc>
              <a:spcBef>
                <a:spcPts val="320"/>
              </a:spcBef>
              <a:spcAft>
                <a:spcPts val="0"/>
              </a:spcAft>
              <a:buClr>
                <a:schemeClr val="dk1"/>
              </a:buClr>
              <a:buSzPts val="1600"/>
              <a:buFont typeface="Arial"/>
              <a:buNone/>
              <a:defRPr b="1" sz="1600">
                <a:solidFill>
                  <a:schemeClr val="accent1"/>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4" name="Google Shape;114;p11"/>
          <p:cNvSpPr txBox="1"/>
          <p:nvPr>
            <p:ph idx="8" type="body"/>
          </p:nvPr>
        </p:nvSpPr>
        <p:spPr>
          <a:xfrm>
            <a:off x="310153" y="3515080"/>
            <a:ext cx="5294700" cy="3231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280"/>
              </a:spcBef>
              <a:spcAft>
                <a:spcPts val="0"/>
              </a:spcAft>
              <a:buClr>
                <a:schemeClr val="dk1"/>
              </a:buClr>
              <a:buSzPts val="1400"/>
              <a:buFont typeface="Arial"/>
              <a:buNone/>
              <a:defRPr b="0" sz="1400">
                <a:solidFill>
                  <a:schemeClr val="dk1"/>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5" name="Google Shape;115;p11"/>
          <p:cNvSpPr txBox="1"/>
          <p:nvPr>
            <p:ph idx="9" type="body"/>
          </p:nvPr>
        </p:nvSpPr>
        <p:spPr>
          <a:xfrm>
            <a:off x="309033" y="965867"/>
            <a:ext cx="5295900" cy="419100"/>
          </a:xfrm>
          <a:prstGeom prst="rect">
            <a:avLst/>
          </a:prstGeom>
          <a:noFill/>
          <a:ln>
            <a:noFill/>
          </a:ln>
        </p:spPr>
        <p:txBody>
          <a:bodyPr anchorCtr="0" anchor="t" bIns="45700" lIns="91425" spcFirstLastPara="1" rIns="91425" wrap="square" tIns="45700">
            <a:normAutofit/>
          </a:bodyPr>
          <a:lstStyle>
            <a:lvl1pPr indent="-228600" lvl="0" marL="457200" rtl="0" algn="l">
              <a:spcBef>
                <a:spcPts val="400"/>
              </a:spcBef>
              <a:spcAft>
                <a:spcPts val="0"/>
              </a:spcAft>
              <a:buSzPts val="2000"/>
              <a:buNone/>
              <a:defRPr b="1" sz="2000">
                <a:solidFill>
                  <a:srgbClr val="00144D"/>
                </a:solidFill>
              </a:defRPr>
            </a:lvl1pPr>
            <a:lvl2pPr indent="-228600" lvl="1" marL="914400" rtl="0" algn="l">
              <a:spcBef>
                <a:spcPts val="480"/>
              </a:spcBef>
              <a:spcAft>
                <a:spcPts val="0"/>
              </a:spcAft>
              <a:buSzPts val="2400"/>
              <a:buNone/>
              <a:defRPr/>
            </a:lvl2pPr>
            <a:lvl3pPr indent="-228600" lvl="2" marL="1371600" rtl="0" algn="l">
              <a:spcBef>
                <a:spcPts val="400"/>
              </a:spcBef>
              <a:spcAft>
                <a:spcPts val="0"/>
              </a:spcAft>
              <a:buSzPts val="2000"/>
              <a:buNone/>
              <a:defRPr/>
            </a:lvl3pPr>
            <a:lvl4pPr indent="-228600" lvl="3" marL="1828800" rtl="0" algn="l">
              <a:spcBef>
                <a:spcPts val="360"/>
              </a:spcBef>
              <a:spcAft>
                <a:spcPts val="0"/>
              </a:spcAft>
              <a:buSzPts val="1800"/>
              <a:buNone/>
              <a:defRPr/>
            </a:lvl4pPr>
            <a:lvl5pPr indent="-228600" lvl="4" marL="2286000" rtl="0" algn="l">
              <a:spcBef>
                <a:spcPts val="360"/>
              </a:spcBef>
              <a:spcAft>
                <a:spcPts val="0"/>
              </a:spcAft>
              <a:buSzPts val="1800"/>
              <a:buNone/>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6" name="Shape 116"/>
        <p:cNvGrpSpPr/>
        <p:nvPr/>
      </p:nvGrpSpPr>
      <p:grpSpPr>
        <a:xfrm>
          <a:off x="0" y="0"/>
          <a:ext cx="0" cy="0"/>
          <a:chOff x="0" y="0"/>
          <a:chExt cx="0" cy="0"/>
        </a:xfrm>
      </p:grpSpPr>
      <p:sp>
        <p:nvSpPr>
          <p:cNvPr id="117" name="Google Shape;117;p12"/>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12"/>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95001A"/>
              </a:buClr>
              <a:buSzPts val="3600"/>
              <a:buFont typeface="Gill San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19" name="Google Shape;119;p12"/>
          <p:cNvGrpSpPr/>
          <p:nvPr/>
        </p:nvGrpSpPr>
        <p:grpSpPr>
          <a:xfrm>
            <a:off x="-5079" y="708808"/>
            <a:ext cx="8691895" cy="47487"/>
            <a:chOff x="685800" y="1794746"/>
            <a:chExt cx="7772418" cy="179400"/>
          </a:xfrm>
        </p:grpSpPr>
        <p:sp>
          <p:nvSpPr>
            <p:cNvPr id="120" name="Google Shape;120;p12"/>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1" name="Google Shape;121;p12"/>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122" name="Google Shape;122;p12"/>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13"/>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icture with Caption">
  <p:cSld name="2_Picture with Caption">
    <p:spTree>
      <p:nvGrpSpPr>
        <p:cNvPr id="125" name="Shape 125"/>
        <p:cNvGrpSpPr/>
        <p:nvPr/>
      </p:nvGrpSpPr>
      <p:grpSpPr>
        <a:xfrm>
          <a:off x="0" y="0"/>
          <a:ext cx="0" cy="0"/>
          <a:chOff x="0" y="0"/>
          <a:chExt cx="0" cy="0"/>
        </a:xfrm>
      </p:grpSpPr>
      <p:sp>
        <p:nvSpPr>
          <p:cNvPr id="126" name="Google Shape;126;p14"/>
          <p:cNvSpPr/>
          <p:nvPr/>
        </p:nvSpPr>
        <p:spPr>
          <a:xfrm>
            <a:off x="239890" y="4582584"/>
            <a:ext cx="2229600" cy="390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7" name="Google Shape;127;p14"/>
          <p:cNvSpPr/>
          <p:nvPr>
            <p:ph idx="2" type="pic"/>
          </p:nvPr>
        </p:nvSpPr>
        <p:spPr>
          <a:xfrm>
            <a:off x="-25400" y="1011585"/>
            <a:ext cx="9186300" cy="4138200"/>
          </a:xfrm>
          <a:prstGeom prst="rect">
            <a:avLst/>
          </a:prstGeom>
          <a:noFill/>
          <a:ln>
            <a:noFill/>
          </a:ln>
        </p:spPr>
      </p:sp>
      <p:sp>
        <p:nvSpPr>
          <p:cNvPr id="128" name="Google Shape;128;p14"/>
          <p:cNvSpPr/>
          <p:nvPr/>
        </p:nvSpPr>
        <p:spPr>
          <a:xfrm>
            <a:off x="-21167" y="-3292"/>
            <a:ext cx="9178800" cy="9675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9" name="Google Shape;129;p14"/>
          <p:cNvSpPr txBox="1"/>
          <p:nvPr>
            <p:ph idx="1" type="body"/>
          </p:nvPr>
        </p:nvSpPr>
        <p:spPr>
          <a:xfrm>
            <a:off x="465844" y="231431"/>
            <a:ext cx="8220900" cy="4557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560"/>
              </a:spcBef>
              <a:spcAft>
                <a:spcPts val="0"/>
              </a:spcAft>
              <a:buSzPts val="2800"/>
              <a:buNone/>
              <a:defRPr sz="2800">
                <a:solidFill>
                  <a:schemeClr val="lt1"/>
                </a:solidFill>
              </a:defRPr>
            </a:lvl1pPr>
            <a:lvl2pPr indent="-228600" lvl="1" marL="914400" rtl="0" algn="l">
              <a:spcBef>
                <a:spcPts val="240"/>
              </a:spcBef>
              <a:spcAft>
                <a:spcPts val="0"/>
              </a:spcAft>
              <a:buSzPts val="1200"/>
              <a:buNone/>
              <a:defRPr sz="1200"/>
            </a:lvl2pPr>
            <a:lvl3pPr indent="-228600" lvl="2" marL="1371600" rtl="0" algn="l">
              <a:spcBef>
                <a:spcPts val="200"/>
              </a:spcBef>
              <a:spcAft>
                <a:spcPts val="0"/>
              </a:spcAft>
              <a:buSzPts val="100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0" name="Google Shape;130;p14"/>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131" name="Google Shape;131;p14"/>
          <p:cNvGrpSpPr/>
          <p:nvPr/>
        </p:nvGrpSpPr>
        <p:grpSpPr>
          <a:xfrm>
            <a:off x="-21145" y="964075"/>
            <a:ext cx="9176117" cy="47487"/>
            <a:chOff x="685800" y="1794746"/>
            <a:chExt cx="7772418" cy="179400"/>
          </a:xfrm>
        </p:grpSpPr>
        <p:sp>
          <p:nvSpPr>
            <p:cNvPr id="132" name="Google Shape;132;p14"/>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3" name="Google Shape;133;p14"/>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134" name="Google Shape;134;p14"/>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35" name="Shape 135"/>
        <p:cNvGrpSpPr/>
        <p:nvPr/>
      </p:nvGrpSpPr>
      <p:grpSpPr>
        <a:xfrm>
          <a:off x="0" y="0"/>
          <a:ext cx="0" cy="0"/>
          <a:chOff x="0" y="0"/>
          <a:chExt cx="0" cy="0"/>
        </a:xfrm>
      </p:grpSpPr>
      <p:sp>
        <p:nvSpPr>
          <p:cNvPr id="136" name="Google Shape;136;p15"/>
          <p:cNvSpPr/>
          <p:nvPr/>
        </p:nvSpPr>
        <p:spPr>
          <a:xfrm>
            <a:off x="239890" y="4582584"/>
            <a:ext cx="2229600" cy="390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7" name="Google Shape;137;p15"/>
          <p:cNvSpPr/>
          <p:nvPr>
            <p:ph idx="2" type="pic"/>
          </p:nvPr>
        </p:nvSpPr>
        <p:spPr>
          <a:xfrm>
            <a:off x="-25400" y="0"/>
            <a:ext cx="9186300" cy="4185900"/>
          </a:xfrm>
          <a:prstGeom prst="rect">
            <a:avLst/>
          </a:prstGeom>
          <a:noFill/>
          <a:ln>
            <a:noFill/>
          </a:ln>
        </p:spPr>
      </p:sp>
      <p:sp>
        <p:nvSpPr>
          <p:cNvPr id="138" name="Google Shape;138;p15"/>
          <p:cNvSpPr/>
          <p:nvPr/>
        </p:nvSpPr>
        <p:spPr>
          <a:xfrm>
            <a:off x="-42334" y="4233333"/>
            <a:ext cx="9242700" cy="9165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9" name="Google Shape;139;p15"/>
          <p:cNvSpPr txBox="1"/>
          <p:nvPr>
            <p:ph idx="1" type="body"/>
          </p:nvPr>
        </p:nvSpPr>
        <p:spPr>
          <a:xfrm>
            <a:off x="465844" y="4471115"/>
            <a:ext cx="5813700" cy="4557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360"/>
              </a:spcBef>
              <a:spcAft>
                <a:spcPts val="0"/>
              </a:spcAft>
              <a:buSzPts val="1800"/>
              <a:buNone/>
              <a:defRPr sz="1800">
                <a:solidFill>
                  <a:schemeClr val="lt1"/>
                </a:solidFill>
              </a:defRPr>
            </a:lvl1pPr>
            <a:lvl2pPr indent="-228600" lvl="1" marL="914400" rtl="0" algn="l">
              <a:spcBef>
                <a:spcPts val="240"/>
              </a:spcBef>
              <a:spcAft>
                <a:spcPts val="0"/>
              </a:spcAft>
              <a:buSzPts val="1200"/>
              <a:buNone/>
              <a:defRPr sz="1200"/>
            </a:lvl2pPr>
            <a:lvl3pPr indent="-228600" lvl="2" marL="1371600" rtl="0" algn="l">
              <a:spcBef>
                <a:spcPts val="200"/>
              </a:spcBef>
              <a:spcAft>
                <a:spcPts val="0"/>
              </a:spcAft>
              <a:buSzPts val="100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40" name="Google Shape;140;p15"/>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141" name="Google Shape;141;p15"/>
          <p:cNvGrpSpPr/>
          <p:nvPr/>
        </p:nvGrpSpPr>
        <p:grpSpPr>
          <a:xfrm>
            <a:off x="-42331" y="4185823"/>
            <a:ext cx="9203320" cy="47487"/>
            <a:chOff x="685800" y="1794746"/>
            <a:chExt cx="7772418" cy="179400"/>
          </a:xfrm>
        </p:grpSpPr>
        <p:sp>
          <p:nvSpPr>
            <p:cNvPr id="142" name="Google Shape;142;p15"/>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3" name="Google Shape;143;p15"/>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144" name="Google Shape;144;p15"/>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sp>
        <p:nvSpPr>
          <p:cNvPr id="146" name="Google Shape;146;p16"/>
          <p:cNvSpPr/>
          <p:nvPr/>
        </p:nvSpPr>
        <p:spPr>
          <a:xfrm>
            <a:off x="312460" y="4593469"/>
            <a:ext cx="2229600" cy="528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7" name="Google Shape;147;p16"/>
          <p:cNvSpPr/>
          <p:nvPr>
            <p:ph idx="2" type="pic"/>
          </p:nvPr>
        </p:nvSpPr>
        <p:spPr>
          <a:xfrm>
            <a:off x="-14817" y="0"/>
            <a:ext cx="9186300" cy="4185900"/>
          </a:xfrm>
          <a:prstGeom prst="rect">
            <a:avLst/>
          </a:prstGeom>
          <a:noFill/>
          <a:ln>
            <a:noFill/>
          </a:ln>
        </p:spPr>
      </p:sp>
      <p:sp>
        <p:nvSpPr>
          <p:cNvPr id="148" name="Google Shape;148;p16"/>
          <p:cNvSpPr txBox="1"/>
          <p:nvPr>
            <p:ph idx="1" type="body"/>
          </p:nvPr>
        </p:nvSpPr>
        <p:spPr>
          <a:xfrm>
            <a:off x="465844" y="4471115"/>
            <a:ext cx="5813700" cy="4557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360"/>
              </a:spcBef>
              <a:spcAft>
                <a:spcPts val="0"/>
              </a:spcAft>
              <a:buSzPts val="1800"/>
              <a:buNone/>
              <a:defRPr sz="1800">
                <a:solidFill>
                  <a:schemeClr val="accent6"/>
                </a:solidFill>
              </a:defRPr>
            </a:lvl1pPr>
            <a:lvl2pPr indent="-228600" lvl="1" marL="914400" rtl="0" algn="l">
              <a:spcBef>
                <a:spcPts val="240"/>
              </a:spcBef>
              <a:spcAft>
                <a:spcPts val="0"/>
              </a:spcAft>
              <a:buSzPts val="1200"/>
              <a:buNone/>
              <a:defRPr sz="1200"/>
            </a:lvl2pPr>
            <a:lvl3pPr indent="-228600" lvl="2" marL="1371600" rtl="0" algn="l">
              <a:spcBef>
                <a:spcPts val="200"/>
              </a:spcBef>
              <a:spcAft>
                <a:spcPts val="0"/>
              </a:spcAft>
              <a:buSzPts val="100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49" name="Google Shape;149;p16"/>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150" name="Google Shape;150;p16"/>
          <p:cNvGrpSpPr/>
          <p:nvPr/>
        </p:nvGrpSpPr>
        <p:grpSpPr>
          <a:xfrm>
            <a:off x="-42331" y="4185823"/>
            <a:ext cx="9203320" cy="47487"/>
            <a:chOff x="685800" y="1794746"/>
            <a:chExt cx="7772418" cy="179400"/>
          </a:xfrm>
        </p:grpSpPr>
        <p:sp>
          <p:nvSpPr>
            <p:cNvPr id="151" name="Google Shape;151;p16"/>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2" name="Google Shape;152;p16"/>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153" name="Google Shape;153;p16"/>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nn Diagram">
  <p:cSld name="Venn Diagram">
    <p:spTree>
      <p:nvGrpSpPr>
        <p:cNvPr id="154" name="Shape 154"/>
        <p:cNvGrpSpPr/>
        <p:nvPr/>
      </p:nvGrpSpPr>
      <p:grpSpPr>
        <a:xfrm>
          <a:off x="0" y="0"/>
          <a:ext cx="0" cy="0"/>
          <a:chOff x="0" y="0"/>
          <a:chExt cx="0" cy="0"/>
        </a:xfrm>
      </p:grpSpPr>
      <p:sp>
        <p:nvSpPr>
          <p:cNvPr id="155" name="Google Shape;155;p17"/>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17"/>
          <p:cNvSpPr/>
          <p:nvPr/>
        </p:nvSpPr>
        <p:spPr>
          <a:xfrm>
            <a:off x="1509610" y="1196952"/>
            <a:ext cx="3931800" cy="3537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sp>
        <p:nvSpPr>
          <p:cNvPr id="157" name="Google Shape;157;p17"/>
          <p:cNvSpPr/>
          <p:nvPr/>
        </p:nvSpPr>
        <p:spPr>
          <a:xfrm>
            <a:off x="3671595" y="1186553"/>
            <a:ext cx="3931800" cy="3538800"/>
          </a:xfrm>
          <a:prstGeom prst="ellipse">
            <a:avLst/>
          </a:prstGeom>
          <a:solidFill>
            <a:schemeClr val="accent3">
              <a:alpha val="6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sp>
        <p:nvSpPr>
          <p:cNvPr id="158" name="Google Shape;158;p17"/>
          <p:cNvSpPr txBox="1"/>
          <p:nvPr>
            <p:ph type="title"/>
          </p:nvPr>
        </p:nvSpPr>
        <p:spPr>
          <a:xfrm>
            <a:off x="1622280" y="2589950"/>
            <a:ext cx="1947600" cy="652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lt1"/>
              </a:buClr>
              <a:buSzPts val="1800"/>
              <a:buFont typeface="Gill Sans"/>
              <a:buNone/>
              <a:defRPr b="0" sz="18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59" name="Google Shape;159;p17"/>
          <p:cNvGrpSpPr/>
          <p:nvPr/>
        </p:nvGrpSpPr>
        <p:grpSpPr>
          <a:xfrm>
            <a:off x="-5079" y="708808"/>
            <a:ext cx="8691895" cy="47487"/>
            <a:chOff x="685800" y="1794746"/>
            <a:chExt cx="7772418" cy="179400"/>
          </a:xfrm>
        </p:grpSpPr>
        <p:sp>
          <p:nvSpPr>
            <p:cNvPr id="160" name="Google Shape;160;p17"/>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1" name="Google Shape;161;p17"/>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162" name="Google Shape;162;p17"/>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sp>
        <p:nvSpPr>
          <p:cNvPr id="163" name="Google Shape;163;p17"/>
          <p:cNvSpPr txBox="1"/>
          <p:nvPr>
            <p:ph idx="1" type="body"/>
          </p:nvPr>
        </p:nvSpPr>
        <p:spPr>
          <a:xfrm>
            <a:off x="310153" y="0"/>
            <a:ext cx="7986600" cy="7083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720"/>
              </a:spcBef>
              <a:spcAft>
                <a:spcPts val="0"/>
              </a:spcAft>
              <a:buSzPts val="3600"/>
              <a:buNone/>
              <a:defRPr sz="3600">
                <a:solidFill>
                  <a:schemeClr val="accent1"/>
                </a:solidFill>
              </a:defRPr>
            </a:lvl1pPr>
            <a:lvl2pPr indent="-228600" lvl="1" marL="914400" rtl="0" algn="l">
              <a:spcBef>
                <a:spcPts val="480"/>
              </a:spcBef>
              <a:spcAft>
                <a:spcPts val="0"/>
              </a:spcAft>
              <a:buSzPts val="2400"/>
              <a:buNone/>
              <a:defRPr/>
            </a:lvl2pPr>
            <a:lvl3pPr indent="-228600" lvl="2" marL="1371600" rtl="0" algn="l">
              <a:spcBef>
                <a:spcPts val="400"/>
              </a:spcBef>
              <a:spcAft>
                <a:spcPts val="0"/>
              </a:spcAft>
              <a:buSzPts val="2000"/>
              <a:buNone/>
              <a:defRPr/>
            </a:lvl3pPr>
            <a:lvl4pPr indent="-228600" lvl="3" marL="1828800" rtl="0" algn="l">
              <a:spcBef>
                <a:spcPts val="360"/>
              </a:spcBef>
              <a:spcAft>
                <a:spcPts val="0"/>
              </a:spcAft>
              <a:buSzPts val="1800"/>
              <a:buNone/>
              <a:defRPr/>
            </a:lvl4pPr>
            <a:lvl5pPr indent="-228600" lvl="4" marL="2286000" rtl="0" algn="l">
              <a:spcBef>
                <a:spcPts val="360"/>
              </a:spcBef>
              <a:spcAft>
                <a:spcPts val="0"/>
              </a:spcAft>
              <a:buSzPts val="1800"/>
              <a:buNone/>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64" name="Google Shape;164;p17"/>
          <p:cNvSpPr txBox="1"/>
          <p:nvPr>
            <p:ph idx="2" type="body"/>
          </p:nvPr>
        </p:nvSpPr>
        <p:spPr>
          <a:xfrm>
            <a:off x="3569790" y="2589610"/>
            <a:ext cx="1968600" cy="652500"/>
          </a:xfrm>
          <a:prstGeom prst="rect">
            <a:avLst/>
          </a:prstGeom>
          <a:noFill/>
          <a:ln>
            <a:noFill/>
          </a:ln>
        </p:spPr>
        <p:txBody>
          <a:bodyPr anchorCtr="0" anchor="ctr" bIns="45700" lIns="91425" spcFirstLastPara="1" rIns="91425" wrap="square" tIns="45700">
            <a:noAutofit/>
          </a:bodyPr>
          <a:lstStyle>
            <a:lvl1pPr indent="-228600" lvl="0" marL="457200" rtl="0" algn="ctr">
              <a:spcBef>
                <a:spcPts val="360"/>
              </a:spcBef>
              <a:spcAft>
                <a:spcPts val="0"/>
              </a:spcAft>
              <a:buSzPts val="1800"/>
              <a:buNone/>
              <a:defRPr sz="1800">
                <a:solidFill>
                  <a:schemeClr val="lt1"/>
                </a:solidFill>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65" name="Google Shape;165;p17"/>
          <p:cNvSpPr txBox="1"/>
          <p:nvPr>
            <p:ph idx="3" type="body"/>
          </p:nvPr>
        </p:nvSpPr>
        <p:spPr>
          <a:xfrm>
            <a:off x="5538290" y="2589610"/>
            <a:ext cx="1968600" cy="652500"/>
          </a:xfrm>
          <a:prstGeom prst="rect">
            <a:avLst/>
          </a:prstGeom>
          <a:noFill/>
          <a:ln>
            <a:noFill/>
          </a:ln>
        </p:spPr>
        <p:txBody>
          <a:bodyPr anchorCtr="0" anchor="ctr" bIns="45700" lIns="91425" spcFirstLastPara="1" rIns="91425" wrap="square" tIns="45700">
            <a:noAutofit/>
          </a:bodyPr>
          <a:lstStyle>
            <a:lvl1pPr indent="-228600" lvl="0" marL="457200" rtl="0" algn="ctr">
              <a:spcBef>
                <a:spcPts val="360"/>
              </a:spcBef>
              <a:spcAft>
                <a:spcPts val="0"/>
              </a:spcAft>
              <a:buSzPts val="1800"/>
              <a:buNone/>
              <a:defRPr sz="1800">
                <a:solidFill>
                  <a:srgbClr val="FFFFFF"/>
                </a:solidFill>
              </a:defRPr>
            </a:lvl1pPr>
            <a:lvl2pPr indent="-228600" lvl="1" marL="914400" rtl="0" algn="l">
              <a:spcBef>
                <a:spcPts val="480"/>
              </a:spcBef>
              <a:spcAft>
                <a:spcPts val="0"/>
              </a:spcAft>
              <a:buSzPts val="2400"/>
              <a:buNone/>
              <a:defRPr/>
            </a:lvl2pPr>
            <a:lvl3pPr indent="-228600" lvl="2" marL="1371600" rtl="0" algn="l">
              <a:spcBef>
                <a:spcPts val="400"/>
              </a:spcBef>
              <a:spcAft>
                <a:spcPts val="0"/>
              </a:spcAft>
              <a:buSzPts val="2000"/>
              <a:buNone/>
              <a:defRPr/>
            </a:lvl3pPr>
            <a:lvl4pPr indent="-228600" lvl="3" marL="1828800" rtl="0" algn="l">
              <a:spcBef>
                <a:spcPts val="360"/>
              </a:spcBef>
              <a:spcAft>
                <a:spcPts val="0"/>
              </a:spcAft>
              <a:buSzPts val="1800"/>
              <a:buNone/>
              <a:defRPr/>
            </a:lvl4pPr>
            <a:lvl5pPr indent="-228600" lvl="4" marL="2286000" rtl="0" algn="l">
              <a:spcBef>
                <a:spcPts val="360"/>
              </a:spcBef>
              <a:spcAft>
                <a:spcPts val="0"/>
              </a:spcAft>
              <a:buSzPts val="1800"/>
              <a:buNone/>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s">
  <p:cSld name="Metrics">
    <p:spTree>
      <p:nvGrpSpPr>
        <p:cNvPr id="166" name="Shape 166"/>
        <p:cNvGrpSpPr/>
        <p:nvPr/>
      </p:nvGrpSpPr>
      <p:grpSpPr>
        <a:xfrm>
          <a:off x="0" y="0"/>
          <a:ext cx="0" cy="0"/>
          <a:chOff x="0" y="0"/>
          <a:chExt cx="0" cy="0"/>
        </a:xfrm>
      </p:grpSpPr>
      <p:sp>
        <p:nvSpPr>
          <p:cNvPr id="167" name="Google Shape;167;p18"/>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18"/>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95001A"/>
              </a:buClr>
              <a:buSzPts val="3600"/>
              <a:buFont typeface="Gill San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9" name="Google Shape;169;p18"/>
          <p:cNvGrpSpPr/>
          <p:nvPr/>
        </p:nvGrpSpPr>
        <p:grpSpPr>
          <a:xfrm>
            <a:off x="-5079" y="708808"/>
            <a:ext cx="8691895" cy="47487"/>
            <a:chOff x="685800" y="1794746"/>
            <a:chExt cx="7772418" cy="179400"/>
          </a:xfrm>
        </p:grpSpPr>
        <p:sp>
          <p:nvSpPr>
            <p:cNvPr id="170" name="Google Shape;170;p18"/>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1" name="Google Shape;171;p18"/>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172" name="Google Shape;172;p18"/>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sp>
        <p:nvSpPr>
          <p:cNvPr id="173" name="Google Shape;173;p18"/>
          <p:cNvSpPr/>
          <p:nvPr/>
        </p:nvSpPr>
        <p:spPr>
          <a:xfrm>
            <a:off x="457201" y="1110132"/>
            <a:ext cx="2198400" cy="1029900"/>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accent1"/>
              </a:solidFill>
              <a:latin typeface="Gill Sans"/>
              <a:ea typeface="Gill Sans"/>
              <a:cs typeface="Gill Sans"/>
              <a:sym typeface="Gill Sans"/>
            </a:endParaRPr>
          </a:p>
        </p:txBody>
      </p:sp>
      <p:sp>
        <p:nvSpPr>
          <p:cNvPr id="174" name="Google Shape;174;p18"/>
          <p:cNvSpPr/>
          <p:nvPr/>
        </p:nvSpPr>
        <p:spPr>
          <a:xfrm>
            <a:off x="457200" y="1110132"/>
            <a:ext cx="2198400" cy="4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1"/>
              </a:solidFill>
              <a:latin typeface="Gill Sans"/>
              <a:ea typeface="Gill Sans"/>
              <a:cs typeface="Gill Sans"/>
              <a:sym typeface="Gill Sans"/>
            </a:endParaRPr>
          </a:p>
        </p:txBody>
      </p:sp>
      <p:grpSp>
        <p:nvGrpSpPr>
          <p:cNvPr id="175" name="Google Shape;175;p18"/>
          <p:cNvGrpSpPr/>
          <p:nvPr/>
        </p:nvGrpSpPr>
        <p:grpSpPr>
          <a:xfrm>
            <a:off x="457198" y="2210968"/>
            <a:ext cx="3035401" cy="1029825"/>
            <a:chOff x="457198" y="2913323"/>
            <a:chExt cx="3035401" cy="1373100"/>
          </a:xfrm>
        </p:grpSpPr>
        <p:sp>
          <p:nvSpPr>
            <p:cNvPr id="176" name="Google Shape;176;p18"/>
            <p:cNvSpPr/>
            <p:nvPr/>
          </p:nvSpPr>
          <p:spPr>
            <a:xfrm>
              <a:off x="457199" y="2913323"/>
              <a:ext cx="3035400" cy="1373100"/>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2"/>
                </a:solidFill>
                <a:latin typeface="Gill Sans"/>
                <a:ea typeface="Gill Sans"/>
                <a:cs typeface="Gill Sans"/>
                <a:sym typeface="Gill Sans"/>
              </a:endParaRPr>
            </a:p>
          </p:txBody>
        </p:sp>
        <p:sp>
          <p:nvSpPr>
            <p:cNvPr id="177" name="Google Shape;177;p18"/>
            <p:cNvSpPr/>
            <p:nvPr/>
          </p:nvSpPr>
          <p:spPr>
            <a:xfrm>
              <a:off x="457198" y="2913323"/>
              <a:ext cx="3035400" cy="63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2"/>
                </a:solidFill>
                <a:latin typeface="Gill Sans"/>
                <a:ea typeface="Gill Sans"/>
                <a:cs typeface="Gill Sans"/>
                <a:sym typeface="Gill Sans"/>
              </a:endParaRPr>
            </a:p>
          </p:txBody>
        </p:sp>
      </p:grpSp>
      <p:grpSp>
        <p:nvGrpSpPr>
          <p:cNvPr id="178" name="Google Shape;178;p18"/>
          <p:cNvGrpSpPr/>
          <p:nvPr/>
        </p:nvGrpSpPr>
        <p:grpSpPr>
          <a:xfrm>
            <a:off x="457199" y="3303505"/>
            <a:ext cx="8181900" cy="1029825"/>
            <a:chOff x="457199" y="4370039"/>
            <a:chExt cx="8181900" cy="1373100"/>
          </a:xfrm>
        </p:grpSpPr>
        <p:sp>
          <p:nvSpPr>
            <p:cNvPr id="179" name="Google Shape;179;p18"/>
            <p:cNvSpPr/>
            <p:nvPr/>
          </p:nvSpPr>
          <p:spPr>
            <a:xfrm>
              <a:off x="457199" y="4370039"/>
              <a:ext cx="8181900" cy="1373100"/>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2"/>
                </a:solidFill>
                <a:latin typeface="Gill Sans"/>
                <a:ea typeface="Gill Sans"/>
                <a:cs typeface="Gill Sans"/>
                <a:sym typeface="Gill Sans"/>
              </a:endParaRPr>
            </a:p>
          </p:txBody>
        </p:sp>
        <p:sp>
          <p:nvSpPr>
            <p:cNvPr id="180" name="Google Shape;180;p18"/>
            <p:cNvSpPr/>
            <p:nvPr/>
          </p:nvSpPr>
          <p:spPr>
            <a:xfrm>
              <a:off x="457199" y="4370039"/>
              <a:ext cx="8181900" cy="633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2"/>
                </a:solidFill>
                <a:latin typeface="Gill Sans"/>
                <a:ea typeface="Gill Sans"/>
                <a:cs typeface="Gill Sans"/>
                <a:sym typeface="Gill Sans"/>
              </a:endParaRPr>
            </a:p>
          </p:txBody>
        </p:sp>
      </p:grpSp>
      <p:grpSp>
        <p:nvGrpSpPr>
          <p:cNvPr id="181" name="Google Shape;181;p18"/>
          <p:cNvGrpSpPr/>
          <p:nvPr/>
        </p:nvGrpSpPr>
        <p:grpSpPr>
          <a:xfrm>
            <a:off x="2746375" y="1110132"/>
            <a:ext cx="2762400" cy="1029825"/>
            <a:chOff x="2746375" y="1480176"/>
            <a:chExt cx="2762400" cy="1373100"/>
          </a:xfrm>
        </p:grpSpPr>
        <p:sp>
          <p:nvSpPr>
            <p:cNvPr id="182" name="Google Shape;182;p18"/>
            <p:cNvSpPr/>
            <p:nvPr/>
          </p:nvSpPr>
          <p:spPr>
            <a:xfrm>
              <a:off x="2746375" y="1480176"/>
              <a:ext cx="2762400" cy="1373100"/>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accent1"/>
                </a:solidFill>
                <a:latin typeface="Gill Sans"/>
                <a:ea typeface="Gill Sans"/>
                <a:cs typeface="Gill Sans"/>
                <a:sym typeface="Gill Sans"/>
              </a:endParaRPr>
            </a:p>
          </p:txBody>
        </p:sp>
        <p:sp>
          <p:nvSpPr>
            <p:cNvPr id="183" name="Google Shape;183;p18"/>
            <p:cNvSpPr/>
            <p:nvPr/>
          </p:nvSpPr>
          <p:spPr>
            <a:xfrm>
              <a:off x="2746375" y="1480176"/>
              <a:ext cx="2762400" cy="63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1"/>
                </a:solidFill>
                <a:latin typeface="Gill Sans"/>
                <a:ea typeface="Gill Sans"/>
                <a:cs typeface="Gill Sans"/>
                <a:sym typeface="Gill Sans"/>
              </a:endParaRPr>
            </a:p>
          </p:txBody>
        </p:sp>
      </p:grpSp>
      <p:grpSp>
        <p:nvGrpSpPr>
          <p:cNvPr id="184" name="Google Shape;184;p18"/>
          <p:cNvGrpSpPr/>
          <p:nvPr/>
        </p:nvGrpSpPr>
        <p:grpSpPr>
          <a:xfrm>
            <a:off x="5611034" y="1110132"/>
            <a:ext cx="3027927" cy="1029825"/>
            <a:chOff x="5556249" y="1480176"/>
            <a:chExt cx="3082801" cy="1373100"/>
          </a:xfrm>
        </p:grpSpPr>
        <p:sp>
          <p:nvSpPr>
            <p:cNvPr id="185" name="Google Shape;185;p18"/>
            <p:cNvSpPr/>
            <p:nvPr/>
          </p:nvSpPr>
          <p:spPr>
            <a:xfrm>
              <a:off x="5556250" y="1480176"/>
              <a:ext cx="3082800" cy="1373100"/>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accent1"/>
                </a:solidFill>
                <a:latin typeface="Gill Sans"/>
                <a:ea typeface="Gill Sans"/>
                <a:cs typeface="Gill Sans"/>
                <a:sym typeface="Gill Sans"/>
              </a:endParaRPr>
            </a:p>
          </p:txBody>
        </p:sp>
        <p:sp>
          <p:nvSpPr>
            <p:cNvPr id="186" name="Google Shape;186;p18"/>
            <p:cNvSpPr/>
            <p:nvPr/>
          </p:nvSpPr>
          <p:spPr>
            <a:xfrm>
              <a:off x="5556249" y="1480176"/>
              <a:ext cx="3082800" cy="63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1"/>
                </a:solidFill>
                <a:latin typeface="Gill Sans"/>
                <a:ea typeface="Gill Sans"/>
                <a:cs typeface="Gill Sans"/>
                <a:sym typeface="Gill Sans"/>
              </a:endParaRPr>
            </a:p>
          </p:txBody>
        </p:sp>
      </p:grpSp>
      <p:grpSp>
        <p:nvGrpSpPr>
          <p:cNvPr id="187" name="Google Shape;187;p18"/>
          <p:cNvGrpSpPr/>
          <p:nvPr/>
        </p:nvGrpSpPr>
        <p:grpSpPr>
          <a:xfrm>
            <a:off x="3582582" y="2210968"/>
            <a:ext cx="5056259" cy="1029825"/>
            <a:chOff x="3556000" y="2913323"/>
            <a:chExt cx="5083200" cy="1373100"/>
          </a:xfrm>
        </p:grpSpPr>
        <p:sp>
          <p:nvSpPr>
            <p:cNvPr id="188" name="Google Shape;188;p18"/>
            <p:cNvSpPr/>
            <p:nvPr/>
          </p:nvSpPr>
          <p:spPr>
            <a:xfrm>
              <a:off x="3556000" y="2913323"/>
              <a:ext cx="5083200" cy="1373100"/>
            </a:xfrm>
            <a:prstGeom prst="rect">
              <a:avLst/>
            </a:prstGeom>
            <a:solidFill>
              <a:schemeClr val="lt1"/>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2"/>
                </a:solidFill>
                <a:latin typeface="Gill Sans"/>
                <a:ea typeface="Gill Sans"/>
                <a:cs typeface="Gill Sans"/>
                <a:sym typeface="Gill Sans"/>
              </a:endParaRPr>
            </a:p>
          </p:txBody>
        </p:sp>
        <p:sp>
          <p:nvSpPr>
            <p:cNvPr id="189" name="Google Shape;189;p18"/>
            <p:cNvSpPr/>
            <p:nvPr/>
          </p:nvSpPr>
          <p:spPr>
            <a:xfrm>
              <a:off x="3556000" y="2913323"/>
              <a:ext cx="5083200" cy="63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2"/>
                </a:solidFill>
                <a:latin typeface="Gill Sans"/>
                <a:ea typeface="Gill Sans"/>
                <a:cs typeface="Gill Sans"/>
                <a:sym typeface="Gill Sans"/>
              </a:endParaRPr>
            </a:p>
          </p:txBody>
        </p:sp>
      </p:grpSp>
      <p:sp>
        <p:nvSpPr>
          <p:cNvPr id="190" name="Google Shape;190;p18"/>
          <p:cNvSpPr txBox="1"/>
          <p:nvPr>
            <p:ph idx="1" type="body"/>
          </p:nvPr>
        </p:nvSpPr>
        <p:spPr>
          <a:xfrm>
            <a:off x="457201" y="1197944"/>
            <a:ext cx="2198400" cy="57720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800"/>
              </a:spcBef>
              <a:spcAft>
                <a:spcPts val="0"/>
              </a:spcAft>
              <a:buClr>
                <a:schemeClr val="dk1"/>
              </a:buClr>
              <a:buSzPts val="4000"/>
              <a:buFont typeface="Arial"/>
              <a:buNone/>
              <a:defRPr b="1" sz="4000">
                <a:solidFill>
                  <a:schemeClr val="accent1"/>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91" name="Google Shape;191;p18"/>
          <p:cNvSpPr txBox="1"/>
          <p:nvPr>
            <p:ph idx="2" type="body"/>
          </p:nvPr>
        </p:nvSpPr>
        <p:spPr>
          <a:xfrm>
            <a:off x="457201" y="1775175"/>
            <a:ext cx="2198400" cy="323100"/>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100000"/>
              </a:lnSpc>
              <a:spcBef>
                <a:spcPts val="480"/>
              </a:spcBef>
              <a:spcAft>
                <a:spcPts val="0"/>
              </a:spcAft>
              <a:buClr>
                <a:schemeClr val="dk1"/>
              </a:buClr>
              <a:buSzPts val="2400"/>
              <a:buFont typeface="Arial"/>
              <a:buNone/>
              <a:defRPr b="0" sz="2400">
                <a:solidFill>
                  <a:schemeClr val="accent1"/>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92" name="Google Shape;192;p18"/>
          <p:cNvSpPr txBox="1"/>
          <p:nvPr>
            <p:ph idx="3" type="body"/>
          </p:nvPr>
        </p:nvSpPr>
        <p:spPr>
          <a:xfrm>
            <a:off x="2746376" y="1197944"/>
            <a:ext cx="2762400" cy="57720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800"/>
              </a:spcBef>
              <a:spcAft>
                <a:spcPts val="0"/>
              </a:spcAft>
              <a:buClr>
                <a:schemeClr val="dk1"/>
              </a:buClr>
              <a:buSzPts val="4000"/>
              <a:buFont typeface="Arial"/>
              <a:buNone/>
              <a:defRPr b="1" sz="4000">
                <a:solidFill>
                  <a:schemeClr val="accent1"/>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93" name="Google Shape;193;p18"/>
          <p:cNvSpPr txBox="1"/>
          <p:nvPr>
            <p:ph idx="4" type="body"/>
          </p:nvPr>
        </p:nvSpPr>
        <p:spPr>
          <a:xfrm>
            <a:off x="2746376" y="1775175"/>
            <a:ext cx="2762400" cy="323100"/>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100000"/>
              </a:lnSpc>
              <a:spcBef>
                <a:spcPts val="480"/>
              </a:spcBef>
              <a:spcAft>
                <a:spcPts val="0"/>
              </a:spcAft>
              <a:buClr>
                <a:schemeClr val="dk1"/>
              </a:buClr>
              <a:buSzPts val="2400"/>
              <a:buFont typeface="Arial"/>
              <a:buNone/>
              <a:defRPr b="0" sz="2400">
                <a:solidFill>
                  <a:schemeClr val="accent1"/>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94" name="Google Shape;194;p18"/>
          <p:cNvSpPr txBox="1"/>
          <p:nvPr>
            <p:ph idx="5" type="body"/>
          </p:nvPr>
        </p:nvSpPr>
        <p:spPr>
          <a:xfrm>
            <a:off x="5611093" y="1197944"/>
            <a:ext cx="3028200" cy="57720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800"/>
              </a:spcBef>
              <a:spcAft>
                <a:spcPts val="0"/>
              </a:spcAft>
              <a:buClr>
                <a:schemeClr val="dk1"/>
              </a:buClr>
              <a:buSzPts val="4000"/>
              <a:buFont typeface="Arial"/>
              <a:buNone/>
              <a:defRPr b="1" sz="4000">
                <a:solidFill>
                  <a:schemeClr val="accent1"/>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95" name="Google Shape;195;p18"/>
          <p:cNvSpPr txBox="1"/>
          <p:nvPr>
            <p:ph idx="6" type="body"/>
          </p:nvPr>
        </p:nvSpPr>
        <p:spPr>
          <a:xfrm>
            <a:off x="5611093" y="1775175"/>
            <a:ext cx="3028200" cy="323100"/>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100000"/>
              </a:lnSpc>
              <a:spcBef>
                <a:spcPts val="480"/>
              </a:spcBef>
              <a:spcAft>
                <a:spcPts val="0"/>
              </a:spcAft>
              <a:buClr>
                <a:schemeClr val="dk1"/>
              </a:buClr>
              <a:buSzPts val="2400"/>
              <a:buFont typeface="Arial"/>
              <a:buNone/>
              <a:defRPr b="0" sz="2400">
                <a:solidFill>
                  <a:schemeClr val="accent1"/>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96" name="Google Shape;196;p18"/>
          <p:cNvSpPr txBox="1"/>
          <p:nvPr>
            <p:ph idx="7" type="body"/>
          </p:nvPr>
        </p:nvSpPr>
        <p:spPr>
          <a:xfrm>
            <a:off x="3582731" y="2283875"/>
            <a:ext cx="5056500" cy="57720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800"/>
              </a:spcBef>
              <a:spcAft>
                <a:spcPts val="0"/>
              </a:spcAft>
              <a:buClr>
                <a:schemeClr val="dk1"/>
              </a:buClr>
              <a:buSzPts val="4000"/>
              <a:buFont typeface="Arial"/>
              <a:buNone/>
              <a:defRPr b="1" sz="4000">
                <a:solidFill>
                  <a:schemeClr val="dk2"/>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97" name="Google Shape;197;p18"/>
          <p:cNvSpPr txBox="1"/>
          <p:nvPr>
            <p:ph idx="8" type="body"/>
          </p:nvPr>
        </p:nvSpPr>
        <p:spPr>
          <a:xfrm>
            <a:off x="3582730" y="2861106"/>
            <a:ext cx="5056500" cy="323100"/>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100000"/>
              </a:lnSpc>
              <a:spcBef>
                <a:spcPts val="480"/>
              </a:spcBef>
              <a:spcAft>
                <a:spcPts val="0"/>
              </a:spcAft>
              <a:buClr>
                <a:schemeClr val="dk1"/>
              </a:buClr>
              <a:buSzPts val="2400"/>
              <a:buFont typeface="Arial"/>
              <a:buNone/>
              <a:defRPr b="0" sz="2400">
                <a:solidFill>
                  <a:schemeClr val="dk2"/>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98" name="Google Shape;198;p18"/>
          <p:cNvSpPr txBox="1"/>
          <p:nvPr>
            <p:ph idx="9" type="body"/>
          </p:nvPr>
        </p:nvSpPr>
        <p:spPr>
          <a:xfrm>
            <a:off x="457200" y="2283875"/>
            <a:ext cx="3035400" cy="57720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800"/>
              </a:spcBef>
              <a:spcAft>
                <a:spcPts val="0"/>
              </a:spcAft>
              <a:buClr>
                <a:schemeClr val="dk1"/>
              </a:buClr>
              <a:buSzPts val="4000"/>
              <a:buFont typeface="Arial"/>
              <a:buNone/>
              <a:defRPr b="1" sz="4000">
                <a:solidFill>
                  <a:schemeClr val="dk2"/>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99" name="Google Shape;199;p18"/>
          <p:cNvSpPr txBox="1"/>
          <p:nvPr>
            <p:ph idx="13" type="body"/>
          </p:nvPr>
        </p:nvSpPr>
        <p:spPr>
          <a:xfrm>
            <a:off x="457200" y="2861106"/>
            <a:ext cx="3035400" cy="323100"/>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100000"/>
              </a:lnSpc>
              <a:spcBef>
                <a:spcPts val="480"/>
              </a:spcBef>
              <a:spcAft>
                <a:spcPts val="0"/>
              </a:spcAft>
              <a:buClr>
                <a:schemeClr val="dk1"/>
              </a:buClr>
              <a:buSzPts val="2400"/>
              <a:buFont typeface="Arial"/>
              <a:buNone/>
              <a:defRPr b="0" sz="2400">
                <a:solidFill>
                  <a:schemeClr val="dk2"/>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200" name="Google Shape;200;p18"/>
          <p:cNvSpPr txBox="1"/>
          <p:nvPr>
            <p:ph idx="14" type="body"/>
          </p:nvPr>
        </p:nvSpPr>
        <p:spPr>
          <a:xfrm>
            <a:off x="457201" y="3385708"/>
            <a:ext cx="8181900" cy="57720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800"/>
              </a:spcBef>
              <a:spcAft>
                <a:spcPts val="0"/>
              </a:spcAft>
              <a:buClr>
                <a:schemeClr val="dk1"/>
              </a:buClr>
              <a:buSzPts val="4000"/>
              <a:buFont typeface="Arial"/>
              <a:buNone/>
              <a:defRPr b="1" sz="4000">
                <a:solidFill>
                  <a:schemeClr val="lt2"/>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201" name="Google Shape;201;p18"/>
          <p:cNvSpPr txBox="1"/>
          <p:nvPr>
            <p:ph idx="15" type="body"/>
          </p:nvPr>
        </p:nvSpPr>
        <p:spPr>
          <a:xfrm>
            <a:off x="457197" y="3962939"/>
            <a:ext cx="8181900" cy="323100"/>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100000"/>
              </a:lnSpc>
              <a:spcBef>
                <a:spcPts val="480"/>
              </a:spcBef>
              <a:spcAft>
                <a:spcPts val="0"/>
              </a:spcAft>
              <a:buClr>
                <a:schemeClr val="dk1"/>
              </a:buClr>
              <a:buSzPts val="2400"/>
              <a:buFont typeface="Arial"/>
              <a:buNone/>
              <a:defRPr b="0" sz="2400">
                <a:solidFill>
                  <a:schemeClr val="lt2"/>
                </a:solidFill>
              </a:defRPr>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Slide">
  <p:cSld name="1_Divider Slide">
    <p:spTree>
      <p:nvGrpSpPr>
        <p:cNvPr id="20" name="Shape 20"/>
        <p:cNvGrpSpPr/>
        <p:nvPr/>
      </p:nvGrpSpPr>
      <p:grpSpPr>
        <a:xfrm>
          <a:off x="0" y="0"/>
          <a:ext cx="0" cy="0"/>
          <a:chOff x="0" y="0"/>
          <a:chExt cx="0" cy="0"/>
        </a:xfrm>
      </p:grpSpPr>
      <p:sp>
        <p:nvSpPr>
          <p:cNvPr id="21" name="Google Shape;21;p3"/>
          <p:cNvSpPr/>
          <p:nvPr/>
        </p:nvSpPr>
        <p:spPr>
          <a:xfrm>
            <a:off x="-56445" y="0"/>
            <a:ext cx="9206100" cy="5151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22" name="Google Shape;22;p3"/>
          <p:cNvPicPr preferRelativeResize="0"/>
          <p:nvPr/>
        </p:nvPicPr>
        <p:blipFill rotWithShape="1">
          <a:blip r:embed="rId2">
            <a:alphaModFix amt="9000"/>
          </a:blip>
          <a:srcRect b="0" l="0" r="0" t="0"/>
          <a:stretch/>
        </p:blipFill>
        <p:spPr>
          <a:xfrm>
            <a:off x="199388" y="136505"/>
            <a:ext cx="3094330" cy="3472891"/>
          </a:xfrm>
          <a:prstGeom prst="rect">
            <a:avLst/>
          </a:prstGeom>
          <a:noFill/>
          <a:ln>
            <a:noFill/>
          </a:ln>
        </p:spPr>
      </p:pic>
      <p:grpSp>
        <p:nvGrpSpPr>
          <p:cNvPr id="23" name="Google Shape;23;p3"/>
          <p:cNvGrpSpPr/>
          <p:nvPr/>
        </p:nvGrpSpPr>
        <p:grpSpPr>
          <a:xfrm rot="10800000">
            <a:off x="-55538" y="3001125"/>
            <a:ext cx="8309492" cy="57462"/>
            <a:chOff x="685800" y="1794746"/>
            <a:chExt cx="7772418" cy="179400"/>
          </a:xfrm>
        </p:grpSpPr>
        <p:sp>
          <p:nvSpPr>
            <p:cNvPr id="24" name="Google Shape;24;p3"/>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 name="Google Shape;25;p3"/>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26" name="Google Shape;26;p3"/>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sp>
        <p:nvSpPr>
          <p:cNvPr id="27" name="Google Shape;27;p3"/>
          <p:cNvSpPr txBox="1"/>
          <p:nvPr>
            <p:ph type="ctrTitle"/>
          </p:nvPr>
        </p:nvSpPr>
        <p:spPr>
          <a:xfrm>
            <a:off x="958147" y="1073526"/>
            <a:ext cx="7397100" cy="1747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3600"/>
              <a:buFont typeface="Gill Sans"/>
              <a:buNone/>
              <a:defRPr b="1">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 name="Google Shape;28;p3"/>
          <p:cNvSpPr txBox="1"/>
          <p:nvPr>
            <p:ph idx="1" type="subTitle"/>
          </p:nvPr>
        </p:nvSpPr>
        <p:spPr>
          <a:xfrm>
            <a:off x="958147" y="3255792"/>
            <a:ext cx="7397100" cy="658200"/>
          </a:xfrm>
          <a:prstGeom prst="rect">
            <a:avLst/>
          </a:prstGeom>
          <a:noFill/>
          <a:ln>
            <a:noFill/>
          </a:ln>
        </p:spPr>
        <p:txBody>
          <a:bodyPr anchorCtr="0" anchor="t" bIns="45700" lIns="91425" spcFirstLastPara="1" rIns="91425" wrap="square" tIns="45700">
            <a:normAutofit/>
          </a:bodyPr>
          <a:lstStyle>
            <a:lvl1pPr lvl="0" rtl="0" algn="l">
              <a:spcBef>
                <a:spcPts val="480"/>
              </a:spcBef>
              <a:spcAft>
                <a:spcPts val="0"/>
              </a:spcAft>
              <a:buSzPts val="2400"/>
              <a:buNone/>
              <a:defRPr sz="2400">
                <a:solidFill>
                  <a:schemeClr val="lt2"/>
                </a:solidFill>
              </a:defRPr>
            </a:lvl1pPr>
            <a:lvl2pPr lvl="1" rtl="0" algn="ctr">
              <a:spcBef>
                <a:spcPts val="480"/>
              </a:spcBef>
              <a:spcAft>
                <a:spcPts val="0"/>
              </a:spcAft>
              <a:buSzPts val="2400"/>
              <a:buNone/>
              <a:defRPr>
                <a:solidFill>
                  <a:srgbClr val="888894"/>
                </a:solidFill>
              </a:defRPr>
            </a:lvl2pPr>
            <a:lvl3pPr lvl="2" rtl="0" algn="ctr">
              <a:spcBef>
                <a:spcPts val="400"/>
              </a:spcBef>
              <a:spcAft>
                <a:spcPts val="0"/>
              </a:spcAft>
              <a:buSzPts val="2000"/>
              <a:buNone/>
              <a:defRPr>
                <a:solidFill>
                  <a:srgbClr val="888894"/>
                </a:solidFill>
              </a:defRPr>
            </a:lvl3pPr>
            <a:lvl4pPr lvl="3" rtl="0" algn="ctr">
              <a:spcBef>
                <a:spcPts val="360"/>
              </a:spcBef>
              <a:spcAft>
                <a:spcPts val="0"/>
              </a:spcAft>
              <a:buSzPts val="1800"/>
              <a:buNone/>
              <a:defRPr>
                <a:solidFill>
                  <a:srgbClr val="888894"/>
                </a:solidFill>
              </a:defRPr>
            </a:lvl4pPr>
            <a:lvl5pPr lvl="4" rtl="0" algn="ctr">
              <a:spcBef>
                <a:spcPts val="360"/>
              </a:spcBef>
              <a:spcAft>
                <a:spcPts val="0"/>
              </a:spcAft>
              <a:buSzPts val="1800"/>
              <a:buNone/>
              <a:defRPr>
                <a:solidFill>
                  <a:srgbClr val="888894"/>
                </a:solidFill>
              </a:defRPr>
            </a:lvl5pPr>
            <a:lvl6pPr lvl="5" rtl="0" algn="ctr">
              <a:spcBef>
                <a:spcPts val="400"/>
              </a:spcBef>
              <a:spcAft>
                <a:spcPts val="0"/>
              </a:spcAft>
              <a:buClr>
                <a:srgbClr val="888894"/>
              </a:buClr>
              <a:buSzPts val="2000"/>
              <a:buNone/>
              <a:defRPr>
                <a:solidFill>
                  <a:srgbClr val="888894"/>
                </a:solidFill>
              </a:defRPr>
            </a:lvl6pPr>
            <a:lvl7pPr lvl="6" rtl="0" algn="ctr">
              <a:spcBef>
                <a:spcPts val="400"/>
              </a:spcBef>
              <a:spcAft>
                <a:spcPts val="0"/>
              </a:spcAft>
              <a:buClr>
                <a:srgbClr val="888894"/>
              </a:buClr>
              <a:buSzPts val="2000"/>
              <a:buNone/>
              <a:defRPr>
                <a:solidFill>
                  <a:srgbClr val="888894"/>
                </a:solidFill>
              </a:defRPr>
            </a:lvl7pPr>
            <a:lvl8pPr lvl="7" rtl="0" algn="ctr">
              <a:spcBef>
                <a:spcPts val="400"/>
              </a:spcBef>
              <a:spcAft>
                <a:spcPts val="0"/>
              </a:spcAft>
              <a:buClr>
                <a:srgbClr val="888894"/>
              </a:buClr>
              <a:buSzPts val="2000"/>
              <a:buNone/>
              <a:defRPr>
                <a:solidFill>
                  <a:srgbClr val="888894"/>
                </a:solidFill>
              </a:defRPr>
            </a:lvl8pPr>
            <a:lvl9pPr lvl="8" rtl="0" algn="ctr">
              <a:spcBef>
                <a:spcPts val="400"/>
              </a:spcBef>
              <a:spcAft>
                <a:spcPts val="0"/>
              </a:spcAft>
              <a:buClr>
                <a:srgbClr val="888894"/>
              </a:buClr>
              <a:buSzPts val="2000"/>
              <a:buNone/>
              <a:defRPr>
                <a:solidFill>
                  <a:srgbClr val="888894"/>
                </a:solidFill>
              </a:defRPr>
            </a:lvl9pPr>
          </a:lstStyle>
          <a:p/>
        </p:txBody>
      </p:sp>
      <p:pic>
        <p:nvPicPr>
          <p:cNvPr descr="2-line-whitetext-colorshield.png" id="29" name="Google Shape;29;p3"/>
          <p:cNvPicPr preferRelativeResize="0"/>
          <p:nvPr/>
        </p:nvPicPr>
        <p:blipFill rotWithShape="1">
          <a:blip r:embed="rId3">
            <a:alphaModFix/>
          </a:blip>
          <a:srcRect b="0" l="0" r="0" t="0"/>
          <a:stretch/>
        </p:blipFill>
        <p:spPr>
          <a:xfrm>
            <a:off x="6348428" y="4296762"/>
            <a:ext cx="1769928" cy="65013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type="title">
  <p:cSld name="TITLE">
    <p:spTree>
      <p:nvGrpSpPr>
        <p:cNvPr id="30" name="Shape 30"/>
        <p:cNvGrpSpPr/>
        <p:nvPr/>
      </p:nvGrpSpPr>
      <p:grpSpPr>
        <a:xfrm>
          <a:off x="0" y="0"/>
          <a:ext cx="0" cy="0"/>
          <a:chOff x="0" y="0"/>
          <a:chExt cx="0" cy="0"/>
        </a:xfrm>
      </p:grpSpPr>
      <p:pic>
        <p:nvPicPr>
          <p:cNvPr descr="upennwatermark.pdf" id="31" name="Google Shape;31;p4"/>
          <p:cNvPicPr preferRelativeResize="0"/>
          <p:nvPr/>
        </p:nvPicPr>
        <p:blipFill rotWithShape="1">
          <a:blip r:embed="rId2">
            <a:alphaModFix amt="6000"/>
          </a:blip>
          <a:srcRect b="0" l="0" r="0" t="0"/>
          <a:stretch/>
        </p:blipFill>
        <p:spPr>
          <a:xfrm>
            <a:off x="199388" y="136505"/>
            <a:ext cx="3094330" cy="3472891"/>
          </a:xfrm>
          <a:prstGeom prst="rect">
            <a:avLst/>
          </a:prstGeom>
          <a:noFill/>
          <a:ln>
            <a:noFill/>
          </a:ln>
        </p:spPr>
      </p:pic>
      <p:sp>
        <p:nvSpPr>
          <p:cNvPr id="32" name="Google Shape;32;p4"/>
          <p:cNvSpPr txBox="1"/>
          <p:nvPr>
            <p:ph type="ctrTitle"/>
          </p:nvPr>
        </p:nvSpPr>
        <p:spPr>
          <a:xfrm>
            <a:off x="958147" y="1073526"/>
            <a:ext cx="7397100" cy="1747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rgbClr val="95001A"/>
              </a:buClr>
              <a:buSzPts val="3600"/>
              <a:buFont typeface="Gill Sans"/>
              <a:buNone/>
              <a:defRPr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4"/>
          <p:cNvSpPr txBox="1"/>
          <p:nvPr>
            <p:ph idx="1" type="subTitle"/>
          </p:nvPr>
        </p:nvSpPr>
        <p:spPr>
          <a:xfrm>
            <a:off x="958147" y="3255792"/>
            <a:ext cx="7397100" cy="658200"/>
          </a:xfrm>
          <a:prstGeom prst="rect">
            <a:avLst/>
          </a:prstGeom>
          <a:noFill/>
          <a:ln>
            <a:noFill/>
          </a:ln>
        </p:spPr>
        <p:txBody>
          <a:bodyPr anchorCtr="0" anchor="t" bIns="45700" lIns="91425" spcFirstLastPara="1" rIns="91425" wrap="square" tIns="45700">
            <a:normAutofit/>
          </a:bodyPr>
          <a:lstStyle>
            <a:lvl1pPr lvl="0" rtl="0" algn="l">
              <a:spcBef>
                <a:spcPts val="480"/>
              </a:spcBef>
              <a:spcAft>
                <a:spcPts val="0"/>
              </a:spcAft>
              <a:buSzPts val="2400"/>
              <a:buNone/>
              <a:defRPr sz="2400">
                <a:solidFill>
                  <a:schemeClr val="accent3"/>
                </a:solidFill>
              </a:defRPr>
            </a:lvl1pPr>
            <a:lvl2pPr lvl="1" rtl="0" algn="ctr">
              <a:spcBef>
                <a:spcPts val="480"/>
              </a:spcBef>
              <a:spcAft>
                <a:spcPts val="0"/>
              </a:spcAft>
              <a:buSzPts val="2400"/>
              <a:buNone/>
              <a:defRPr>
                <a:solidFill>
                  <a:srgbClr val="888894"/>
                </a:solidFill>
              </a:defRPr>
            </a:lvl2pPr>
            <a:lvl3pPr lvl="2" rtl="0" algn="ctr">
              <a:spcBef>
                <a:spcPts val="400"/>
              </a:spcBef>
              <a:spcAft>
                <a:spcPts val="0"/>
              </a:spcAft>
              <a:buSzPts val="2000"/>
              <a:buNone/>
              <a:defRPr>
                <a:solidFill>
                  <a:srgbClr val="888894"/>
                </a:solidFill>
              </a:defRPr>
            </a:lvl3pPr>
            <a:lvl4pPr lvl="3" rtl="0" algn="ctr">
              <a:spcBef>
                <a:spcPts val="360"/>
              </a:spcBef>
              <a:spcAft>
                <a:spcPts val="0"/>
              </a:spcAft>
              <a:buSzPts val="1800"/>
              <a:buNone/>
              <a:defRPr>
                <a:solidFill>
                  <a:srgbClr val="888894"/>
                </a:solidFill>
              </a:defRPr>
            </a:lvl4pPr>
            <a:lvl5pPr lvl="4" rtl="0" algn="ctr">
              <a:spcBef>
                <a:spcPts val="360"/>
              </a:spcBef>
              <a:spcAft>
                <a:spcPts val="0"/>
              </a:spcAft>
              <a:buSzPts val="1800"/>
              <a:buNone/>
              <a:defRPr>
                <a:solidFill>
                  <a:srgbClr val="888894"/>
                </a:solidFill>
              </a:defRPr>
            </a:lvl5pPr>
            <a:lvl6pPr lvl="5" rtl="0" algn="ctr">
              <a:spcBef>
                <a:spcPts val="400"/>
              </a:spcBef>
              <a:spcAft>
                <a:spcPts val="0"/>
              </a:spcAft>
              <a:buClr>
                <a:srgbClr val="888894"/>
              </a:buClr>
              <a:buSzPts val="2000"/>
              <a:buNone/>
              <a:defRPr>
                <a:solidFill>
                  <a:srgbClr val="888894"/>
                </a:solidFill>
              </a:defRPr>
            </a:lvl6pPr>
            <a:lvl7pPr lvl="6" rtl="0" algn="ctr">
              <a:spcBef>
                <a:spcPts val="400"/>
              </a:spcBef>
              <a:spcAft>
                <a:spcPts val="0"/>
              </a:spcAft>
              <a:buClr>
                <a:srgbClr val="888894"/>
              </a:buClr>
              <a:buSzPts val="2000"/>
              <a:buNone/>
              <a:defRPr>
                <a:solidFill>
                  <a:srgbClr val="888894"/>
                </a:solidFill>
              </a:defRPr>
            </a:lvl7pPr>
            <a:lvl8pPr lvl="7" rtl="0" algn="ctr">
              <a:spcBef>
                <a:spcPts val="400"/>
              </a:spcBef>
              <a:spcAft>
                <a:spcPts val="0"/>
              </a:spcAft>
              <a:buClr>
                <a:srgbClr val="888894"/>
              </a:buClr>
              <a:buSzPts val="2000"/>
              <a:buNone/>
              <a:defRPr>
                <a:solidFill>
                  <a:srgbClr val="888894"/>
                </a:solidFill>
              </a:defRPr>
            </a:lvl8pPr>
            <a:lvl9pPr lvl="8" rtl="0" algn="ctr">
              <a:spcBef>
                <a:spcPts val="400"/>
              </a:spcBef>
              <a:spcAft>
                <a:spcPts val="0"/>
              </a:spcAft>
              <a:buClr>
                <a:srgbClr val="888894"/>
              </a:buClr>
              <a:buSzPts val="2000"/>
              <a:buNone/>
              <a:defRPr>
                <a:solidFill>
                  <a:srgbClr val="888894"/>
                </a:solidFill>
              </a:defRPr>
            </a:lvl9pPr>
          </a:lstStyle>
          <a:p/>
        </p:txBody>
      </p:sp>
      <p:grpSp>
        <p:nvGrpSpPr>
          <p:cNvPr id="34" name="Google Shape;34;p4"/>
          <p:cNvGrpSpPr/>
          <p:nvPr/>
        </p:nvGrpSpPr>
        <p:grpSpPr>
          <a:xfrm rot="10800000">
            <a:off x="194" y="3001125"/>
            <a:ext cx="8355349" cy="57462"/>
            <a:chOff x="685800" y="1794746"/>
            <a:chExt cx="7772418" cy="179400"/>
          </a:xfrm>
        </p:grpSpPr>
        <p:sp>
          <p:nvSpPr>
            <p:cNvPr id="35" name="Google Shape;35;p4"/>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6" name="Google Shape;36;p4"/>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37" name="Google Shape;37;p4"/>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sp>
        <p:nvSpPr>
          <p:cNvPr id="38" name="Google Shape;38;p4"/>
          <p:cNvSpPr/>
          <p:nvPr/>
        </p:nvSpPr>
        <p:spPr>
          <a:xfrm>
            <a:off x="254001" y="4572000"/>
            <a:ext cx="2243700" cy="571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2-line-bluetext-colorshield.png" id="39" name="Google Shape;39;p4"/>
          <p:cNvPicPr preferRelativeResize="0"/>
          <p:nvPr/>
        </p:nvPicPr>
        <p:blipFill rotWithShape="1">
          <a:blip r:embed="rId3">
            <a:alphaModFix/>
          </a:blip>
          <a:srcRect b="-1905" l="0" r="-160" t="0"/>
          <a:stretch/>
        </p:blipFill>
        <p:spPr>
          <a:xfrm>
            <a:off x="6477238" y="4334928"/>
            <a:ext cx="1529829" cy="56784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0" name="Shape 40"/>
        <p:cNvGrpSpPr/>
        <p:nvPr/>
      </p:nvGrpSpPr>
      <p:grpSpPr>
        <a:xfrm>
          <a:off x="0" y="0"/>
          <a:ext cx="0" cy="0"/>
          <a:chOff x="0" y="0"/>
          <a:chExt cx="0" cy="0"/>
        </a:xfrm>
      </p:grpSpPr>
      <p:sp>
        <p:nvSpPr>
          <p:cNvPr id="41" name="Google Shape;41;p5"/>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5"/>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95001A"/>
              </a:buClr>
              <a:buSzPts val="3600"/>
              <a:buFont typeface="Gill San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5"/>
          <p:cNvSpPr txBox="1"/>
          <p:nvPr>
            <p:ph idx="1" type="body"/>
          </p:nvPr>
        </p:nvSpPr>
        <p:spPr>
          <a:xfrm>
            <a:off x="430464" y="902369"/>
            <a:ext cx="8229600" cy="36909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grpSp>
        <p:nvGrpSpPr>
          <p:cNvPr id="44" name="Google Shape;44;p5"/>
          <p:cNvGrpSpPr/>
          <p:nvPr/>
        </p:nvGrpSpPr>
        <p:grpSpPr>
          <a:xfrm>
            <a:off x="-5079" y="708808"/>
            <a:ext cx="8691895" cy="47487"/>
            <a:chOff x="685800" y="1794746"/>
            <a:chExt cx="7772418" cy="179400"/>
          </a:xfrm>
        </p:grpSpPr>
        <p:sp>
          <p:nvSpPr>
            <p:cNvPr id="45" name="Google Shape;45;p5"/>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6" name="Google Shape;46;p5"/>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47" name="Google Shape;47;p5"/>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48" name="Shape 48"/>
        <p:cNvGrpSpPr/>
        <p:nvPr/>
      </p:nvGrpSpPr>
      <p:grpSpPr>
        <a:xfrm>
          <a:off x="0" y="0"/>
          <a:ext cx="0" cy="0"/>
          <a:chOff x="0" y="0"/>
          <a:chExt cx="0" cy="0"/>
        </a:xfrm>
      </p:grpSpPr>
      <p:sp>
        <p:nvSpPr>
          <p:cNvPr id="49" name="Google Shape;49;p6"/>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95001A"/>
              </a:buClr>
              <a:buSzPts val="3600"/>
              <a:buFont typeface="Gill San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6"/>
          <p:cNvSpPr txBox="1"/>
          <p:nvPr>
            <p:ph idx="1" type="body"/>
          </p:nvPr>
        </p:nvSpPr>
        <p:spPr>
          <a:xfrm>
            <a:off x="430464" y="902369"/>
            <a:ext cx="8229600" cy="36909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51" name="Google Shape;51;p6"/>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52" name="Google Shape;52;p6"/>
          <p:cNvGrpSpPr/>
          <p:nvPr/>
        </p:nvGrpSpPr>
        <p:grpSpPr>
          <a:xfrm>
            <a:off x="-5079" y="708808"/>
            <a:ext cx="8691895" cy="47487"/>
            <a:chOff x="685800" y="1794746"/>
            <a:chExt cx="7772418" cy="179400"/>
          </a:xfrm>
        </p:grpSpPr>
        <p:sp>
          <p:nvSpPr>
            <p:cNvPr id="53" name="Google Shape;53;p6"/>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4" name="Google Shape;54;p6"/>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55" name="Google Shape;55;p6"/>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pic>
        <p:nvPicPr>
          <p:cNvPr descr="upennwatermark.pdf" id="56" name="Google Shape;56;p6"/>
          <p:cNvPicPr preferRelativeResize="0"/>
          <p:nvPr/>
        </p:nvPicPr>
        <p:blipFill rotWithShape="1">
          <a:blip r:embed="rId2">
            <a:alphaModFix amt="6000"/>
          </a:blip>
          <a:srcRect b="0" l="0" r="0" t="0"/>
          <a:stretch/>
        </p:blipFill>
        <p:spPr>
          <a:xfrm>
            <a:off x="199388" y="136505"/>
            <a:ext cx="3092957" cy="347289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7" name="Shape 57"/>
        <p:cNvGrpSpPr/>
        <p:nvPr/>
      </p:nvGrpSpPr>
      <p:grpSpPr>
        <a:xfrm>
          <a:off x="0" y="0"/>
          <a:ext cx="0" cy="0"/>
          <a:chOff x="0" y="0"/>
          <a:chExt cx="0" cy="0"/>
        </a:xfrm>
      </p:grpSpPr>
      <p:sp>
        <p:nvSpPr>
          <p:cNvPr id="58" name="Google Shape;58;p7"/>
          <p:cNvSpPr/>
          <p:nvPr/>
        </p:nvSpPr>
        <p:spPr>
          <a:xfrm>
            <a:off x="0" y="0"/>
            <a:ext cx="9144000" cy="5143500"/>
          </a:xfrm>
          <a:prstGeom prst="rect">
            <a:avLst/>
          </a:prstGeom>
          <a:solidFill>
            <a:srgbClr val="D7DA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9" name="Google Shape;59;p7"/>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7"/>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95001A"/>
              </a:buClr>
              <a:buSzPts val="3600"/>
              <a:buFont typeface="Gill San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7"/>
          <p:cNvSpPr txBox="1"/>
          <p:nvPr>
            <p:ph idx="1" type="body"/>
          </p:nvPr>
        </p:nvSpPr>
        <p:spPr>
          <a:xfrm>
            <a:off x="430464" y="902369"/>
            <a:ext cx="8229600" cy="36909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grpSp>
        <p:nvGrpSpPr>
          <p:cNvPr id="62" name="Google Shape;62;p7"/>
          <p:cNvGrpSpPr/>
          <p:nvPr/>
        </p:nvGrpSpPr>
        <p:grpSpPr>
          <a:xfrm>
            <a:off x="-5079" y="708808"/>
            <a:ext cx="8691895" cy="47487"/>
            <a:chOff x="685800" y="1794746"/>
            <a:chExt cx="7772418" cy="179400"/>
          </a:xfrm>
        </p:grpSpPr>
        <p:sp>
          <p:nvSpPr>
            <p:cNvPr id="63" name="Google Shape;63;p7"/>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4" name="Google Shape;64;p7"/>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65" name="Google Shape;65;p7"/>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pic>
        <p:nvPicPr>
          <p:cNvPr descr="1-line-bluetext-colorshield.png" id="66" name="Google Shape;66;p7"/>
          <p:cNvPicPr preferRelativeResize="0"/>
          <p:nvPr/>
        </p:nvPicPr>
        <p:blipFill rotWithShape="1">
          <a:blip r:embed="rId2">
            <a:alphaModFix/>
          </a:blip>
          <a:srcRect b="0" l="0" r="0" t="0"/>
          <a:stretch/>
        </p:blipFill>
        <p:spPr>
          <a:xfrm>
            <a:off x="457200" y="4699000"/>
            <a:ext cx="1628182" cy="3127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7" name="Shape 67"/>
        <p:cNvGrpSpPr/>
        <p:nvPr/>
      </p:nvGrpSpPr>
      <p:grpSpPr>
        <a:xfrm>
          <a:off x="0" y="0"/>
          <a:ext cx="0" cy="0"/>
          <a:chOff x="0" y="0"/>
          <a:chExt cx="0" cy="0"/>
        </a:xfrm>
      </p:grpSpPr>
      <p:sp>
        <p:nvSpPr>
          <p:cNvPr id="68" name="Google Shape;68;p8"/>
          <p:cNvSpPr txBox="1"/>
          <p:nvPr>
            <p:ph idx="1" type="body"/>
          </p:nvPr>
        </p:nvSpPr>
        <p:spPr>
          <a:xfrm>
            <a:off x="457200" y="1067992"/>
            <a:ext cx="4040100" cy="4797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SzPts val="2400"/>
              <a:buNone/>
              <a:defRPr b="0" sz="2400">
                <a:solidFill>
                  <a:schemeClr val="accent3"/>
                </a:solidFill>
              </a:defRPr>
            </a:lvl1pPr>
            <a:lvl2pPr indent="-228600" lvl="1" marL="914400" rtl="0" algn="l">
              <a:spcBef>
                <a:spcPts val="400"/>
              </a:spcBef>
              <a:spcAft>
                <a:spcPts val="0"/>
              </a:spcAft>
              <a:buSzPts val="2000"/>
              <a:buNone/>
              <a:defRPr b="1" sz="2000"/>
            </a:lvl2pPr>
            <a:lvl3pPr indent="-228600" lvl="2" marL="1371600" rtl="0" algn="l">
              <a:spcBef>
                <a:spcPts val="360"/>
              </a:spcBef>
              <a:spcAft>
                <a:spcPts val="0"/>
              </a:spcAft>
              <a:buSzPts val="180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69" name="Google Shape;69;p8"/>
          <p:cNvSpPr txBox="1"/>
          <p:nvPr>
            <p:ph idx="2" type="body"/>
          </p:nvPr>
        </p:nvSpPr>
        <p:spPr>
          <a:xfrm>
            <a:off x="457200" y="1546491"/>
            <a:ext cx="4040100" cy="3048000"/>
          </a:xfrm>
          <a:prstGeom prst="rect">
            <a:avLst/>
          </a:prstGeom>
          <a:noFill/>
          <a:ln>
            <a:noFill/>
          </a:ln>
        </p:spPr>
        <p:txBody>
          <a:bodyPr anchorCtr="0" anchor="t" bIns="45700" lIns="91425" spcFirstLastPara="1" rIns="91425" wrap="square" tIns="45700">
            <a:normAutofit/>
          </a:bodyPr>
          <a:lstStyle>
            <a:lvl1pPr indent="-355600" lvl="0" marL="457200" rtl="0" algn="l">
              <a:spcBef>
                <a:spcPts val="400"/>
              </a:spcBef>
              <a:spcAft>
                <a:spcPts val="0"/>
              </a:spcAft>
              <a:buSzPts val="2000"/>
              <a:buChar char="•"/>
              <a:defRPr sz="2000"/>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70" name="Google Shape;70;p8"/>
          <p:cNvSpPr txBox="1"/>
          <p:nvPr>
            <p:ph idx="3" type="body"/>
          </p:nvPr>
        </p:nvSpPr>
        <p:spPr>
          <a:xfrm>
            <a:off x="4645026" y="1066669"/>
            <a:ext cx="4041900" cy="4797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SzPts val="2400"/>
              <a:buNone/>
              <a:defRPr b="0" sz="2400">
                <a:solidFill>
                  <a:schemeClr val="accent3"/>
                </a:solidFill>
              </a:defRPr>
            </a:lvl1pPr>
            <a:lvl2pPr indent="-228600" lvl="1" marL="914400" rtl="0" algn="l">
              <a:spcBef>
                <a:spcPts val="400"/>
              </a:spcBef>
              <a:spcAft>
                <a:spcPts val="0"/>
              </a:spcAft>
              <a:buSzPts val="2000"/>
              <a:buNone/>
              <a:defRPr b="1" sz="2000"/>
            </a:lvl2pPr>
            <a:lvl3pPr indent="-228600" lvl="2" marL="1371600" rtl="0" algn="l">
              <a:spcBef>
                <a:spcPts val="360"/>
              </a:spcBef>
              <a:spcAft>
                <a:spcPts val="0"/>
              </a:spcAft>
              <a:buSzPts val="180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71" name="Google Shape;71;p8"/>
          <p:cNvSpPr txBox="1"/>
          <p:nvPr>
            <p:ph idx="4" type="body"/>
          </p:nvPr>
        </p:nvSpPr>
        <p:spPr>
          <a:xfrm>
            <a:off x="4645026" y="1546491"/>
            <a:ext cx="4041900" cy="3048000"/>
          </a:xfrm>
          <a:prstGeom prst="rect">
            <a:avLst/>
          </a:prstGeom>
          <a:noFill/>
          <a:ln>
            <a:noFill/>
          </a:ln>
        </p:spPr>
        <p:txBody>
          <a:bodyPr anchorCtr="0" anchor="t" bIns="45700" lIns="91425" spcFirstLastPara="1" rIns="91425" wrap="square" tIns="45700">
            <a:normAutofit/>
          </a:bodyPr>
          <a:lstStyle>
            <a:lvl1pPr indent="-355600" lvl="0" marL="457200" rtl="0" algn="l">
              <a:spcBef>
                <a:spcPts val="400"/>
              </a:spcBef>
              <a:spcAft>
                <a:spcPts val="0"/>
              </a:spcAft>
              <a:buSzPts val="2000"/>
              <a:buChar char="•"/>
              <a:defRPr sz="2000"/>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72" name="Google Shape;72;p8"/>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8"/>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95001A"/>
              </a:buClr>
              <a:buSzPts val="3600"/>
              <a:buFont typeface="Gill San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4" name="Google Shape;74;p8"/>
          <p:cNvGrpSpPr/>
          <p:nvPr/>
        </p:nvGrpSpPr>
        <p:grpSpPr>
          <a:xfrm>
            <a:off x="-5079" y="708808"/>
            <a:ext cx="8691895" cy="47487"/>
            <a:chOff x="685800" y="1794746"/>
            <a:chExt cx="7772418" cy="179400"/>
          </a:xfrm>
        </p:grpSpPr>
        <p:sp>
          <p:nvSpPr>
            <p:cNvPr id="75" name="Google Shape;75;p8"/>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6" name="Google Shape;76;p8"/>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77" name="Google Shape;77;p8"/>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78" name="Shape 78"/>
        <p:cNvGrpSpPr/>
        <p:nvPr/>
      </p:nvGrpSpPr>
      <p:grpSpPr>
        <a:xfrm>
          <a:off x="0" y="0"/>
          <a:ext cx="0" cy="0"/>
          <a:chOff x="0" y="0"/>
          <a:chExt cx="0" cy="0"/>
        </a:xfrm>
      </p:grpSpPr>
      <p:sp>
        <p:nvSpPr>
          <p:cNvPr id="79" name="Google Shape;79;p9"/>
          <p:cNvSpPr/>
          <p:nvPr>
            <p:ph idx="2" type="pic"/>
          </p:nvPr>
        </p:nvSpPr>
        <p:spPr>
          <a:xfrm>
            <a:off x="4811889" y="1066670"/>
            <a:ext cx="3487500" cy="3528000"/>
          </a:xfrm>
          <a:prstGeom prst="rect">
            <a:avLst/>
          </a:prstGeom>
          <a:noFill/>
          <a:ln>
            <a:noFill/>
          </a:ln>
        </p:spPr>
      </p:sp>
      <p:sp>
        <p:nvSpPr>
          <p:cNvPr id="80" name="Google Shape;80;p9"/>
          <p:cNvSpPr txBox="1"/>
          <p:nvPr>
            <p:ph idx="1" type="body"/>
          </p:nvPr>
        </p:nvSpPr>
        <p:spPr>
          <a:xfrm>
            <a:off x="457200" y="1066669"/>
            <a:ext cx="4040100" cy="4797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SzPts val="2400"/>
              <a:buNone/>
              <a:defRPr b="0" sz="2400">
                <a:solidFill>
                  <a:schemeClr val="accent3"/>
                </a:solidFill>
              </a:defRPr>
            </a:lvl1pPr>
            <a:lvl2pPr indent="-228600" lvl="1" marL="914400" rtl="0" algn="l">
              <a:spcBef>
                <a:spcPts val="400"/>
              </a:spcBef>
              <a:spcAft>
                <a:spcPts val="0"/>
              </a:spcAft>
              <a:buSzPts val="2000"/>
              <a:buNone/>
              <a:defRPr b="1" sz="2000"/>
            </a:lvl2pPr>
            <a:lvl3pPr indent="-228600" lvl="2" marL="1371600" rtl="0" algn="l">
              <a:spcBef>
                <a:spcPts val="360"/>
              </a:spcBef>
              <a:spcAft>
                <a:spcPts val="0"/>
              </a:spcAft>
              <a:buSzPts val="180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81" name="Google Shape;81;p9"/>
          <p:cNvSpPr txBox="1"/>
          <p:nvPr>
            <p:ph idx="3"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55600" lvl="0" marL="457200" rtl="0" algn="l">
              <a:spcBef>
                <a:spcPts val="400"/>
              </a:spcBef>
              <a:spcAft>
                <a:spcPts val="0"/>
              </a:spcAft>
              <a:buSzPts val="2000"/>
              <a:buChar char="•"/>
              <a:defRPr sz="2000"/>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82" name="Google Shape;82;p9"/>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9"/>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95001A"/>
              </a:buClr>
              <a:buSzPts val="3600"/>
              <a:buFont typeface="Gill San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4" name="Google Shape;84;p9"/>
          <p:cNvGrpSpPr/>
          <p:nvPr/>
        </p:nvGrpSpPr>
        <p:grpSpPr>
          <a:xfrm>
            <a:off x="-5079" y="708808"/>
            <a:ext cx="8691895" cy="47487"/>
            <a:chOff x="685800" y="1794746"/>
            <a:chExt cx="7772418" cy="179400"/>
          </a:xfrm>
        </p:grpSpPr>
        <p:sp>
          <p:nvSpPr>
            <p:cNvPr id="85" name="Google Shape;85;p9"/>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6" name="Google Shape;86;p9"/>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87" name="Google Shape;87;p9"/>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mparison">
  <p:cSld name="4_Comparison">
    <p:spTree>
      <p:nvGrpSpPr>
        <p:cNvPr id="88" name="Shape 88"/>
        <p:cNvGrpSpPr/>
        <p:nvPr/>
      </p:nvGrpSpPr>
      <p:grpSpPr>
        <a:xfrm>
          <a:off x="0" y="0"/>
          <a:ext cx="0" cy="0"/>
          <a:chOff x="0" y="0"/>
          <a:chExt cx="0" cy="0"/>
        </a:xfrm>
      </p:grpSpPr>
      <p:pic>
        <p:nvPicPr>
          <p:cNvPr descr="upennwatermark.pdf" id="89" name="Google Shape;89;p10"/>
          <p:cNvPicPr preferRelativeResize="0"/>
          <p:nvPr/>
        </p:nvPicPr>
        <p:blipFill rotWithShape="1">
          <a:blip r:embed="rId2">
            <a:alphaModFix amt="4000"/>
          </a:blip>
          <a:srcRect b="0" l="0" r="0" t="0"/>
          <a:stretch/>
        </p:blipFill>
        <p:spPr>
          <a:xfrm>
            <a:off x="199388" y="136505"/>
            <a:ext cx="3092957" cy="3472891"/>
          </a:xfrm>
          <a:prstGeom prst="rect">
            <a:avLst/>
          </a:prstGeom>
          <a:noFill/>
          <a:ln>
            <a:noFill/>
          </a:ln>
        </p:spPr>
      </p:pic>
      <p:sp>
        <p:nvSpPr>
          <p:cNvPr id="90" name="Google Shape;90;p10"/>
          <p:cNvSpPr/>
          <p:nvPr>
            <p:ph idx="2" type="pic"/>
          </p:nvPr>
        </p:nvSpPr>
        <p:spPr>
          <a:xfrm>
            <a:off x="4811889" y="1066670"/>
            <a:ext cx="3487500" cy="3528000"/>
          </a:xfrm>
          <a:prstGeom prst="rect">
            <a:avLst/>
          </a:prstGeom>
          <a:noFill/>
          <a:ln>
            <a:noFill/>
          </a:ln>
        </p:spPr>
      </p:sp>
      <p:sp>
        <p:nvSpPr>
          <p:cNvPr id="91" name="Google Shape;91;p10"/>
          <p:cNvSpPr txBox="1"/>
          <p:nvPr>
            <p:ph idx="1" type="body"/>
          </p:nvPr>
        </p:nvSpPr>
        <p:spPr>
          <a:xfrm>
            <a:off x="457200" y="1066669"/>
            <a:ext cx="4040100" cy="4797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SzPts val="2400"/>
              <a:buNone/>
              <a:defRPr b="0" sz="2400">
                <a:solidFill>
                  <a:schemeClr val="accent3"/>
                </a:solidFill>
              </a:defRPr>
            </a:lvl1pPr>
            <a:lvl2pPr indent="-228600" lvl="1" marL="914400" rtl="0" algn="l">
              <a:spcBef>
                <a:spcPts val="400"/>
              </a:spcBef>
              <a:spcAft>
                <a:spcPts val="0"/>
              </a:spcAft>
              <a:buSzPts val="2000"/>
              <a:buNone/>
              <a:defRPr b="1" sz="2000"/>
            </a:lvl2pPr>
            <a:lvl3pPr indent="-228600" lvl="2" marL="1371600" rtl="0" algn="l">
              <a:spcBef>
                <a:spcPts val="360"/>
              </a:spcBef>
              <a:spcAft>
                <a:spcPts val="0"/>
              </a:spcAft>
              <a:buSzPts val="180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92" name="Google Shape;92;p10"/>
          <p:cNvSpPr txBox="1"/>
          <p:nvPr>
            <p:ph idx="3"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55600" lvl="0" marL="457200" rtl="0" algn="l">
              <a:spcBef>
                <a:spcPts val="400"/>
              </a:spcBef>
              <a:spcAft>
                <a:spcPts val="0"/>
              </a:spcAft>
              <a:buSzPts val="2000"/>
              <a:buChar char="•"/>
              <a:defRPr sz="2000"/>
            </a:lvl1pPr>
            <a:lvl2pPr indent="-342900" lvl="1" marL="914400" rtl="0" algn="l">
              <a:spcBef>
                <a:spcPts val="360"/>
              </a:spcBef>
              <a:spcAft>
                <a:spcPts val="0"/>
              </a:spcAft>
              <a:buSzPts val="1800"/>
              <a:buChar char="–"/>
              <a:defRPr sz="1800"/>
            </a:lvl2pPr>
            <a:lvl3pPr indent="-330200" lvl="2" marL="1371600" rtl="0" algn="l">
              <a:spcBef>
                <a:spcPts val="320"/>
              </a:spcBef>
              <a:spcAft>
                <a:spcPts val="0"/>
              </a:spcAft>
              <a:buSzPts val="1600"/>
              <a:buChar char="•"/>
              <a:defRPr sz="1600"/>
            </a:lvl3pPr>
            <a:lvl4pPr indent="-317500" lvl="3" marL="1828800" rtl="0" algn="l">
              <a:spcBef>
                <a:spcPts val="280"/>
              </a:spcBef>
              <a:spcAft>
                <a:spcPts val="0"/>
              </a:spcAft>
              <a:buSzPts val="1400"/>
              <a:buChar char="–"/>
              <a:defRPr sz="1400"/>
            </a:lvl4pPr>
            <a:lvl5pPr indent="-317500" lvl="4" marL="2286000" rtl="0" algn="l">
              <a:spcBef>
                <a:spcPts val="280"/>
              </a:spcBef>
              <a:spcAft>
                <a:spcPts val="0"/>
              </a:spcAft>
              <a:buSzPts val="1400"/>
              <a:buChar char="»"/>
              <a:defRPr sz="14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93" name="Google Shape;93;p10"/>
          <p:cNvSpPr txBox="1"/>
          <p:nvPr>
            <p:ph idx="12" type="sldNum"/>
          </p:nvPr>
        </p:nvSpPr>
        <p:spPr>
          <a:xfrm>
            <a:off x="6553200" y="4698999"/>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5"/>
                </a:solidFill>
                <a:latin typeface="Gill Sans"/>
                <a:ea typeface="Gill Sans"/>
                <a:cs typeface="Gill Sans"/>
                <a:sym typeface="Gill Sans"/>
              </a:defRPr>
            </a:lvl1pPr>
            <a:lvl2pPr indent="0" lvl="1" marL="0" rtl="0" algn="r">
              <a:spcBef>
                <a:spcPts val="0"/>
              </a:spcBef>
              <a:buNone/>
              <a:defRPr b="0" i="0" sz="1200" u="none" cap="none" strike="noStrike">
                <a:solidFill>
                  <a:schemeClr val="accent5"/>
                </a:solidFill>
                <a:latin typeface="Gill Sans"/>
                <a:ea typeface="Gill Sans"/>
                <a:cs typeface="Gill Sans"/>
                <a:sym typeface="Gill Sans"/>
              </a:defRPr>
            </a:lvl2pPr>
            <a:lvl3pPr indent="0" lvl="2" marL="0" rtl="0" algn="r">
              <a:spcBef>
                <a:spcPts val="0"/>
              </a:spcBef>
              <a:buNone/>
              <a:defRPr b="0" i="0" sz="1200" u="none" cap="none" strike="noStrike">
                <a:solidFill>
                  <a:schemeClr val="accent5"/>
                </a:solidFill>
                <a:latin typeface="Gill Sans"/>
                <a:ea typeface="Gill Sans"/>
                <a:cs typeface="Gill Sans"/>
                <a:sym typeface="Gill Sans"/>
              </a:defRPr>
            </a:lvl3pPr>
            <a:lvl4pPr indent="0" lvl="3" marL="0" rtl="0" algn="r">
              <a:spcBef>
                <a:spcPts val="0"/>
              </a:spcBef>
              <a:buNone/>
              <a:defRPr b="0" i="0" sz="1200" u="none" cap="none" strike="noStrike">
                <a:solidFill>
                  <a:schemeClr val="accent5"/>
                </a:solidFill>
                <a:latin typeface="Gill Sans"/>
                <a:ea typeface="Gill Sans"/>
                <a:cs typeface="Gill Sans"/>
                <a:sym typeface="Gill Sans"/>
              </a:defRPr>
            </a:lvl4pPr>
            <a:lvl5pPr indent="0" lvl="4" marL="0" rtl="0" algn="r">
              <a:spcBef>
                <a:spcPts val="0"/>
              </a:spcBef>
              <a:buNone/>
              <a:defRPr b="0" i="0" sz="1200" u="none" cap="none" strike="noStrike">
                <a:solidFill>
                  <a:schemeClr val="accent5"/>
                </a:solidFill>
                <a:latin typeface="Gill Sans"/>
                <a:ea typeface="Gill Sans"/>
                <a:cs typeface="Gill Sans"/>
                <a:sym typeface="Gill Sans"/>
              </a:defRPr>
            </a:lvl5pPr>
            <a:lvl6pPr indent="0" lvl="5" marL="0" rtl="0" algn="r">
              <a:spcBef>
                <a:spcPts val="0"/>
              </a:spcBef>
              <a:buNone/>
              <a:defRPr b="0" i="0" sz="1200" u="none" cap="none" strike="noStrike">
                <a:solidFill>
                  <a:schemeClr val="accent5"/>
                </a:solidFill>
                <a:latin typeface="Gill Sans"/>
                <a:ea typeface="Gill Sans"/>
                <a:cs typeface="Gill Sans"/>
                <a:sym typeface="Gill Sans"/>
              </a:defRPr>
            </a:lvl6pPr>
            <a:lvl7pPr indent="0" lvl="6" marL="0" rtl="0" algn="r">
              <a:spcBef>
                <a:spcPts val="0"/>
              </a:spcBef>
              <a:buNone/>
              <a:defRPr b="0" i="0" sz="1200" u="none" cap="none" strike="noStrike">
                <a:solidFill>
                  <a:schemeClr val="accent5"/>
                </a:solidFill>
                <a:latin typeface="Gill Sans"/>
                <a:ea typeface="Gill Sans"/>
                <a:cs typeface="Gill Sans"/>
                <a:sym typeface="Gill Sans"/>
              </a:defRPr>
            </a:lvl7pPr>
            <a:lvl8pPr indent="0" lvl="7" marL="0" rtl="0" algn="r">
              <a:spcBef>
                <a:spcPts val="0"/>
              </a:spcBef>
              <a:buNone/>
              <a:defRPr b="0" i="0" sz="1200" u="none" cap="none" strike="noStrike">
                <a:solidFill>
                  <a:schemeClr val="accent5"/>
                </a:solidFill>
                <a:latin typeface="Gill Sans"/>
                <a:ea typeface="Gill Sans"/>
                <a:cs typeface="Gill Sans"/>
                <a:sym typeface="Gill Sans"/>
              </a:defRPr>
            </a:lvl8pPr>
            <a:lvl9pPr indent="0" lvl="8" marL="0" rtl="0" algn="r">
              <a:spcBef>
                <a:spcPts val="0"/>
              </a:spcBef>
              <a:buNone/>
              <a:defRPr b="0" i="0" sz="1200" u="none" cap="none" strike="noStrike">
                <a:solidFill>
                  <a:schemeClr val="accent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0"/>
          <p:cNvSpPr txBox="1"/>
          <p:nvPr>
            <p:ph type="title"/>
          </p:nvPr>
        </p:nvSpPr>
        <p:spPr>
          <a:xfrm>
            <a:off x="310152" y="15485"/>
            <a:ext cx="8229600" cy="693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95001A"/>
              </a:buClr>
              <a:buSzPts val="3600"/>
              <a:buFont typeface="Gill San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5" name="Google Shape;95;p10"/>
          <p:cNvGrpSpPr/>
          <p:nvPr/>
        </p:nvGrpSpPr>
        <p:grpSpPr>
          <a:xfrm>
            <a:off x="-5079" y="708808"/>
            <a:ext cx="8691895" cy="47487"/>
            <a:chOff x="685800" y="1794746"/>
            <a:chExt cx="7772418" cy="179400"/>
          </a:xfrm>
        </p:grpSpPr>
        <p:sp>
          <p:nvSpPr>
            <p:cNvPr id="96" name="Google Shape;96;p10"/>
            <p:cNvSpPr/>
            <p:nvPr/>
          </p:nvSpPr>
          <p:spPr>
            <a:xfrm>
              <a:off x="685800" y="1794746"/>
              <a:ext cx="1170900" cy="179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7" name="Google Shape;97;p10"/>
            <p:cNvSpPr/>
            <p:nvPr/>
          </p:nvSpPr>
          <p:spPr>
            <a:xfrm>
              <a:off x="1856619" y="1794746"/>
              <a:ext cx="2206500" cy="179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sp>
          <p:nvSpPr>
            <p:cNvPr id="98" name="Google Shape;98;p10"/>
            <p:cNvSpPr/>
            <p:nvPr/>
          </p:nvSpPr>
          <p:spPr>
            <a:xfrm>
              <a:off x="4063218" y="1794746"/>
              <a:ext cx="4395000" cy="1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0464" y="1029708"/>
            <a:ext cx="8229600" cy="3394500"/>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accent6"/>
                </a:solidFill>
                <a:latin typeface="Gill Sans"/>
                <a:ea typeface="Gill Sans"/>
                <a:cs typeface="Gill Sans"/>
                <a:sym typeface="Gill Sans"/>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accent6"/>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accent6"/>
                </a:solidFill>
                <a:latin typeface="Gill Sans"/>
                <a:ea typeface="Gill Sans"/>
                <a:cs typeface="Gill Sans"/>
                <a:sym typeface="Gill San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accent6"/>
                </a:solidFill>
                <a:latin typeface="Gill Sans"/>
                <a:ea typeface="Gill Sans"/>
                <a:cs typeface="Gill Sans"/>
                <a:sym typeface="Gill San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accent6"/>
                </a:solidFill>
                <a:latin typeface="Gill Sans"/>
                <a:ea typeface="Gill Sans"/>
                <a:cs typeface="Gill Sans"/>
                <a:sym typeface="Gill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7" name="Google Shape;7;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9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8" name="Google Shape;8;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94"/>
                </a:solidFill>
                <a:latin typeface="Gill Sans"/>
                <a:ea typeface="Gill Sans"/>
                <a:cs typeface="Gill Sans"/>
                <a:sym typeface="Gill Sans"/>
              </a:defRPr>
            </a:lvl1pPr>
            <a:lvl2pPr indent="0" lvl="1" marL="0" marR="0" rtl="0" algn="r">
              <a:spcBef>
                <a:spcPts val="0"/>
              </a:spcBef>
              <a:buNone/>
              <a:defRPr b="0" i="0" sz="1200" u="none" cap="none" strike="noStrike">
                <a:solidFill>
                  <a:srgbClr val="888894"/>
                </a:solidFill>
                <a:latin typeface="Gill Sans"/>
                <a:ea typeface="Gill Sans"/>
                <a:cs typeface="Gill Sans"/>
                <a:sym typeface="Gill Sans"/>
              </a:defRPr>
            </a:lvl2pPr>
            <a:lvl3pPr indent="0" lvl="2" marL="0" marR="0" rtl="0" algn="r">
              <a:spcBef>
                <a:spcPts val="0"/>
              </a:spcBef>
              <a:buNone/>
              <a:defRPr b="0" i="0" sz="1200" u="none" cap="none" strike="noStrike">
                <a:solidFill>
                  <a:srgbClr val="888894"/>
                </a:solidFill>
                <a:latin typeface="Gill Sans"/>
                <a:ea typeface="Gill Sans"/>
                <a:cs typeface="Gill Sans"/>
                <a:sym typeface="Gill Sans"/>
              </a:defRPr>
            </a:lvl3pPr>
            <a:lvl4pPr indent="0" lvl="3" marL="0" marR="0" rtl="0" algn="r">
              <a:spcBef>
                <a:spcPts val="0"/>
              </a:spcBef>
              <a:buNone/>
              <a:defRPr b="0" i="0" sz="1200" u="none" cap="none" strike="noStrike">
                <a:solidFill>
                  <a:srgbClr val="888894"/>
                </a:solidFill>
                <a:latin typeface="Gill Sans"/>
                <a:ea typeface="Gill Sans"/>
                <a:cs typeface="Gill Sans"/>
                <a:sym typeface="Gill Sans"/>
              </a:defRPr>
            </a:lvl4pPr>
            <a:lvl5pPr indent="0" lvl="4" marL="0" marR="0" rtl="0" algn="r">
              <a:spcBef>
                <a:spcPts val="0"/>
              </a:spcBef>
              <a:buNone/>
              <a:defRPr b="0" i="0" sz="1200" u="none" cap="none" strike="noStrike">
                <a:solidFill>
                  <a:srgbClr val="888894"/>
                </a:solidFill>
                <a:latin typeface="Gill Sans"/>
                <a:ea typeface="Gill Sans"/>
                <a:cs typeface="Gill Sans"/>
                <a:sym typeface="Gill Sans"/>
              </a:defRPr>
            </a:lvl5pPr>
            <a:lvl6pPr indent="0" lvl="5" marL="0" marR="0" rtl="0" algn="r">
              <a:spcBef>
                <a:spcPts val="0"/>
              </a:spcBef>
              <a:buNone/>
              <a:defRPr b="0" i="0" sz="1200" u="none" cap="none" strike="noStrike">
                <a:solidFill>
                  <a:srgbClr val="888894"/>
                </a:solidFill>
                <a:latin typeface="Gill Sans"/>
                <a:ea typeface="Gill Sans"/>
                <a:cs typeface="Gill Sans"/>
                <a:sym typeface="Gill Sans"/>
              </a:defRPr>
            </a:lvl6pPr>
            <a:lvl7pPr indent="0" lvl="6" marL="0" marR="0" rtl="0" algn="r">
              <a:spcBef>
                <a:spcPts val="0"/>
              </a:spcBef>
              <a:buNone/>
              <a:defRPr b="0" i="0" sz="1200" u="none" cap="none" strike="noStrike">
                <a:solidFill>
                  <a:srgbClr val="888894"/>
                </a:solidFill>
                <a:latin typeface="Gill Sans"/>
                <a:ea typeface="Gill Sans"/>
                <a:cs typeface="Gill Sans"/>
                <a:sym typeface="Gill Sans"/>
              </a:defRPr>
            </a:lvl7pPr>
            <a:lvl8pPr indent="0" lvl="7" marL="0" marR="0" rtl="0" algn="r">
              <a:spcBef>
                <a:spcPts val="0"/>
              </a:spcBef>
              <a:buNone/>
              <a:defRPr b="0" i="0" sz="1200" u="none" cap="none" strike="noStrike">
                <a:solidFill>
                  <a:srgbClr val="888894"/>
                </a:solidFill>
                <a:latin typeface="Gill Sans"/>
                <a:ea typeface="Gill Sans"/>
                <a:cs typeface="Gill Sans"/>
                <a:sym typeface="Gill Sans"/>
              </a:defRPr>
            </a:lvl8pPr>
            <a:lvl9pPr indent="0" lvl="8" marL="0" marR="0" rtl="0" algn="r">
              <a:spcBef>
                <a:spcPts val="0"/>
              </a:spcBef>
              <a:buNone/>
              <a:defRPr b="0" i="0" sz="1200" u="none" cap="none" strike="noStrike">
                <a:solidFill>
                  <a:srgbClr val="88889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pic>
        <p:nvPicPr>
          <p:cNvPr descr="1-line-bluetext-colorshield.png" id="9" name="Google Shape;9;p1"/>
          <p:cNvPicPr preferRelativeResize="0"/>
          <p:nvPr/>
        </p:nvPicPr>
        <p:blipFill rotWithShape="1">
          <a:blip r:embed="rId1">
            <a:alphaModFix/>
          </a:blip>
          <a:srcRect b="0" l="0" r="0" t="0"/>
          <a:stretch/>
        </p:blipFill>
        <p:spPr>
          <a:xfrm>
            <a:off x="457200" y="4699000"/>
            <a:ext cx="1628182" cy="312725"/>
          </a:xfrm>
          <a:prstGeom prst="rect">
            <a:avLst/>
          </a:prstGeom>
          <a:noFill/>
          <a:ln>
            <a:noFill/>
          </a:ln>
        </p:spPr>
      </p:pic>
      <p:sp>
        <p:nvSpPr>
          <p:cNvPr id="10" name="Google Shape;10;p1"/>
          <p:cNvSpPr txBox="1"/>
          <p:nvPr>
            <p:ph type="title"/>
          </p:nvPr>
        </p:nvSpPr>
        <p:spPr>
          <a:xfrm>
            <a:off x="323520" y="-19089"/>
            <a:ext cx="8229600" cy="727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95001A"/>
              </a:buClr>
              <a:buSzPts val="3600"/>
              <a:buFont typeface="Gill Sans"/>
              <a:buNone/>
              <a:defRPr b="0" i="0" sz="3600" u="none" cap="none" strike="noStrike">
                <a:solidFill>
                  <a:srgbClr val="95001A"/>
                </a:solidFill>
                <a:latin typeface="Gill Sans"/>
                <a:ea typeface="Gill Sans"/>
                <a:cs typeface="Gill Sans"/>
                <a:sym typeface="Gill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nvSpPr>
        <p:spPr>
          <a:xfrm>
            <a:off x="1932600" y="777500"/>
            <a:ext cx="6498600" cy="2073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5200">
                <a:solidFill>
                  <a:schemeClr val="accent3"/>
                </a:solidFill>
                <a:latin typeface="Times New Roman"/>
                <a:ea typeface="Times New Roman"/>
                <a:cs typeface="Times New Roman"/>
                <a:sym typeface="Times New Roman"/>
              </a:rPr>
              <a:t>Final Project</a:t>
            </a:r>
            <a:endParaRPr b="1" sz="5200">
              <a:solidFill>
                <a:schemeClr val="accent3"/>
              </a:solidFill>
              <a:latin typeface="Times New Roman"/>
              <a:ea typeface="Times New Roman"/>
              <a:cs typeface="Times New Roman"/>
              <a:sym typeface="Times New Roman"/>
            </a:endParaRPr>
          </a:p>
          <a:p>
            <a:pPr indent="0" lvl="0" marL="0" rtl="0" algn="r">
              <a:spcBef>
                <a:spcPts val="0"/>
              </a:spcBef>
              <a:spcAft>
                <a:spcPts val="0"/>
              </a:spcAft>
              <a:buNone/>
            </a:pPr>
            <a:r>
              <a:rPr lang="en" sz="2700">
                <a:solidFill>
                  <a:schemeClr val="accent3"/>
                </a:solidFill>
                <a:latin typeface="Times New Roman"/>
                <a:ea typeface="Times New Roman"/>
                <a:cs typeface="Times New Roman"/>
                <a:sym typeface="Times New Roman"/>
              </a:rPr>
              <a:t>Study on cardiovascular diseases data</a:t>
            </a:r>
            <a:endParaRPr sz="2700">
              <a:solidFill>
                <a:schemeClr val="accent3"/>
              </a:solidFill>
              <a:latin typeface="Times New Roman"/>
              <a:ea typeface="Times New Roman"/>
              <a:cs typeface="Times New Roman"/>
              <a:sym typeface="Times New Roman"/>
            </a:endParaRPr>
          </a:p>
        </p:txBody>
      </p:sp>
      <p:sp>
        <p:nvSpPr>
          <p:cNvPr id="207" name="Google Shape;207;p19"/>
          <p:cNvSpPr txBox="1"/>
          <p:nvPr/>
        </p:nvSpPr>
        <p:spPr>
          <a:xfrm>
            <a:off x="2114775" y="2501975"/>
            <a:ext cx="6359700" cy="2133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100">
                <a:solidFill>
                  <a:schemeClr val="dk1"/>
                </a:solidFill>
                <a:latin typeface="Times New Roman"/>
                <a:ea typeface="Times New Roman"/>
                <a:cs typeface="Times New Roman"/>
                <a:sym typeface="Times New Roman"/>
              </a:rPr>
              <a:t>Justin Zhaoying Lu, Tengxiao Song, Qingxuan Wu</a:t>
            </a:r>
            <a:endParaRPr b="1" sz="2100">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rPr b="1" lang="en" sz="2100">
                <a:solidFill>
                  <a:schemeClr val="dk1"/>
                </a:solidFill>
                <a:latin typeface="Times New Roman"/>
                <a:ea typeface="Times New Roman"/>
                <a:cs typeface="Times New Roman"/>
                <a:sym typeface="Times New Roman"/>
              </a:rPr>
              <a:t>CIS 5450 Fall 2023</a:t>
            </a:r>
            <a:endParaRPr b="1" sz="21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Model 2: XGBoost</a:t>
            </a:r>
            <a:endParaRPr/>
          </a:p>
        </p:txBody>
      </p:sp>
      <p:sp>
        <p:nvSpPr>
          <p:cNvPr id="271" name="Google Shape;271;p28"/>
          <p:cNvSpPr txBox="1"/>
          <p:nvPr>
            <p:ph idx="1" type="body"/>
          </p:nvPr>
        </p:nvSpPr>
        <p:spPr>
          <a:xfrm>
            <a:off x="430475" y="902375"/>
            <a:ext cx="4141500" cy="36909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Char char="-"/>
            </a:pPr>
            <a:r>
              <a:rPr lang="en" sz="2600"/>
              <a:t>Decision tree-based boosting model</a:t>
            </a:r>
            <a:endParaRPr sz="2600"/>
          </a:p>
          <a:p>
            <a:pPr indent="-330200" lvl="0" marL="457200" rtl="0" algn="l">
              <a:spcBef>
                <a:spcPts val="0"/>
              </a:spcBef>
              <a:spcAft>
                <a:spcPts val="0"/>
              </a:spcAft>
              <a:buSzPts val="1600"/>
              <a:buChar char="-"/>
            </a:pPr>
            <a:r>
              <a:rPr lang="en" sz="2600"/>
              <a:t>High classification accuracy</a:t>
            </a:r>
            <a:endParaRPr sz="2600"/>
          </a:p>
          <a:p>
            <a:pPr indent="-330200" lvl="0" marL="457200" rtl="0" algn="l">
              <a:spcBef>
                <a:spcPts val="0"/>
              </a:spcBef>
              <a:spcAft>
                <a:spcPts val="0"/>
              </a:spcAft>
              <a:buSzPts val="1600"/>
              <a:buChar char="-"/>
            </a:pPr>
            <a:r>
              <a:rPr lang="en" sz="2600"/>
              <a:t>82% AUROC</a:t>
            </a:r>
            <a:endParaRPr sz="2600"/>
          </a:p>
          <a:p>
            <a:pPr indent="-330200" lvl="1" marL="914400" rtl="0" algn="l">
              <a:spcBef>
                <a:spcPts val="0"/>
              </a:spcBef>
              <a:spcAft>
                <a:spcPts val="0"/>
              </a:spcAft>
              <a:buSzPts val="1600"/>
              <a:buChar char="-"/>
            </a:pPr>
            <a:r>
              <a:rPr lang="en" sz="2200"/>
              <a:t>80% TPR at ~30% FPR</a:t>
            </a:r>
            <a:endParaRPr sz="2200"/>
          </a:p>
        </p:txBody>
      </p:sp>
      <p:pic>
        <p:nvPicPr>
          <p:cNvPr id="272" name="Google Shape;272;p28"/>
          <p:cNvPicPr preferRelativeResize="0"/>
          <p:nvPr/>
        </p:nvPicPr>
        <p:blipFill>
          <a:blip r:embed="rId3">
            <a:alphaModFix/>
          </a:blip>
          <a:stretch>
            <a:fillRect/>
          </a:stretch>
        </p:blipFill>
        <p:spPr>
          <a:xfrm>
            <a:off x="4572000" y="1124160"/>
            <a:ext cx="4267225" cy="27059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Implications: what does the data tell us?</a:t>
            </a:r>
            <a:endParaRPr/>
          </a:p>
        </p:txBody>
      </p:sp>
      <p:sp>
        <p:nvSpPr>
          <p:cNvPr id="278" name="Google Shape;278;p29"/>
          <p:cNvSpPr txBox="1"/>
          <p:nvPr/>
        </p:nvSpPr>
        <p:spPr>
          <a:xfrm>
            <a:off x="674025" y="4495650"/>
            <a:ext cx="3769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accent6"/>
                </a:solidFill>
                <a:latin typeface="Gill Sans"/>
                <a:ea typeface="Gill Sans"/>
                <a:cs typeface="Gill Sans"/>
                <a:sym typeface="Gill Sans"/>
              </a:rPr>
              <a:t>[1]. Data encoding uses 1 for female, 0 for male</a:t>
            </a:r>
            <a:endParaRPr sz="800">
              <a:solidFill>
                <a:schemeClr val="accent6"/>
              </a:solidFill>
              <a:latin typeface="Gill Sans"/>
              <a:ea typeface="Gill Sans"/>
              <a:cs typeface="Gill Sans"/>
              <a:sym typeface="Gill Sans"/>
            </a:endParaRPr>
          </a:p>
        </p:txBody>
      </p:sp>
      <p:pic>
        <p:nvPicPr>
          <p:cNvPr id="279" name="Google Shape;279;p29"/>
          <p:cNvPicPr preferRelativeResize="0"/>
          <p:nvPr/>
        </p:nvPicPr>
        <p:blipFill rotWithShape="1">
          <a:blip r:embed="rId3">
            <a:alphaModFix/>
          </a:blip>
          <a:srcRect b="0" l="-1420" r="1419" t="0"/>
          <a:stretch/>
        </p:blipFill>
        <p:spPr>
          <a:xfrm>
            <a:off x="6070950" y="883201"/>
            <a:ext cx="2914300" cy="3065949"/>
          </a:xfrm>
          <a:prstGeom prst="rect">
            <a:avLst/>
          </a:prstGeom>
          <a:noFill/>
          <a:ln>
            <a:noFill/>
          </a:ln>
        </p:spPr>
      </p:pic>
      <p:sp>
        <p:nvSpPr>
          <p:cNvPr id="280" name="Google Shape;280;p29"/>
          <p:cNvSpPr txBox="1"/>
          <p:nvPr>
            <p:ph idx="1" type="body"/>
          </p:nvPr>
        </p:nvSpPr>
        <p:spPr>
          <a:xfrm>
            <a:off x="-32250" y="1054775"/>
            <a:ext cx="7479300" cy="3441000"/>
          </a:xfrm>
          <a:prstGeom prst="rect">
            <a:avLst/>
          </a:prstGeom>
        </p:spPr>
        <p:txBody>
          <a:bodyPr anchorCtr="0" anchor="t" bIns="45700" lIns="91425" spcFirstLastPara="1" rIns="91425" wrap="square" tIns="45700">
            <a:normAutofit/>
          </a:bodyPr>
          <a:lstStyle/>
          <a:p>
            <a:pPr indent="0" lvl="0" marL="457200" rtl="0" algn="l">
              <a:spcBef>
                <a:spcPts val="360"/>
              </a:spcBef>
              <a:spcAft>
                <a:spcPts val="0"/>
              </a:spcAft>
              <a:buNone/>
            </a:pPr>
            <a:r>
              <a:rPr b="1" lang="en" sz="2500">
                <a:solidFill>
                  <a:schemeClr val="accent3"/>
                </a:solidFill>
              </a:rPr>
              <a:t>Related factors</a:t>
            </a:r>
            <a:endParaRPr b="1" sz="2500">
              <a:solidFill>
                <a:schemeClr val="accent3"/>
              </a:solidFill>
            </a:endParaRPr>
          </a:p>
          <a:p>
            <a:pPr indent="-298450" lvl="0" marL="457200" rtl="0" algn="l">
              <a:spcBef>
                <a:spcPts val="360"/>
              </a:spcBef>
              <a:spcAft>
                <a:spcPts val="0"/>
              </a:spcAft>
              <a:buSzPts val="1100"/>
              <a:buChar char="■"/>
            </a:pPr>
            <a:r>
              <a:rPr b="1" lang="en" sz="2100"/>
              <a:t>Demographic</a:t>
            </a:r>
            <a:endParaRPr b="1" sz="2100"/>
          </a:p>
          <a:p>
            <a:pPr indent="-298450" lvl="0" marL="914400" rtl="0" algn="l">
              <a:spcBef>
                <a:spcPts val="0"/>
              </a:spcBef>
              <a:spcAft>
                <a:spcPts val="0"/>
              </a:spcAft>
              <a:buSzPts val="1100"/>
              <a:buChar char="-"/>
            </a:pPr>
            <a:r>
              <a:rPr lang="en" sz="2100"/>
              <a:t>age (</a:t>
            </a:r>
            <a:r>
              <a:rPr lang="en" sz="2100">
                <a:solidFill>
                  <a:schemeClr val="accent1"/>
                </a:solidFill>
              </a:rPr>
              <a:t>+1.00</a:t>
            </a:r>
            <a:r>
              <a:rPr lang="en" sz="2100"/>
              <a:t>), sex</a:t>
            </a:r>
            <a:r>
              <a:rPr baseline="30000" lang="en" sz="2100"/>
              <a:t>[1]</a:t>
            </a:r>
            <a:r>
              <a:rPr lang="en" sz="2100"/>
              <a:t> (</a:t>
            </a:r>
            <a:r>
              <a:rPr lang="en" sz="2100">
                <a:solidFill>
                  <a:schemeClr val="accent3"/>
                </a:solidFill>
              </a:rPr>
              <a:t>-0.39</a:t>
            </a:r>
            <a:r>
              <a:rPr lang="en" sz="2100"/>
              <a:t>)</a:t>
            </a:r>
            <a:endParaRPr sz="2100"/>
          </a:p>
          <a:p>
            <a:pPr indent="-298450" lvl="0" marL="914400" rtl="0" algn="l">
              <a:spcBef>
                <a:spcPts val="0"/>
              </a:spcBef>
              <a:spcAft>
                <a:spcPts val="0"/>
              </a:spcAft>
              <a:buSzPts val="1100"/>
              <a:buChar char="-"/>
            </a:pPr>
            <a:r>
              <a:rPr lang="en" sz="2100"/>
              <a:t>BMI (</a:t>
            </a:r>
            <a:r>
              <a:rPr lang="en" sz="2100">
                <a:solidFill>
                  <a:schemeClr val="accent3"/>
                </a:solidFill>
              </a:rPr>
              <a:t>+0.08</a:t>
            </a:r>
            <a:r>
              <a:rPr lang="en" sz="2100"/>
              <a:t>)</a:t>
            </a:r>
            <a:endParaRPr sz="2100"/>
          </a:p>
          <a:p>
            <a:pPr indent="-298450" lvl="0" marL="457200" rtl="0" algn="l">
              <a:spcBef>
                <a:spcPts val="0"/>
              </a:spcBef>
              <a:spcAft>
                <a:spcPts val="0"/>
              </a:spcAft>
              <a:buSzPts val="1100"/>
              <a:buChar char="■"/>
            </a:pPr>
            <a:r>
              <a:rPr b="1" lang="en" sz="2100"/>
              <a:t>Lifestyle</a:t>
            </a:r>
            <a:endParaRPr b="1" sz="2100"/>
          </a:p>
          <a:p>
            <a:pPr indent="-298450" lvl="0" marL="914400" marR="0" rtl="0" algn="l">
              <a:lnSpc>
                <a:spcPct val="100000"/>
              </a:lnSpc>
              <a:spcBef>
                <a:spcPts val="0"/>
              </a:spcBef>
              <a:spcAft>
                <a:spcPts val="0"/>
              </a:spcAft>
              <a:buSzPts val="1100"/>
              <a:buChar char="-"/>
            </a:pPr>
            <a:r>
              <a:rPr lang="en" sz="2100"/>
              <a:t>smoking (</a:t>
            </a:r>
            <a:r>
              <a:rPr lang="en" sz="2100">
                <a:solidFill>
                  <a:schemeClr val="accent1"/>
                </a:solidFill>
              </a:rPr>
              <a:t>+0.25</a:t>
            </a:r>
            <a:r>
              <a:rPr lang="en" sz="2100"/>
              <a:t>)</a:t>
            </a:r>
            <a:r>
              <a:rPr lang="en" sz="2100"/>
              <a:t>, </a:t>
            </a:r>
            <a:r>
              <a:rPr lang="en" sz="2100"/>
              <a:t>alcohol (</a:t>
            </a:r>
            <a:r>
              <a:rPr lang="en" sz="2100">
                <a:solidFill>
                  <a:schemeClr val="accent3"/>
                </a:solidFill>
              </a:rPr>
              <a:t>-0.14</a:t>
            </a:r>
            <a:r>
              <a:rPr lang="en" sz="2100"/>
              <a:t>)</a:t>
            </a:r>
            <a:r>
              <a:rPr lang="en" sz="2100"/>
              <a:t>, exercise (</a:t>
            </a:r>
            <a:r>
              <a:rPr lang="en" sz="2100">
                <a:solidFill>
                  <a:schemeClr val="accent3"/>
                </a:solidFill>
              </a:rPr>
              <a:t>-0.12</a:t>
            </a:r>
            <a:r>
              <a:rPr lang="en" sz="2100"/>
              <a:t>)</a:t>
            </a:r>
            <a:endParaRPr sz="2100"/>
          </a:p>
          <a:p>
            <a:pPr indent="-298450" lvl="0" marL="914400" marR="0" rtl="0" algn="l">
              <a:lnSpc>
                <a:spcPct val="100000"/>
              </a:lnSpc>
              <a:spcBef>
                <a:spcPts val="0"/>
              </a:spcBef>
              <a:spcAft>
                <a:spcPts val="0"/>
              </a:spcAft>
              <a:buSzPts val="1100"/>
              <a:buChar char="-"/>
            </a:pPr>
            <a:r>
              <a:rPr lang="en" sz="2100"/>
              <a:t>vegetable (</a:t>
            </a:r>
            <a:r>
              <a:rPr lang="en" sz="2100">
                <a:solidFill>
                  <a:schemeClr val="accent3"/>
                </a:solidFill>
              </a:rPr>
              <a:t>-0.03</a:t>
            </a:r>
            <a:r>
              <a:rPr lang="en" sz="2100"/>
              <a:t>), fruit (</a:t>
            </a:r>
            <a:r>
              <a:rPr lang="en" sz="2100">
                <a:solidFill>
                  <a:schemeClr val="accent3"/>
                </a:solidFill>
              </a:rPr>
              <a:t>-0.02</a:t>
            </a:r>
            <a:r>
              <a:rPr lang="en" sz="2100"/>
              <a:t>), fried potato </a:t>
            </a:r>
            <a:r>
              <a:rPr lang="en" sz="2100"/>
              <a:t>(</a:t>
            </a:r>
            <a:r>
              <a:rPr lang="en" sz="2100">
                <a:solidFill>
                  <a:schemeClr val="accent1"/>
                </a:solidFill>
              </a:rPr>
              <a:t>+</a:t>
            </a:r>
            <a:r>
              <a:rPr lang="en" sz="2100">
                <a:solidFill>
                  <a:schemeClr val="accent1"/>
                </a:solidFill>
              </a:rPr>
              <a:t>0.01</a:t>
            </a:r>
            <a:r>
              <a:rPr lang="en" sz="2100"/>
              <a:t>)</a:t>
            </a:r>
            <a:endParaRPr sz="2100"/>
          </a:p>
          <a:p>
            <a:pPr indent="-298450" lvl="0" marL="457200" rtl="0" algn="l">
              <a:spcBef>
                <a:spcPts val="0"/>
              </a:spcBef>
              <a:spcAft>
                <a:spcPts val="0"/>
              </a:spcAft>
              <a:buSzPts val="1100"/>
              <a:buChar char="■"/>
            </a:pPr>
            <a:r>
              <a:rPr b="1" lang="en" sz="2100"/>
              <a:t>Other medical conditions</a:t>
            </a:r>
            <a:endParaRPr b="1" sz="2100"/>
          </a:p>
          <a:p>
            <a:pPr indent="-298450" lvl="0" marL="914400" marR="0" rtl="0" algn="l">
              <a:lnSpc>
                <a:spcPct val="100000"/>
              </a:lnSpc>
              <a:spcBef>
                <a:spcPts val="0"/>
              </a:spcBef>
              <a:spcAft>
                <a:spcPts val="0"/>
              </a:spcAft>
              <a:buSzPts val="1100"/>
              <a:buChar char="-"/>
            </a:pPr>
            <a:r>
              <a:rPr lang="en" sz="2100"/>
              <a:t>diabetes (</a:t>
            </a:r>
            <a:r>
              <a:rPr lang="en" sz="2100">
                <a:solidFill>
                  <a:schemeClr val="accent1"/>
                </a:solidFill>
              </a:rPr>
              <a:t>+0.27</a:t>
            </a:r>
            <a:r>
              <a:rPr lang="en" sz="2100"/>
              <a:t>), arthritis (</a:t>
            </a:r>
            <a:r>
              <a:rPr lang="en" sz="2100">
                <a:solidFill>
                  <a:schemeClr val="accent1"/>
                </a:solidFill>
              </a:rPr>
              <a:t>+0.21</a:t>
            </a:r>
            <a:r>
              <a:rPr lang="en" sz="2100"/>
              <a:t>), depression (</a:t>
            </a:r>
            <a:r>
              <a:rPr lang="en" sz="2100">
                <a:solidFill>
                  <a:schemeClr val="accent1"/>
                </a:solidFill>
              </a:rPr>
              <a:t>+0.18</a:t>
            </a:r>
            <a:r>
              <a:rPr lang="en" sz="2100"/>
              <a:t>)</a:t>
            </a:r>
            <a:endParaRPr sz="2100"/>
          </a:p>
          <a:p>
            <a:pPr indent="-298450" lvl="0" marL="914400" marR="0" rtl="0" algn="l">
              <a:lnSpc>
                <a:spcPct val="100000"/>
              </a:lnSpc>
              <a:spcBef>
                <a:spcPts val="0"/>
              </a:spcBef>
              <a:spcAft>
                <a:spcPts val="0"/>
              </a:spcAft>
              <a:buSzPts val="1100"/>
              <a:buChar char="-"/>
            </a:pPr>
            <a:r>
              <a:rPr lang="en" sz="2100"/>
              <a:t>other cancer (</a:t>
            </a:r>
            <a:r>
              <a:rPr lang="en" sz="2100">
                <a:solidFill>
                  <a:schemeClr val="accent1"/>
                </a:solidFill>
              </a:rPr>
              <a:t>+0.06</a:t>
            </a:r>
            <a:r>
              <a:rPr lang="en" sz="2100"/>
              <a:t>), skin cancer (</a:t>
            </a:r>
            <a:r>
              <a:rPr lang="en" sz="2100">
                <a:solidFill>
                  <a:schemeClr val="accent1"/>
                </a:solidFill>
              </a:rPr>
              <a:t>+0.03</a:t>
            </a:r>
            <a:r>
              <a:rPr lang="en" sz="2100"/>
              <a:t>)</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0"/>
          <p:cNvPicPr preferRelativeResize="0"/>
          <p:nvPr/>
        </p:nvPicPr>
        <p:blipFill>
          <a:blip r:embed="rId3">
            <a:alphaModFix/>
          </a:blip>
          <a:stretch>
            <a:fillRect/>
          </a:stretch>
        </p:blipFill>
        <p:spPr>
          <a:xfrm>
            <a:off x="2720425" y="1707975"/>
            <a:ext cx="3526800" cy="3280358"/>
          </a:xfrm>
          <a:prstGeom prst="rect">
            <a:avLst/>
          </a:prstGeom>
          <a:noFill/>
          <a:ln>
            <a:noFill/>
          </a:ln>
        </p:spPr>
      </p:pic>
      <p:sp>
        <p:nvSpPr>
          <p:cNvPr id="286" name="Google Shape;286;p30"/>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Implications: what does the data tell us?</a:t>
            </a:r>
            <a:endParaRPr/>
          </a:p>
        </p:txBody>
      </p:sp>
      <p:sp>
        <p:nvSpPr>
          <p:cNvPr id="287" name="Google Shape;287;p30"/>
          <p:cNvSpPr txBox="1"/>
          <p:nvPr>
            <p:ph idx="1" type="body"/>
          </p:nvPr>
        </p:nvSpPr>
        <p:spPr>
          <a:xfrm>
            <a:off x="221064" y="889269"/>
            <a:ext cx="8229600" cy="3690900"/>
          </a:xfrm>
          <a:prstGeom prst="rect">
            <a:avLst/>
          </a:prstGeom>
        </p:spPr>
        <p:txBody>
          <a:bodyPr anchorCtr="0" anchor="t" bIns="45700" lIns="91425" spcFirstLastPara="1" rIns="91425" wrap="square" tIns="45700">
            <a:normAutofit/>
          </a:bodyPr>
          <a:lstStyle/>
          <a:p>
            <a:pPr indent="0" lvl="0" marL="457200" rtl="0" algn="l">
              <a:spcBef>
                <a:spcPts val="360"/>
              </a:spcBef>
              <a:spcAft>
                <a:spcPts val="0"/>
              </a:spcAft>
              <a:buNone/>
            </a:pPr>
            <a:r>
              <a:rPr b="1" lang="en" sz="2500">
                <a:solidFill>
                  <a:schemeClr val="accent3"/>
                </a:solidFill>
              </a:rPr>
              <a:t>Observations! Not </a:t>
            </a:r>
            <a:r>
              <a:rPr b="1" lang="en" sz="2500">
                <a:solidFill>
                  <a:schemeClr val="accent3"/>
                </a:solidFill>
              </a:rPr>
              <a:t>determining factors.</a:t>
            </a:r>
            <a:endParaRPr b="1" sz="2100"/>
          </a:p>
          <a:p>
            <a:pPr indent="-361950" lvl="0" marL="457200" rtl="0" algn="l">
              <a:spcBef>
                <a:spcPts val="360"/>
              </a:spcBef>
              <a:spcAft>
                <a:spcPts val="0"/>
              </a:spcAft>
              <a:buSzPts val="2100"/>
              <a:buChar char="■"/>
            </a:pPr>
            <a:r>
              <a:rPr b="1" lang="en" sz="2100"/>
              <a:t>correlation ≠ causation</a:t>
            </a:r>
            <a:endParaRPr b="1" sz="2100"/>
          </a:p>
          <a:p>
            <a:pPr indent="-361950" lvl="0" marL="457200" rtl="0" algn="l">
              <a:spcBef>
                <a:spcPts val="0"/>
              </a:spcBef>
              <a:spcAft>
                <a:spcPts val="0"/>
              </a:spcAft>
              <a:buSzPts val="2100"/>
              <a:buChar char="■"/>
            </a:pPr>
            <a:r>
              <a:rPr b="1" lang="en" sz="2100"/>
              <a:t>hypotheses?</a:t>
            </a:r>
            <a:endParaRPr b="1" sz="2100"/>
          </a:p>
        </p:txBody>
      </p:sp>
      <p:pic>
        <p:nvPicPr>
          <p:cNvPr id="288" name="Google Shape;288;p30"/>
          <p:cNvPicPr preferRelativeResize="0"/>
          <p:nvPr/>
        </p:nvPicPr>
        <p:blipFill>
          <a:blip r:embed="rId4">
            <a:alphaModFix/>
          </a:blip>
          <a:stretch>
            <a:fillRect/>
          </a:stretch>
        </p:blipFill>
        <p:spPr>
          <a:xfrm>
            <a:off x="6350226" y="1874150"/>
            <a:ext cx="2495200" cy="2948000"/>
          </a:xfrm>
          <a:prstGeom prst="rect">
            <a:avLst/>
          </a:prstGeom>
          <a:noFill/>
          <a:ln>
            <a:noFill/>
          </a:ln>
        </p:spPr>
      </p:pic>
      <p:sp>
        <p:nvSpPr>
          <p:cNvPr id="289" name="Google Shape;289;p30"/>
          <p:cNvSpPr/>
          <p:nvPr/>
        </p:nvSpPr>
        <p:spPr>
          <a:xfrm>
            <a:off x="3469400" y="2678550"/>
            <a:ext cx="271200" cy="1575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
        <p:nvSpPr>
          <p:cNvPr id="290" name="Google Shape;290;p30"/>
          <p:cNvSpPr/>
          <p:nvPr/>
        </p:nvSpPr>
        <p:spPr>
          <a:xfrm>
            <a:off x="4029025" y="3616750"/>
            <a:ext cx="271200" cy="3246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Implications: what does the data tell us?</a:t>
            </a:r>
            <a:endParaRPr/>
          </a:p>
        </p:txBody>
      </p:sp>
      <p:sp>
        <p:nvSpPr>
          <p:cNvPr id="296" name="Google Shape;296;p31"/>
          <p:cNvSpPr txBox="1"/>
          <p:nvPr>
            <p:ph idx="1" type="body"/>
          </p:nvPr>
        </p:nvSpPr>
        <p:spPr>
          <a:xfrm>
            <a:off x="221064" y="889269"/>
            <a:ext cx="8229600" cy="3690900"/>
          </a:xfrm>
          <a:prstGeom prst="rect">
            <a:avLst/>
          </a:prstGeom>
        </p:spPr>
        <p:txBody>
          <a:bodyPr anchorCtr="0" anchor="t" bIns="45700" lIns="91425" spcFirstLastPara="1" rIns="91425" wrap="square" tIns="45700">
            <a:normAutofit/>
          </a:bodyPr>
          <a:lstStyle/>
          <a:p>
            <a:pPr indent="0" lvl="0" marL="457200" rtl="0" algn="l">
              <a:spcBef>
                <a:spcPts val="360"/>
              </a:spcBef>
              <a:spcAft>
                <a:spcPts val="0"/>
              </a:spcAft>
              <a:buNone/>
            </a:pPr>
            <a:r>
              <a:rPr b="1" lang="en" sz="2500">
                <a:solidFill>
                  <a:schemeClr val="accent3"/>
                </a:solidFill>
              </a:rPr>
              <a:t>Observations! Not determining factors.</a:t>
            </a:r>
            <a:endParaRPr b="1" sz="2100"/>
          </a:p>
          <a:p>
            <a:pPr indent="-361950" lvl="0" marL="457200" rtl="0" algn="l">
              <a:spcBef>
                <a:spcPts val="360"/>
              </a:spcBef>
              <a:spcAft>
                <a:spcPts val="0"/>
              </a:spcAft>
              <a:buSzPts val="2100"/>
              <a:buChar char="■"/>
            </a:pPr>
            <a:r>
              <a:rPr b="1" lang="en" sz="2100"/>
              <a:t>correlation ≠ causation</a:t>
            </a:r>
            <a:endParaRPr b="1" sz="2100"/>
          </a:p>
          <a:p>
            <a:pPr indent="-361950" lvl="0" marL="457200" rtl="0" algn="l">
              <a:spcBef>
                <a:spcPts val="0"/>
              </a:spcBef>
              <a:spcAft>
                <a:spcPts val="0"/>
              </a:spcAft>
              <a:buSzPts val="2100"/>
              <a:buChar char="■"/>
            </a:pPr>
            <a:r>
              <a:rPr b="1" lang="en" sz="2100"/>
              <a:t>hypotheses?</a:t>
            </a:r>
            <a:endParaRPr b="1" sz="2100"/>
          </a:p>
          <a:p>
            <a:pPr indent="0" lvl="0" marL="0" rtl="0" algn="l">
              <a:spcBef>
                <a:spcPts val="360"/>
              </a:spcBef>
              <a:spcAft>
                <a:spcPts val="0"/>
              </a:spcAft>
              <a:buNone/>
            </a:pPr>
            <a:r>
              <a:t/>
            </a:r>
            <a:endParaRPr b="1" sz="2100"/>
          </a:p>
          <a:p>
            <a:pPr indent="0" lvl="0" marL="457200" rtl="0" algn="l">
              <a:spcBef>
                <a:spcPts val="360"/>
              </a:spcBef>
              <a:spcAft>
                <a:spcPts val="0"/>
              </a:spcAft>
              <a:buNone/>
            </a:pPr>
            <a:r>
              <a:rPr b="1" lang="en" sz="2500">
                <a:solidFill>
                  <a:schemeClr val="accent3"/>
                </a:solidFill>
              </a:rPr>
              <a:t>Real-world applications</a:t>
            </a:r>
            <a:endParaRPr b="1" sz="2500">
              <a:solidFill>
                <a:schemeClr val="accent3"/>
              </a:solidFill>
            </a:endParaRPr>
          </a:p>
          <a:p>
            <a:pPr indent="-361950" lvl="0" marL="457200" rtl="0" algn="l">
              <a:spcBef>
                <a:spcPts val="360"/>
              </a:spcBef>
              <a:spcAft>
                <a:spcPts val="0"/>
              </a:spcAft>
              <a:buSzPts val="2100"/>
              <a:buChar char="■"/>
            </a:pPr>
            <a:r>
              <a:rPr b="1" lang="en" sz="2100"/>
              <a:t>Risk indicator:</a:t>
            </a:r>
            <a:r>
              <a:rPr lang="en" sz="2100"/>
              <a:t> recommendation for further screening</a:t>
            </a:r>
            <a:endParaRPr sz="2100"/>
          </a:p>
          <a:p>
            <a:pPr indent="-361950" lvl="0" marL="457200" rtl="0" algn="l">
              <a:spcBef>
                <a:spcPts val="0"/>
              </a:spcBef>
              <a:spcAft>
                <a:spcPts val="0"/>
              </a:spcAft>
              <a:buSzPts val="2100"/>
              <a:buChar char="■"/>
            </a:pPr>
            <a:r>
              <a:rPr b="1" lang="en" sz="2100"/>
              <a:t>Further research </a:t>
            </a:r>
            <a:r>
              <a:rPr lang="en" sz="2100"/>
              <a:t>on the mechanism behind the correlations</a:t>
            </a:r>
            <a:r>
              <a:rPr b="1" lang="en" sz="2100"/>
              <a:t> (depression, alcohol)</a:t>
            </a:r>
            <a:endParaRPr b="1" sz="2500">
              <a:solidFill>
                <a:schemeClr val="accent3"/>
              </a:solidFill>
            </a:endParaRPr>
          </a:p>
          <a:p>
            <a:pPr indent="0" lvl="0" marL="0" rtl="0" algn="l">
              <a:spcBef>
                <a:spcPts val="360"/>
              </a:spcBef>
              <a:spcAft>
                <a:spcPts val="0"/>
              </a:spcAft>
              <a:buNone/>
            </a:pPr>
            <a:r>
              <a:t/>
            </a:r>
            <a:endParaRPr b="1"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Limitations, and future work</a:t>
            </a:r>
            <a:endParaRPr/>
          </a:p>
        </p:txBody>
      </p:sp>
      <p:sp>
        <p:nvSpPr>
          <p:cNvPr id="302" name="Google Shape;302;p32"/>
          <p:cNvSpPr txBox="1"/>
          <p:nvPr>
            <p:ph idx="1" type="body"/>
          </p:nvPr>
        </p:nvSpPr>
        <p:spPr>
          <a:xfrm>
            <a:off x="214164" y="813344"/>
            <a:ext cx="8229600" cy="3690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 sz="2500">
                <a:solidFill>
                  <a:schemeClr val="accent3"/>
                </a:solidFill>
              </a:rPr>
              <a:t>Limitations</a:t>
            </a:r>
            <a:endParaRPr b="1" sz="2100"/>
          </a:p>
          <a:p>
            <a:pPr indent="-361950" lvl="0" marL="457200" rtl="0" algn="l">
              <a:spcBef>
                <a:spcPts val="360"/>
              </a:spcBef>
              <a:spcAft>
                <a:spcPts val="0"/>
              </a:spcAft>
              <a:buSzPts val="2100"/>
              <a:buChar char="■"/>
            </a:pPr>
            <a:r>
              <a:rPr b="1" lang="en" sz="2100"/>
              <a:t>only correlation we observe </a:t>
            </a:r>
            <a:r>
              <a:rPr lang="en" sz="2100"/>
              <a:t>- no recommendation given</a:t>
            </a:r>
            <a:endParaRPr sz="2100"/>
          </a:p>
          <a:p>
            <a:pPr indent="-361950" lvl="0" marL="457200" rtl="0" algn="l">
              <a:spcBef>
                <a:spcPts val="0"/>
              </a:spcBef>
              <a:spcAft>
                <a:spcPts val="0"/>
              </a:spcAft>
              <a:buSzPts val="2100"/>
              <a:buChar char="■"/>
            </a:pPr>
            <a:r>
              <a:rPr b="1" lang="en" sz="2100"/>
              <a:t>data granularity:</a:t>
            </a:r>
            <a:r>
              <a:rPr lang="en" sz="2100"/>
              <a:t> e.g. smoking is a 0-1 variable</a:t>
            </a:r>
            <a:endParaRPr sz="2100"/>
          </a:p>
          <a:p>
            <a:pPr indent="-361950" lvl="0" marL="457200" rtl="0" algn="l">
              <a:spcBef>
                <a:spcPts val="0"/>
              </a:spcBef>
              <a:spcAft>
                <a:spcPts val="0"/>
              </a:spcAft>
              <a:buSzPts val="2100"/>
              <a:buChar char="■"/>
            </a:pPr>
            <a:r>
              <a:rPr b="1" lang="en" sz="2100"/>
              <a:t>data authenticity: </a:t>
            </a:r>
            <a:r>
              <a:rPr lang="en" sz="2100"/>
              <a:t>self-reported data</a:t>
            </a:r>
            <a:endParaRPr sz="2100"/>
          </a:p>
          <a:p>
            <a:pPr indent="-361950" lvl="0" marL="457200" rtl="0" algn="l">
              <a:spcBef>
                <a:spcPts val="0"/>
              </a:spcBef>
              <a:spcAft>
                <a:spcPts val="0"/>
              </a:spcAft>
              <a:buSzPts val="2100"/>
              <a:buChar char="■"/>
            </a:pPr>
            <a:r>
              <a:rPr b="1" lang="en" sz="2100"/>
              <a:t>data imbalance</a:t>
            </a:r>
            <a:endParaRPr sz="2100"/>
          </a:p>
          <a:p>
            <a:pPr indent="0" lvl="0" marL="0" rtl="0" algn="l">
              <a:spcBef>
                <a:spcPts val="360"/>
              </a:spcBef>
              <a:spcAft>
                <a:spcPts val="0"/>
              </a:spcAft>
              <a:buNone/>
            </a:pPr>
            <a:r>
              <a:t/>
            </a:r>
            <a:endParaRPr b="1" sz="2100"/>
          </a:p>
          <a:p>
            <a:pPr indent="0" lvl="0" marL="0" rtl="0" algn="l">
              <a:spcBef>
                <a:spcPts val="360"/>
              </a:spcBef>
              <a:spcAft>
                <a:spcPts val="0"/>
              </a:spcAft>
              <a:buNone/>
            </a:pPr>
            <a:r>
              <a:t/>
            </a:r>
            <a:endParaRPr b="1" sz="2500">
              <a:solidFill>
                <a:schemeClr val="accent3"/>
              </a:solidFill>
            </a:endParaRPr>
          </a:p>
          <a:p>
            <a:pPr indent="0" lvl="0" marL="0" rtl="0" algn="l">
              <a:spcBef>
                <a:spcPts val="360"/>
              </a:spcBef>
              <a:spcAft>
                <a:spcPts val="0"/>
              </a:spcAft>
              <a:buNone/>
            </a:pPr>
            <a:r>
              <a:t/>
            </a:r>
            <a:endParaRPr b="1" sz="2100"/>
          </a:p>
        </p:txBody>
      </p:sp>
      <p:pic>
        <p:nvPicPr>
          <p:cNvPr id="303" name="Google Shape;303;p32"/>
          <p:cNvPicPr preferRelativeResize="0"/>
          <p:nvPr/>
        </p:nvPicPr>
        <p:blipFill>
          <a:blip r:embed="rId3">
            <a:alphaModFix/>
          </a:blip>
          <a:stretch>
            <a:fillRect/>
          </a:stretch>
        </p:blipFill>
        <p:spPr>
          <a:xfrm>
            <a:off x="531000" y="2891649"/>
            <a:ext cx="2485250" cy="1861501"/>
          </a:xfrm>
          <a:prstGeom prst="rect">
            <a:avLst/>
          </a:prstGeom>
          <a:noFill/>
          <a:ln>
            <a:noFill/>
          </a:ln>
        </p:spPr>
      </p:pic>
      <p:pic>
        <p:nvPicPr>
          <p:cNvPr id="304" name="Google Shape;304;p32"/>
          <p:cNvPicPr preferRelativeResize="0"/>
          <p:nvPr/>
        </p:nvPicPr>
        <p:blipFill>
          <a:blip r:embed="rId4">
            <a:alphaModFix/>
          </a:blip>
          <a:stretch>
            <a:fillRect/>
          </a:stretch>
        </p:blipFill>
        <p:spPr>
          <a:xfrm>
            <a:off x="3217010" y="2703825"/>
            <a:ext cx="2859015" cy="2164376"/>
          </a:xfrm>
          <a:prstGeom prst="rect">
            <a:avLst/>
          </a:prstGeom>
          <a:noFill/>
          <a:ln>
            <a:noFill/>
          </a:ln>
        </p:spPr>
      </p:pic>
      <p:pic>
        <p:nvPicPr>
          <p:cNvPr id="305" name="Google Shape;305;p32"/>
          <p:cNvPicPr preferRelativeResize="0"/>
          <p:nvPr/>
        </p:nvPicPr>
        <p:blipFill>
          <a:blip r:embed="rId5">
            <a:alphaModFix/>
          </a:blip>
          <a:stretch>
            <a:fillRect/>
          </a:stretch>
        </p:blipFill>
        <p:spPr>
          <a:xfrm>
            <a:off x="6112575" y="2703837"/>
            <a:ext cx="2675675" cy="2128051"/>
          </a:xfrm>
          <a:prstGeom prst="rect">
            <a:avLst/>
          </a:prstGeom>
          <a:noFill/>
          <a:ln>
            <a:noFill/>
          </a:ln>
        </p:spPr>
      </p:pic>
      <p:sp>
        <p:nvSpPr>
          <p:cNvPr id="306" name="Google Shape;306;p32"/>
          <p:cNvSpPr txBox="1"/>
          <p:nvPr/>
        </p:nvSpPr>
        <p:spPr>
          <a:xfrm>
            <a:off x="4244825" y="2387100"/>
            <a:ext cx="98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6"/>
                </a:solidFill>
                <a:latin typeface="Gill Sans"/>
                <a:ea typeface="Gill Sans"/>
                <a:cs typeface="Gill Sans"/>
                <a:sym typeface="Gill Sans"/>
              </a:rPr>
              <a:t>Our data</a:t>
            </a:r>
            <a:endParaRPr sz="1200">
              <a:solidFill>
                <a:schemeClr val="accent6"/>
              </a:solidFill>
              <a:latin typeface="Gill Sans"/>
              <a:ea typeface="Gill Sans"/>
              <a:cs typeface="Gill Sans"/>
              <a:sym typeface="Gill Sans"/>
            </a:endParaRPr>
          </a:p>
        </p:txBody>
      </p:sp>
      <p:sp>
        <p:nvSpPr>
          <p:cNvPr id="307" name="Google Shape;307;p32"/>
          <p:cNvSpPr txBox="1"/>
          <p:nvPr/>
        </p:nvSpPr>
        <p:spPr>
          <a:xfrm>
            <a:off x="6888900" y="2387100"/>
            <a:ext cx="145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6"/>
                </a:solidFill>
                <a:latin typeface="Gill Sans"/>
                <a:ea typeface="Gill Sans"/>
                <a:cs typeface="Gill Sans"/>
                <a:sym typeface="Gill Sans"/>
              </a:rPr>
              <a:t>General population</a:t>
            </a:r>
            <a:endParaRPr sz="1200">
              <a:solidFill>
                <a:schemeClr val="accent6"/>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ph idx="1" type="body"/>
          </p:nvPr>
        </p:nvSpPr>
        <p:spPr>
          <a:xfrm>
            <a:off x="214175" y="2775349"/>
            <a:ext cx="8229600" cy="18567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 sz="2500">
                <a:solidFill>
                  <a:schemeClr val="accent3"/>
                </a:solidFill>
              </a:rPr>
              <a:t>Future steps</a:t>
            </a:r>
            <a:endParaRPr b="1" sz="2100"/>
          </a:p>
          <a:p>
            <a:pPr indent="-361950" lvl="0" marL="457200" rtl="0" algn="l">
              <a:spcBef>
                <a:spcPts val="360"/>
              </a:spcBef>
              <a:spcAft>
                <a:spcPts val="0"/>
              </a:spcAft>
              <a:buSzPts val="2100"/>
              <a:buChar char="■"/>
            </a:pPr>
            <a:r>
              <a:rPr b="1" lang="en" sz="2100"/>
              <a:t>More data, better granularity, more attributes </a:t>
            </a:r>
            <a:r>
              <a:rPr lang="en" sz="2100"/>
              <a:t>(clinical data, family medical history)</a:t>
            </a:r>
            <a:endParaRPr sz="2100"/>
          </a:p>
          <a:p>
            <a:pPr indent="-361950" lvl="0" marL="457200" rtl="0" algn="l">
              <a:spcBef>
                <a:spcPts val="0"/>
              </a:spcBef>
              <a:spcAft>
                <a:spcPts val="0"/>
              </a:spcAft>
              <a:buSzPts val="2100"/>
              <a:buChar char="■"/>
            </a:pPr>
            <a:r>
              <a:rPr b="1" lang="en" sz="2100"/>
              <a:t>Further studies on correlated factors</a:t>
            </a:r>
            <a:endParaRPr b="1" sz="2100"/>
          </a:p>
        </p:txBody>
      </p:sp>
      <p:sp>
        <p:nvSpPr>
          <p:cNvPr id="313" name="Google Shape;313;p33"/>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Limitations, and future work</a:t>
            </a:r>
            <a:endParaRPr/>
          </a:p>
        </p:txBody>
      </p:sp>
      <p:sp>
        <p:nvSpPr>
          <p:cNvPr id="314" name="Google Shape;314;p33"/>
          <p:cNvSpPr txBox="1"/>
          <p:nvPr>
            <p:ph idx="1" type="body"/>
          </p:nvPr>
        </p:nvSpPr>
        <p:spPr>
          <a:xfrm>
            <a:off x="214175" y="813349"/>
            <a:ext cx="8229600" cy="1809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 sz="2500">
                <a:solidFill>
                  <a:schemeClr val="accent3"/>
                </a:solidFill>
              </a:rPr>
              <a:t>Limitations</a:t>
            </a:r>
            <a:endParaRPr b="1" sz="2100"/>
          </a:p>
          <a:p>
            <a:pPr indent="-361950" lvl="0" marL="457200" rtl="0" algn="l">
              <a:spcBef>
                <a:spcPts val="360"/>
              </a:spcBef>
              <a:spcAft>
                <a:spcPts val="0"/>
              </a:spcAft>
              <a:buSzPts val="2100"/>
              <a:buChar char="■"/>
            </a:pPr>
            <a:r>
              <a:rPr b="1" lang="en" sz="2100"/>
              <a:t>only correlation we observe </a:t>
            </a:r>
            <a:r>
              <a:rPr lang="en" sz="2100"/>
              <a:t>- no recommendation given</a:t>
            </a:r>
            <a:endParaRPr sz="2100"/>
          </a:p>
          <a:p>
            <a:pPr indent="-361950" lvl="0" marL="457200" rtl="0" algn="l">
              <a:spcBef>
                <a:spcPts val="0"/>
              </a:spcBef>
              <a:spcAft>
                <a:spcPts val="0"/>
              </a:spcAft>
              <a:buSzPts val="2100"/>
              <a:buChar char="■"/>
            </a:pPr>
            <a:r>
              <a:rPr b="1" lang="en" sz="2100"/>
              <a:t>data granularity:</a:t>
            </a:r>
            <a:r>
              <a:rPr lang="en" sz="2100"/>
              <a:t> e.g. smoking is a 0-1 variable</a:t>
            </a:r>
            <a:endParaRPr sz="2100"/>
          </a:p>
          <a:p>
            <a:pPr indent="-361950" lvl="0" marL="457200" rtl="0" algn="l">
              <a:spcBef>
                <a:spcPts val="0"/>
              </a:spcBef>
              <a:spcAft>
                <a:spcPts val="0"/>
              </a:spcAft>
              <a:buSzPts val="2100"/>
              <a:buChar char="■"/>
            </a:pPr>
            <a:r>
              <a:rPr b="1" lang="en" sz="2100"/>
              <a:t>data authenticity: </a:t>
            </a:r>
            <a:r>
              <a:rPr lang="en" sz="2100"/>
              <a:t>self-reported data</a:t>
            </a:r>
            <a:endParaRPr sz="2100"/>
          </a:p>
          <a:p>
            <a:pPr indent="-361950" lvl="0" marL="457200" rtl="0" algn="l">
              <a:spcBef>
                <a:spcPts val="0"/>
              </a:spcBef>
              <a:spcAft>
                <a:spcPts val="0"/>
              </a:spcAft>
              <a:buSzPts val="2100"/>
              <a:buChar char="■"/>
            </a:pPr>
            <a:r>
              <a:rPr b="1" lang="en" sz="2100"/>
              <a:t>data imbalance</a:t>
            </a:r>
            <a:endParaRPr b="1"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Background</a:t>
            </a:r>
            <a:endParaRPr/>
          </a:p>
        </p:txBody>
      </p:sp>
      <p:sp>
        <p:nvSpPr>
          <p:cNvPr id="213" name="Google Shape;213;p20"/>
          <p:cNvSpPr txBox="1"/>
          <p:nvPr>
            <p:ph idx="1" type="body"/>
          </p:nvPr>
        </p:nvSpPr>
        <p:spPr>
          <a:xfrm>
            <a:off x="430464" y="902369"/>
            <a:ext cx="8229600" cy="3690900"/>
          </a:xfrm>
          <a:prstGeom prst="rect">
            <a:avLst/>
          </a:prstGeom>
        </p:spPr>
        <p:txBody>
          <a:bodyPr anchorCtr="0" anchor="t" bIns="45700" lIns="91425" spcFirstLastPara="1" rIns="91425" wrap="square" tIns="45700">
            <a:noAutofit/>
          </a:bodyPr>
          <a:lstStyle/>
          <a:p>
            <a:pPr indent="0" lvl="0" marL="457200" marR="0" rtl="0" algn="l">
              <a:lnSpc>
                <a:spcPct val="100000"/>
              </a:lnSpc>
              <a:spcBef>
                <a:spcPts val="360"/>
              </a:spcBef>
              <a:spcAft>
                <a:spcPts val="0"/>
              </a:spcAft>
              <a:buNone/>
            </a:pPr>
            <a:r>
              <a:rPr b="1" lang="en" sz="2500">
                <a:solidFill>
                  <a:schemeClr val="accent3"/>
                </a:solidFill>
              </a:rPr>
              <a:t>Cardiovascular Diseases(CVD)</a:t>
            </a:r>
            <a:endParaRPr b="1" sz="2500">
              <a:solidFill>
                <a:schemeClr val="accent3"/>
              </a:solidFill>
            </a:endParaRPr>
          </a:p>
          <a:p>
            <a:pPr indent="-361950" lvl="0" marL="457200" marR="0" rtl="0" algn="l">
              <a:lnSpc>
                <a:spcPct val="100000"/>
              </a:lnSpc>
              <a:spcBef>
                <a:spcPts val="360"/>
              </a:spcBef>
              <a:spcAft>
                <a:spcPts val="0"/>
              </a:spcAft>
              <a:buSzPts val="2100"/>
              <a:buChar char="■"/>
            </a:pPr>
            <a:r>
              <a:rPr lang="en" sz="2100"/>
              <a:t>E</a:t>
            </a:r>
            <a:r>
              <a:rPr lang="en" sz="2100"/>
              <a:t>ncompass</a:t>
            </a:r>
            <a:r>
              <a:rPr lang="en" sz="2100"/>
              <a:t> disorders affecting the heart and blood vessels</a:t>
            </a:r>
            <a:endParaRPr sz="2100"/>
          </a:p>
          <a:p>
            <a:pPr indent="0" lvl="0" marL="914400" marR="0" rtl="0" algn="l">
              <a:lnSpc>
                <a:spcPct val="100000"/>
              </a:lnSpc>
              <a:spcBef>
                <a:spcPts val="360"/>
              </a:spcBef>
              <a:spcAft>
                <a:spcPts val="0"/>
              </a:spcAft>
              <a:buNone/>
            </a:pPr>
            <a:r>
              <a:t/>
            </a:r>
            <a:endParaRPr sz="2100"/>
          </a:p>
          <a:p>
            <a:pPr indent="-361950" lvl="0" marL="457200" marR="0" rtl="0" algn="l">
              <a:lnSpc>
                <a:spcPct val="100000"/>
              </a:lnSpc>
              <a:spcBef>
                <a:spcPts val="360"/>
              </a:spcBef>
              <a:spcAft>
                <a:spcPts val="0"/>
              </a:spcAft>
              <a:buSzPts val="2100"/>
              <a:buChar char="■"/>
            </a:pPr>
            <a:r>
              <a:rPr lang="en" sz="2100"/>
              <a:t>Leading global cause of morbidity and mortality, representing 32% of global deaths in 2019</a:t>
            </a:r>
            <a:r>
              <a:rPr baseline="30000" lang="en" sz="2100"/>
              <a:t>[1]</a:t>
            </a:r>
            <a:r>
              <a:rPr lang="en" sz="2100"/>
              <a:t>.</a:t>
            </a:r>
            <a:endParaRPr sz="2100"/>
          </a:p>
          <a:p>
            <a:pPr indent="0" lvl="0" marL="914400" marR="0" rtl="0" algn="l">
              <a:lnSpc>
                <a:spcPct val="100000"/>
              </a:lnSpc>
              <a:spcBef>
                <a:spcPts val="360"/>
              </a:spcBef>
              <a:spcAft>
                <a:spcPts val="0"/>
              </a:spcAft>
              <a:buNone/>
            </a:pPr>
            <a:r>
              <a:t/>
            </a:r>
            <a:endParaRPr sz="2100"/>
          </a:p>
          <a:p>
            <a:pPr indent="-361950" lvl="0" marL="457200" marR="0" rtl="0" algn="l">
              <a:lnSpc>
                <a:spcPct val="100000"/>
              </a:lnSpc>
              <a:spcBef>
                <a:spcPts val="360"/>
              </a:spcBef>
              <a:spcAft>
                <a:spcPts val="0"/>
              </a:spcAft>
              <a:buSzPts val="2100"/>
              <a:buChar char="■"/>
            </a:pPr>
            <a:r>
              <a:rPr lang="en" sz="2100"/>
              <a:t>Risk factors: genetics, age, gender, lifestyle choices (diet, exercise, smoking), underlying health conditions</a:t>
            </a:r>
            <a:endParaRPr sz="2200">
              <a:solidFill>
                <a:schemeClr val="accent3"/>
              </a:solidFill>
            </a:endParaRPr>
          </a:p>
          <a:p>
            <a:pPr indent="0" lvl="0" marL="457200" rtl="0" algn="l">
              <a:spcBef>
                <a:spcPts val="360"/>
              </a:spcBef>
              <a:spcAft>
                <a:spcPts val="0"/>
              </a:spcAft>
              <a:buNone/>
            </a:pPr>
            <a:r>
              <a:t/>
            </a:r>
            <a:endParaRPr sz="2200">
              <a:solidFill>
                <a:schemeClr val="accent3"/>
              </a:solidFill>
            </a:endParaRPr>
          </a:p>
          <a:p>
            <a:pPr indent="0" lvl="0" marL="457200" rtl="0" algn="l">
              <a:spcBef>
                <a:spcPts val="360"/>
              </a:spcBef>
              <a:spcAft>
                <a:spcPts val="0"/>
              </a:spcAft>
              <a:buNone/>
            </a:pPr>
            <a:r>
              <a:t/>
            </a:r>
            <a:endParaRPr sz="2200">
              <a:solidFill>
                <a:schemeClr val="accent3"/>
              </a:solidFill>
            </a:endParaRPr>
          </a:p>
          <a:p>
            <a:pPr indent="0" lvl="0" marL="0" rtl="0" algn="l">
              <a:spcBef>
                <a:spcPts val="360"/>
              </a:spcBef>
              <a:spcAft>
                <a:spcPts val="0"/>
              </a:spcAft>
              <a:buNone/>
            </a:pPr>
            <a:r>
              <a:t/>
            </a:r>
            <a:endParaRPr sz="2200">
              <a:solidFill>
                <a:schemeClr val="accent3"/>
              </a:solidFill>
            </a:endParaRPr>
          </a:p>
        </p:txBody>
      </p:sp>
      <p:sp>
        <p:nvSpPr>
          <p:cNvPr id="214" name="Google Shape;214;p20"/>
          <p:cNvSpPr txBox="1"/>
          <p:nvPr/>
        </p:nvSpPr>
        <p:spPr>
          <a:xfrm>
            <a:off x="653500" y="4325475"/>
            <a:ext cx="607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6"/>
                </a:solidFill>
                <a:latin typeface="Gill Sans"/>
                <a:ea typeface="Gill Sans"/>
                <a:cs typeface="Gill Sans"/>
                <a:sym typeface="Gill Sans"/>
              </a:rPr>
              <a:t>[1]: World Health Organization. https://www.who.int/news-room/fact-sheets/detail/cardiovascular-diseases-(cvds)</a:t>
            </a:r>
            <a:endParaRPr sz="1000">
              <a:solidFill>
                <a:schemeClr val="accent6"/>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Problem Statement</a:t>
            </a:r>
            <a:endParaRPr/>
          </a:p>
        </p:txBody>
      </p:sp>
      <p:sp>
        <p:nvSpPr>
          <p:cNvPr id="220" name="Google Shape;220;p21"/>
          <p:cNvSpPr txBox="1"/>
          <p:nvPr>
            <p:ph idx="1" type="body"/>
          </p:nvPr>
        </p:nvSpPr>
        <p:spPr>
          <a:xfrm>
            <a:off x="430464" y="902369"/>
            <a:ext cx="8229600" cy="3690900"/>
          </a:xfrm>
          <a:prstGeom prst="rect">
            <a:avLst/>
          </a:prstGeom>
        </p:spPr>
        <p:txBody>
          <a:bodyPr anchorCtr="0" anchor="t" bIns="45700" lIns="91425" spcFirstLastPara="1" rIns="91425" wrap="square" tIns="45700">
            <a:normAutofit/>
          </a:bodyPr>
          <a:lstStyle/>
          <a:p>
            <a:pPr indent="0" lvl="0" marL="0" rtl="0" algn="l">
              <a:lnSpc>
                <a:spcPct val="90000"/>
              </a:lnSpc>
              <a:spcBef>
                <a:spcPts val="360"/>
              </a:spcBef>
              <a:spcAft>
                <a:spcPts val="0"/>
              </a:spcAft>
              <a:buNone/>
            </a:pPr>
            <a:r>
              <a:rPr b="1" lang="en" sz="2300">
                <a:solidFill>
                  <a:schemeClr val="accent3"/>
                </a:solidFill>
              </a:rPr>
              <a:t>Dataset: Cardiovascular Diseases Risk Prediction Dataset</a:t>
            </a:r>
            <a:endParaRPr b="1" sz="2300">
              <a:solidFill>
                <a:schemeClr val="accent3"/>
              </a:solidFill>
            </a:endParaRPr>
          </a:p>
          <a:p>
            <a:pPr indent="0" lvl="0" marL="0" rtl="0" algn="l">
              <a:lnSpc>
                <a:spcPct val="90000"/>
              </a:lnSpc>
              <a:spcBef>
                <a:spcPts val="360"/>
              </a:spcBef>
              <a:spcAft>
                <a:spcPts val="0"/>
              </a:spcAft>
              <a:buNone/>
            </a:pPr>
            <a:r>
              <a:t/>
            </a:r>
            <a:endParaRPr sz="2500">
              <a:solidFill>
                <a:schemeClr val="accent3"/>
              </a:solidFill>
            </a:endParaRPr>
          </a:p>
          <a:p>
            <a:pPr indent="0" lvl="0" marL="0" rtl="0" algn="l">
              <a:lnSpc>
                <a:spcPct val="90000"/>
              </a:lnSpc>
              <a:spcBef>
                <a:spcPts val="360"/>
              </a:spcBef>
              <a:spcAft>
                <a:spcPts val="0"/>
              </a:spcAft>
              <a:buNone/>
            </a:pPr>
            <a:r>
              <a:rPr b="1" lang="en" sz="2300">
                <a:solidFill>
                  <a:schemeClr val="accent3"/>
                </a:solidFill>
              </a:rPr>
              <a:t>Objectives:</a:t>
            </a:r>
            <a:endParaRPr sz="2500">
              <a:solidFill>
                <a:schemeClr val="accent3"/>
              </a:solidFill>
            </a:endParaRPr>
          </a:p>
          <a:p>
            <a:pPr indent="-393700" lvl="0" marL="457200" rtl="0" algn="l">
              <a:lnSpc>
                <a:spcPct val="90000"/>
              </a:lnSpc>
              <a:spcBef>
                <a:spcPts val="360"/>
              </a:spcBef>
              <a:spcAft>
                <a:spcPts val="0"/>
              </a:spcAft>
              <a:buClr>
                <a:schemeClr val="accent3"/>
              </a:buClr>
              <a:buSzPts val="2600"/>
              <a:buFont typeface="Gill Sans"/>
              <a:buAutoNum type="arabicPeriod"/>
            </a:pPr>
            <a:r>
              <a:rPr lang="en" sz="2200"/>
              <a:t>Build machine learning models to predict whether an individual has CVD or not</a:t>
            </a:r>
            <a:endParaRPr sz="2200"/>
          </a:p>
          <a:p>
            <a:pPr indent="-393700" lvl="0" marL="457200" rtl="0" algn="l">
              <a:lnSpc>
                <a:spcPct val="90000"/>
              </a:lnSpc>
              <a:spcBef>
                <a:spcPts val="0"/>
              </a:spcBef>
              <a:spcAft>
                <a:spcPts val="0"/>
              </a:spcAft>
              <a:buClr>
                <a:schemeClr val="accent3"/>
              </a:buClr>
              <a:buSzPts val="2600"/>
              <a:buFont typeface="Gill Sans"/>
              <a:buAutoNum type="arabicPeriod"/>
            </a:pPr>
            <a:r>
              <a:rPr lang="en" sz="2200"/>
              <a:t>Identify &amp; rank the important factors contributing to the risk of having CVDs.</a:t>
            </a:r>
            <a:endParaRPr sz="2600">
              <a:solidFill>
                <a:schemeClr val="accent3"/>
              </a:solidFill>
            </a:endParaRPr>
          </a:p>
          <a:p>
            <a:pPr indent="0" lvl="0" marL="0" rtl="0" algn="l">
              <a:lnSpc>
                <a:spcPct val="90000"/>
              </a:lnSpc>
              <a:spcBef>
                <a:spcPts val="360"/>
              </a:spcBef>
              <a:spcAft>
                <a:spcPts val="0"/>
              </a:spcAft>
              <a:buNone/>
            </a:pPr>
            <a:r>
              <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EDA</a:t>
            </a:r>
            <a:endParaRPr/>
          </a:p>
        </p:txBody>
      </p:sp>
      <p:sp>
        <p:nvSpPr>
          <p:cNvPr id="226" name="Google Shape;226;p22"/>
          <p:cNvSpPr txBox="1"/>
          <p:nvPr>
            <p:ph idx="1" type="body"/>
          </p:nvPr>
        </p:nvSpPr>
        <p:spPr>
          <a:xfrm>
            <a:off x="430464" y="902369"/>
            <a:ext cx="8229600" cy="3690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pic>
        <p:nvPicPr>
          <p:cNvPr id="227" name="Google Shape;227;p22"/>
          <p:cNvPicPr preferRelativeResize="0"/>
          <p:nvPr/>
        </p:nvPicPr>
        <p:blipFill>
          <a:blip r:embed="rId3">
            <a:alphaModFix/>
          </a:blip>
          <a:stretch>
            <a:fillRect/>
          </a:stretch>
        </p:blipFill>
        <p:spPr>
          <a:xfrm>
            <a:off x="3125149" y="1176750"/>
            <a:ext cx="5786024" cy="3543375"/>
          </a:xfrm>
          <a:prstGeom prst="rect">
            <a:avLst/>
          </a:prstGeom>
          <a:noFill/>
          <a:ln>
            <a:noFill/>
          </a:ln>
        </p:spPr>
      </p:pic>
      <p:sp>
        <p:nvSpPr>
          <p:cNvPr id="228" name="Google Shape;228;p22"/>
          <p:cNvSpPr txBox="1"/>
          <p:nvPr/>
        </p:nvSpPr>
        <p:spPr>
          <a:xfrm>
            <a:off x="500450" y="1591750"/>
            <a:ext cx="2624700" cy="25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50">
                <a:solidFill>
                  <a:schemeClr val="accent3"/>
                </a:solidFill>
                <a:latin typeface="Gill Sans"/>
                <a:ea typeface="Gill Sans"/>
                <a:cs typeface="Gill Sans"/>
                <a:sym typeface="Gill Sans"/>
              </a:rPr>
              <a:t>≈</a:t>
            </a:r>
            <a:r>
              <a:rPr lang="en" sz="3000">
                <a:solidFill>
                  <a:schemeClr val="accent3"/>
                </a:solidFill>
                <a:latin typeface="Gill Sans"/>
                <a:ea typeface="Gill Sans"/>
                <a:cs typeface="Gill Sans"/>
                <a:sym typeface="Gill Sans"/>
              </a:rPr>
              <a:t>8%</a:t>
            </a:r>
            <a:endParaRPr sz="3000">
              <a:solidFill>
                <a:schemeClr val="accent3"/>
              </a:solidFill>
              <a:latin typeface="Gill Sans"/>
              <a:ea typeface="Gill Sans"/>
              <a:cs typeface="Gill Sans"/>
              <a:sym typeface="Gill Sans"/>
            </a:endParaRPr>
          </a:p>
          <a:p>
            <a:pPr indent="0" lvl="0" marL="0" rtl="0" algn="l">
              <a:spcBef>
                <a:spcPts val="0"/>
              </a:spcBef>
              <a:spcAft>
                <a:spcPts val="0"/>
              </a:spcAft>
              <a:buNone/>
            </a:pPr>
            <a:r>
              <a:t/>
            </a:r>
            <a:endParaRPr sz="2800">
              <a:solidFill>
                <a:schemeClr val="accent6"/>
              </a:solidFill>
              <a:latin typeface="Gill Sans"/>
              <a:ea typeface="Gill Sans"/>
              <a:cs typeface="Gill Sans"/>
              <a:sym typeface="Gill Sans"/>
            </a:endParaRPr>
          </a:p>
          <a:p>
            <a:pPr indent="0" lvl="0" marL="0" rtl="0" algn="l">
              <a:spcBef>
                <a:spcPts val="0"/>
              </a:spcBef>
              <a:spcAft>
                <a:spcPts val="0"/>
              </a:spcAft>
              <a:buNone/>
            </a:pPr>
            <a:r>
              <a:rPr lang="en" sz="2800">
                <a:solidFill>
                  <a:schemeClr val="accent3"/>
                </a:solidFill>
                <a:latin typeface="Gill Sans"/>
                <a:ea typeface="Gill Sans"/>
                <a:cs typeface="Gill Sans"/>
                <a:sym typeface="Gill Sans"/>
              </a:rPr>
              <a:t>Imbalance</a:t>
            </a:r>
            <a:endParaRPr sz="2800">
              <a:solidFill>
                <a:schemeClr val="accent3"/>
              </a:solidFill>
              <a:latin typeface="Gill Sans"/>
              <a:ea typeface="Gill Sans"/>
              <a:cs typeface="Gill Sans"/>
              <a:sym typeface="Gill Sans"/>
            </a:endParaRPr>
          </a:p>
          <a:p>
            <a:pPr indent="0" lvl="0" marL="0" rtl="0" algn="l">
              <a:spcBef>
                <a:spcPts val="0"/>
              </a:spcBef>
              <a:spcAft>
                <a:spcPts val="0"/>
              </a:spcAft>
              <a:buNone/>
            </a:pPr>
            <a:r>
              <a:t/>
            </a:r>
            <a:endParaRPr sz="2800">
              <a:solidFill>
                <a:schemeClr val="accent3"/>
              </a:solidFill>
              <a:latin typeface="Gill Sans"/>
              <a:ea typeface="Gill Sans"/>
              <a:cs typeface="Gill Sans"/>
              <a:sym typeface="Gill Sans"/>
            </a:endParaRPr>
          </a:p>
          <a:p>
            <a:pPr indent="0" lvl="0" marL="0" rtl="0" algn="l">
              <a:spcBef>
                <a:spcPts val="0"/>
              </a:spcBef>
              <a:spcAft>
                <a:spcPts val="0"/>
              </a:spcAft>
              <a:buNone/>
            </a:pPr>
            <a:r>
              <a:rPr lang="en" sz="2800">
                <a:solidFill>
                  <a:schemeClr val="accent3"/>
                </a:solidFill>
                <a:latin typeface="Gill Sans"/>
                <a:ea typeface="Gill Sans"/>
                <a:cs typeface="Gill Sans"/>
                <a:sym typeface="Gill Sans"/>
              </a:rPr>
              <a:t>AUROC</a:t>
            </a:r>
            <a:endParaRPr sz="2800">
              <a:solidFill>
                <a:schemeClr val="accent3"/>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Correlation Matrix</a:t>
            </a:r>
            <a:endParaRPr/>
          </a:p>
        </p:txBody>
      </p:sp>
      <p:sp>
        <p:nvSpPr>
          <p:cNvPr id="234" name="Google Shape;234;p23"/>
          <p:cNvSpPr txBox="1"/>
          <p:nvPr>
            <p:ph idx="1" type="body"/>
          </p:nvPr>
        </p:nvSpPr>
        <p:spPr>
          <a:xfrm>
            <a:off x="430464" y="902369"/>
            <a:ext cx="8229600" cy="3690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35" name="Google Shape;235;p23"/>
          <p:cNvPicPr preferRelativeResize="0"/>
          <p:nvPr/>
        </p:nvPicPr>
        <p:blipFill>
          <a:blip r:embed="rId3">
            <a:alphaModFix/>
          </a:blip>
          <a:stretch>
            <a:fillRect/>
          </a:stretch>
        </p:blipFill>
        <p:spPr>
          <a:xfrm>
            <a:off x="3860000" y="709075"/>
            <a:ext cx="4755630" cy="4473950"/>
          </a:xfrm>
          <a:prstGeom prst="rect">
            <a:avLst/>
          </a:prstGeom>
          <a:noFill/>
          <a:ln>
            <a:noFill/>
          </a:ln>
        </p:spPr>
      </p:pic>
      <p:sp>
        <p:nvSpPr>
          <p:cNvPr id="236" name="Google Shape;236;p23"/>
          <p:cNvSpPr txBox="1"/>
          <p:nvPr/>
        </p:nvSpPr>
        <p:spPr>
          <a:xfrm>
            <a:off x="740850" y="2016150"/>
            <a:ext cx="3259500" cy="11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accent3"/>
                </a:solidFill>
                <a:latin typeface="Gill Sans"/>
                <a:ea typeface="Gill Sans"/>
                <a:cs typeface="Gill Sans"/>
                <a:sym typeface="Gill Sans"/>
              </a:rPr>
              <a:t>multicollinearity</a:t>
            </a:r>
            <a:endParaRPr sz="2800">
              <a:solidFill>
                <a:schemeClr val="accent3"/>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Distribution Disparity</a:t>
            </a:r>
            <a:endParaRPr/>
          </a:p>
        </p:txBody>
      </p:sp>
      <p:sp>
        <p:nvSpPr>
          <p:cNvPr id="242" name="Google Shape;242;p24"/>
          <p:cNvSpPr txBox="1"/>
          <p:nvPr>
            <p:ph idx="1" type="body"/>
          </p:nvPr>
        </p:nvSpPr>
        <p:spPr>
          <a:xfrm>
            <a:off x="430464" y="902369"/>
            <a:ext cx="8229600" cy="3690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
                <a:solidFill>
                  <a:schemeClr val="accent3"/>
                </a:solidFill>
              </a:rPr>
              <a:t>Sex: more females</a:t>
            </a:r>
            <a:endParaRPr>
              <a:solidFill>
                <a:schemeClr val="accent3"/>
              </a:solidFill>
            </a:endParaRPr>
          </a:p>
          <a:p>
            <a:pPr indent="0" lvl="0" marL="0" rtl="0" algn="l">
              <a:spcBef>
                <a:spcPts val="360"/>
              </a:spcBef>
              <a:spcAft>
                <a:spcPts val="0"/>
              </a:spcAft>
              <a:buNone/>
            </a:pPr>
            <a:r>
              <a:rPr lang="en">
                <a:solidFill>
                  <a:schemeClr val="accent3"/>
                </a:solidFill>
              </a:rPr>
              <a:t>Age: more elders</a:t>
            </a:r>
            <a:endParaRPr>
              <a:solidFill>
                <a:schemeClr val="accent3"/>
              </a:solidFill>
            </a:endParaRPr>
          </a:p>
        </p:txBody>
      </p:sp>
      <p:pic>
        <p:nvPicPr>
          <p:cNvPr id="243" name="Google Shape;243;p24"/>
          <p:cNvPicPr preferRelativeResize="0"/>
          <p:nvPr/>
        </p:nvPicPr>
        <p:blipFill>
          <a:blip r:embed="rId3">
            <a:alphaModFix/>
          </a:blip>
          <a:stretch>
            <a:fillRect/>
          </a:stretch>
        </p:blipFill>
        <p:spPr>
          <a:xfrm>
            <a:off x="3541700" y="902375"/>
            <a:ext cx="5602311" cy="4241126"/>
          </a:xfrm>
          <a:prstGeom prst="rect">
            <a:avLst/>
          </a:prstGeom>
          <a:noFill/>
          <a:ln>
            <a:noFill/>
          </a:ln>
        </p:spPr>
      </p:pic>
      <p:pic>
        <p:nvPicPr>
          <p:cNvPr id="244" name="Google Shape;244;p24"/>
          <p:cNvPicPr preferRelativeResize="0"/>
          <p:nvPr/>
        </p:nvPicPr>
        <p:blipFill>
          <a:blip r:embed="rId4">
            <a:alphaModFix/>
          </a:blip>
          <a:stretch>
            <a:fillRect/>
          </a:stretch>
        </p:blipFill>
        <p:spPr>
          <a:xfrm>
            <a:off x="996225" y="2571744"/>
            <a:ext cx="2291499" cy="25914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Modeling: Model Selection</a:t>
            </a:r>
            <a:endParaRPr/>
          </a:p>
        </p:txBody>
      </p:sp>
      <p:sp>
        <p:nvSpPr>
          <p:cNvPr id="250" name="Google Shape;250;p25"/>
          <p:cNvSpPr txBox="1"/>
          <p:nvPr>
            <p:ph idx="1" type="body"/>
          </p:nvPr>
        </p:nvSpPr>
        <p:spPr>
          <a:xfrm>
            <a:off x="430464" y="902369"/>
            <a:ext cx="8229600" cy="3690900"/>
          </a:xfrm>
          <a:prstGeom prst="rect">
            <a:avLst/>
          </a:prstGeom>
        </p:spPr>
        <p:txBody>
          <a:bodyPr anchorCtr="0" anchor="t" bIns="45700" lIns="91425" spcFirstLastPara="1" rIns="91425" wrap="square" tIns="45700">
            <a:normAutofit/>
          </a:bodyPr>
          <a:lstStyle/>
          <a:p>
            <a:pPr indent="-393700" lvl="0" marL="457200" rtl="0" algn="l">
              <a:lnSpc>
                <a:spcPct val="115000"/>
              </a:lnSpc>
              <a:spcBef>
                <a:spcPts val="360"/>
              </a:spcBef>
              <a:spcAft>
                <a:spcPts val="0"/>
              </a:spcAft>
              <a:buClr>
                <a:schemeClr val="accent3"/>
              </a:buClr>
              <a:buSzPts val="2600"/>
              <a:buChar char="-"/>
            </a:pPr>
            <a:r>
              <a:rPr b="1" lang="en" sz="2390"/>
              <a:t>Logistic Regression (flexible and interpretable)</a:t>
            </a:r>
            <a:endParaRPr b="1" sz="2390"/>
          </a:p>
          <a:p>
            <a:pPr indent="-393700" lvl="0" marL="457200" rtl="0" algn="l">
              <a:lnSpc>
                <a:spcPct val="115000"/>
              </a:lnSpc>
              <a:spcBef>
                <a:spcPts val="0"/>
              </a:spcBef>
              <a:spcAft>
                <a:spcPts val="0"/>
              </a:spcAft>
              <a:buClr>
                <a:schemeClr val="accent3"/>
              </a:buClr>
              <a:buSzPts val="2600"/>
              <a:buChar char="-"/>
            </a:pPr>
            <a:r>
              <a:rPr b="1" lang="en" sz="2390"/>
              <a:t>XGBoost (best performance)</a:t>
            </a:r>
            <a:endParaRPr b="1" sz="2390"/>
          </a:p>
          <a:p>
            <a:pPr indent="-393700" lvl="1" marL="457200" rtl="0" algn="l">
              <a:lnSpc>
                <a:spcPct val="115000"/>
              </a:lnSpc>
              <a:spcBef>
                <a:spcPts val="0"/>
              </a:spcBef>
              <a:spcAft>
                <a:spcPts val="0"/>
              </a:spcAft>
              <a:buClr>
                <a:schemeClr val="accent3"/>
              </a:buClr>
              <a:buSzPts val="2600"/>
              <a:buChar char="-"/>
            </a:pPr>
            <a:r>
              <a:rPr lang="en" sz="2390"/>
              <a:t>LR with PCA</a:t>
            </a:r>
            <a:endParaRPr sz="2390"/>
          </a:p>
          <a:p>
            <a:pPr indent="-393700" lvl="1" marL="457200" rtl="0" algn="l">
              <a:lnSpc>
                <a:spcPct val="115000"/>
              </a:lnSpc>
              <a:spcBef>
                <a:spcPts val="0"/>
              </a:spcBef>
              <a:spcAft>
                <a:spcPts val="0"/>
              </a:spcAft>
              <a:buClr>
                <a:schemeClr val="accent3"/>
              </a:buClr>
              <a:buSzPts val="2600"/>
              <a:buChar char="-"/>
            </a:pPr>
            <a:r>
              <a:rPr lang="en" sz="2390"/>
              <a:t>Decision Tree</a:t>
            </a:r>
            <a:endParaRPr sz="2390"/>
          </a:p>
          <a:p>
            <a:pPr indent="-393700" lvl="1" marL="457200" rtl="0" algn="l">
              <a:lnSpc>
                <a:spcPct val="115000"/>
              </a:lnSpc>
              <a:spcBef>
                <a:spcPts val="0"/>
              </a:spcBef>
              <a:spcAft>
                <a:spcPts val="0"/>
              </a:spcAft>
              <a:buClr>
                <a:schemeClr val="accent3"/>
              </a:buClr>
              <a:buSzPts val="2600"/>
              <a:buChar char="-"/>
            </a:pPr>
            <a:r>
              <a:rPr lang="en" sz="2390"/>
              <a:t>Random Forest</a:t>
            </a:r>
            <a:endParaRPr sz="2390"/>
          </a:p>
          <a:p>
            <a:pPr indent="0" lvl="0" marL="457200" rtl="0" algn="l">
              <a:spcBef>
                <a:spcPts val="360"/>
              </a:spcBef>
              <a:spcAft>
                <a:spcPts val="0"/>
              </a:spcAft>
              <a:buNone/>
            </a:pPr>
            <a:r>
              <a:t/>
            </a:r>
            <a:endParaRPr sz="239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solidFill>
                  <a:schemeClr val="accent1"/>
                </a:solidFill>
              </a:rPr>
              <a:t>Modeling: Metrics</a:t>
            </a:r>
            <a:endParaRPr/>
          </a:p>
        </p:txBody>
      </p:sp>
      <p:sp>
        <p:nvSpPr>
          <p:cNvPr id="256" name="Google Shape;256;p26"/>
          <p:cNvSpPr txBox="1"/>
          <p:nvPr>
            <p:ph idx="1" type="body"/>
          </p:nvPr>
        </p:nvSpPr>
        <p:spPr>
          <a:xfrm>
            <a:off x="430475" y="902375"/>
            <a:ext cx="4662300" cy="3690900"/>
          </a:xfrm>
          <a:prstGeom prst="rect">
            <a:avLst/>
          </a:prstGeom>
        </p:spPr>
        <p:txBody>
          <a:bodyPr anchorCtr="0" anchor="t" bIns="45700" lIns="91425" spcFirstLastPara="1" rIns="91425" wrap="square" tIns="45700">
            <a:normAutofit fontScale="92500" lnSpcReduction="20000"/>
          </a:bodyPr>
          <a:lstStyle/>
          <a:p>
            <a:pPr indent="-334327" lvl="0" marL="457200" rtl="0" algn="l">
              <a:lnSpc>
                <a:spcPct val="115000"/>
              </a:lnSpc>
              <a:spcBef>
                <a:spcPts val="360"/>
              </a:spcBef>
              <a:spcAft>
                <a:spcPts val="0"/>
              </a:spcAft>
              <a:buClr>
                <a:schemeClr val="accent3"/>
              </a:buClr>
              <a:buSzPct val="75313"/>
              <a:buChar char="-"/>
            </a:pPr>
            <a:r>
              <a:rPr b="1" lang="en" sz="2390"/>
              <a:t>Why do we use AUROC instead of “accuracy”?</a:t>
            </a:r>
            <a:endParaRPr b="1" sz="2390"/>
          </a:p>
          <a:p>
            <a:pPr indent="-334327" lvl="0" marL="914400" rtl="0" algn="l">
              <a:lnSpc>
                <a:spcPct val="115000"/>
              </a:lnSpc>
              <a:spcBef>
                <a:spcPts val="0"/>
              </a:spcBef>
              <a:spcAft>
                <a:spcPts val="0"/>
              </a:spcAft>
              <a:buClr>
                <a:schemeClr val="accent3"/>
              </a:buClr>
              <a:buSzPct val="75313"/>
              <a:buChar char="-"/>
            </a:pPr>
            <a:r>
              <a:rPr lang="en" sz="2390"/>
              <a:t>A “Dummy” model always predicting negative would have 92% accuracy. Absurd!</a:t>
            </a:r>
            <a:endParaRPr sz="2390"/>
          </a:p>
          <a:p>
            <a:pPr indent="-334327" lvl="0" marL="457200" rtl="0" algn="l">
              <a:lnSpc>
                <a:spcPct val="115000"/>
              </a:lnSpc>
              <a:spcBef>
                <a:spcPts val="0"/>
              </a:spcBef>
              <a:spcAft>
                <a:spcPts val="0"/>
              </a:spcAft>
              <a:buClr>
                <a:schemeClr val="accent3"/>
              </a:buClr>
              <a:buSzPct val="75313"/>
              <a:buChar char="-"/>
            </a:pPr>
            <a:r>
              <a:rPr lang="en" sz="2390"/>
              <a:t>(↑) True Positive Rate (TPR): % of actual patients detected </a:t>
            </a:r>
            <a:endParaRPr sz="2390"/>
          </a:p>
          <a:p>
            <a:pPr indent="-334327" lvl="0" marL="457200" rtl="0" algn="l">
              <a:lnSpc>
                <a:spcPct val="115000"/>
              </a:lnSpc>
              <a:spcBef>
                <a:spcPts val="0"/>
              </a:spcBef>
              <a:spcAft>
                <a:spcPts val="0"/>
              </a:spcAft>
              <a:buClr>
                <a:schemeClr val="accent3"/>
              </a:buClr>
              <a:buSzPct val="75313"/>
              <a:buChar char="-"/>
            </a:pPr>
            <a:r>
              <a:rPr lang="en" sz="2390"/>
              <a:t>(↓) False Positive Rate (FPR): % of healthy people mispredicted</a:t>
            </a:r>
            <a:endParaRPr sz="2390"/>
          </a:p>
          <a:p>
            <a:pPr indent="-334327" lvl="0" marL="457200" rtl="0" algn="l">
              <a:lnSpc>
                <a:spcPct val="115000"/>
              </a:lnSpc>
              <a:spcBef>
                <a:spcPts val="0"/>
              </a:spcBef>
              <a:spcAft>
                <a:spcPts val="0"/>
              </a:spcAft>
              <a:buClr>
                <a:schemeClr val="accent3"/>
              </a:buClr>
              <a:buSzPct val="75313"/>
              <a:buChar char="-"/>
            </a:pPr>
            <a:r>
              <a:rPr lang="en" sz="2390"/>
              <a:t>AUROC: A measure of tradeoff between TPR vs. FPR</a:t>
            </a:r>
            <a:endParaRPr sz="2390"/>
          </a:p>
        </p:txBody>
      </p:sp>
      <p:pic>
        <p:nvPicPr>
          <p:cNvPr id="257" name="Google Shape;257;p26"/>
          <p:cNvPicPr preferRelativeResize="0"/>
          <p:nvPr/>
        </p:nvPicPr>
        <p:blipFill rotWithShape="1">
          <a:blip r:embed="rId3">
            <a:alphaModFix/>
          </a:blip>
          <a:srcRect b="0" l="6978" r="11971" t="0"/>
          <a:stretch/>
        </p:blipFill>
        <p:spPr>
          <a:xfrm>
            <a:off x="5336475" y="777525"/>
            <a:ext cx="3038098" cy="2109650"/>
          </a:xfrm>
          <a:prstGeom prst="rect">
            <a:avLst/>
          </a:prstGeom>
          <a:noFill/>
          <a:ln>
            <a:noFill/>
          </a:ln>
        </p:spPr>
      </p:pic>
      <p:pic>
        <p:nvPicPr>
          <p:cNvPr id="258" name="Google Shape;258;p26"/>
          <p:cNvPicPr preferRelativeResize="0"/>
          <p:nvPr/>
        </p:nvPicPr>
        <p:blipFill>
          <a:blip r:embed="rId4">
            <a:alphaModFix/>
          </a:blip>
          <a:stretch>
            <a:fillRect/>
          </a:stretch>
        </p:blipFill>
        <p:spPr>
          <a:xfrm>
            <a:off x="5929550" y="2887175"/>
            <a:ext cx="2445016" cy="210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310152" y="15485"/>
            <a:ext cx="8229600" cy="69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Model 1: Logistic Regression</a:t>
            </a:r>
            <a:endParaRPr/>
          </a:p>
        </p:txBody>
      </p:sp>
      <p:sp>
        <p:nvSpPr>
          <p:cNvPr id="264" name="Google Shape;264;p27"/>
          <p:cNvSpPr txBox="1"/>
          <p:nvPr>
            <p:ph idx="1" type="body"/>
          </p:nvPr>
        </p:nvSpPr>
        <p:spPr>
          <a:xfrm>
            <a:off x="430475" y="902375"/>
            <a:ext cx="4913100" cy="3690900"/>
          </a:xfrm>
          <a:prstGeom prst="rect">
            <a:avLst/>
          </a:prstGeom>
        </p:spPr>
        <p:txBody>
          <a:bodyPr anchorCtr="0" anchor="t" bIns="45700" lIns="91425" spcFirstLastPara="1" rIns="91425" wrap="square" tIns="45700">
            <a:normAutofit/>
          </a:bodyPr>
          <a:lstStyle/>
          <a:p>
            <a:pPr indent="-381000" lvl="0" marL="457200" marR="0" rtl="0" algn="l">
              <a:lnSpc>
                <a:spcPct val="100000"/>
              </a:lnSpc>
              <a:spcBef>
                <a:spcPts val="360"/>
              </a:spcBef>
              <a:spcAft>
                <a:spcPts val="0"/>
              </a:spcAft>
              <a:buClr>
                <a:schemeClr val="accent3"/>
              </a:buClr>
              <a:buSzPts val="2400"/>
              <a:buChar char="-"/>
            </a:pPr>
            <a:r>
              <a:rPr b="1" lang="en" sz="2390"/>
              <a:t>Simple &amp; effective linear model </a:t>
            </a:r>
            <a:r>
              <a:rPr lang="en" sz="2390"/>
              <a:t>that predicts the probability of a patient having cardiovascular disease.</a:t>
            </a:r>
            <a:endParaRPr sz="2390"/>
          </a:p>
          <a:p>
            <a:pPr indent="-321627" lvl="0" marL="457200" rtl="0" algn="l">
              <a:lnSpc>
                <a:spcPct val="100000"/>
              </a:lnSpc>
              <a:spcBef>
                <a:spcPts val="0"/>
              </a:spcBef>
              <a:spcAft>
                <a:spcPts val="0"/>
              </a:spcAft>
              <a:buClr>
                <a:schemeClr val="accent3"/>
              </a:buClr>
              <a:buSzPts val="1465"/>
              <a:buChar char="-"/>
            </a:pPr>
            <a:r>
              <a:rPr lang="en" sz="2390"/>
              <a:t>Offers </a:t>
            </a:r>
            <a:r>
              <a:rPr lang="en" sz="2390"/>
              <a:t>ease of interpretation and </a:t>
            </a:r>
            <a:r>
              <a:rPr lang="en" sz="2390"/>
              <a:t>f</a:t>
            </a:r>
            <a:r>
              <a:rPr lang="en" sz="2390"/>
              <a:t>lexible thresholds</a:t>
            </a:r>
            <a:endParaRPr sz="2390"/>
          </a:p>
          <a:p>
            <a:pPr indent="-321627" lvl="0" marL="457200" rtl="0" algn="l">
              <a:lnSpc>
                <a:spcPct val="100000"/>
              </a:lnSpc>
              <a:spcBef>
                <a:spcPts val="0"/>
              </a:spcBef>
              <a:spcAft>
                <a:spcPts val="0"/>
              </a:spcAft>
              <a:buClr>
                <a:schemeClr val="accent3"/>
              </a:buClr>
              <a:buSzPts val="1465"/>
              <a:buChar char="-"/>
            </a:pPr>
            <a:r>
              <a:rPr lang="en" sz="2390"/>
              <a:t>Achieves 81% AUROC on testing dataset.</a:t>
            </a:r>
            <a:endParaRPr sz="2390">
              <a:solidFill>
                <a:schemeClr val="accent3"/>
              </a:solidFill>
            </a:endParaRPr>
          </a:p>
        </p:txBody>
      </p:sp>
      <p:pic>
        <p:nvPicPr>
          <p:cNvPr id="265" name="Google Shape;265;p27"/>
          <p:cNvPicPr preferRelativeResize="0"/>
          <p:nvPr/>
        </p:nvPicPr>
        <p:blipFill rotWithShape="1">
          <a:blip r:embed="rId3">
            <a:alphaModFix/>
          </a:blip>
          <a:srcRect b="0" l="0" r="0" t="3929"/>
          <a:stretch/>
        </p:blipFill>
        <p:spPr>
          <a:xfrm>
            <a:off x="5455950" y="1430950"/>
            <a:ext cx="3495625" cy="242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3">
      <a:dk1>
        <a:srgbClr val="00144D"/>
      </a:dk1>
      <a:lt1>
        <a:srgbClr val="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