
<file path=[Content_Types].xml><?xml version="1.0" encoding="utf-8"?>
<Types xmlns="http://schemas.openxmlformats.org/package/2006/content-types"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77" r:id="rId3"/>
  </p:sldMasterIdLst>
  <p:notesMasterIdLst>
    <p:notesMasterId r:id="rId17"/>
  </p:notesMasterIdLst>
  <p:sldIdLst>
    <p:sldId id="257" r:id="rId4"/>
    <p:sldId id="280" r:id="rId5"/>
    <p:sldId id="277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90" r:id="rId15"/>
    <p:sldId id="29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B9CD8-70CE-4D33-AB7B-F2035AC118C2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5BBF6-D06E-4BD6-8EED-B5734AB14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994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6FF16C-3189-4D71-B4D7-A34131B60C2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0357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EA0185-8A31-4433-9B16-B2CE5660A9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4393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EA0185-8A31-4433-9B16-B2CE5660A9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1114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EA0185-8A31-4433-9B16-B2CE5660A9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4678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EA0185-8A31-4433-9B16-B2CE5660A9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496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EA0185-8A31-4433-9B16-B2CE5660A9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496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EA0185-8A31-4433-9B16-B2CE5660A9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496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EA0185-8A31-4433-9B16-B2CE5660A9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4314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EA0185-8A31-4433-9B16-B2CE5660A9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0050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EA0185-8A31-4433-9B16-B2CE5660A9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5889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EA0185-8A31-4433-9B16-B2CE5660A9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4412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EA0185-8A31-4433-9B16-B2CE5660A97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6778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2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FD85E4-17B4-4EA4-82BB-4E71D818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8729-9F8A-4CC0-B921-538A0056E837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257F3A-1A10-4029-B9C5-E7973EE8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515D96-DE3D-4AA7-BEC0-27FBA810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8192-2F42-461E-A1F9-6FCA80CC8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70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A5D1F-0385-4223-B40B-6D53456E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BCC7F5-21A0-4C5E-9FED-9691CA6AD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967DF-363F-469E-B485-B505ADF20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B9743B-FBE0-4395-AD59-CDCF6BE0C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8729-9F8A-4CC0-B921-538A0056E837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2BEC1B-18D8-444B-B42F-9773C81D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C3B0DC-6147-4C4E-B952-B557E33A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8192-2F42-461E-A1F9-6FCA80CC8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093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4E2D5-D2F1-49D8-887F-D17B09B8F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53FCB8-7542-4FE1-8874-713FDFCF9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13767C-D0C6-4F06-80AD-66956B501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D5E723-C48F-4781-B901-0E2EA17F6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8729-9F8A-4CC0-B921-538A0056E837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5ACAC8-6908-4D6D-B44F-674D45F3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84E31B-6F6D-43DB-A057-7275F466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8192-2F42-461E-A1F9-6FCA80CC8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328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3BE4A-342F-4866-A191-28C89ED5E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A3773E-9B0D-4869-BCA5-1BE31A8E6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D6162C-6BF7-4091-A7B8-B810AD475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8729-9F8A-4CC0-B921-538A0056E837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A5C2BA-FB74-439C-88F0-1A5DD880F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4C6F17-B85E-4BA7-B2A2-776DC75B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8192-2F42-461E-A1F9-6FCA80CC8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491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9FA198-B1A0-44E6-BBFE-A405D233B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6693FB-CEF5-45F0-BB26-C04FD54D9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E58A4F-AA35-48FC-9A6C-707FD35A6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8729-9F8A-4CC0-B921-538A0056E837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D07849-1F3B-4997-A20A-3E694349E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BE7C6C-A1D5-4491-8199-AFEAD99B0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8192-2F42-461E-A1F9-6FCA80CC8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487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276E2-4E9F-4194-B769-345BEF44A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D9F814-569C-4DA4-90A2-5DECD1D80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3E34C-7155-425C-BADB-E23273508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7FCC-7B53-48DB-8197-378C2913A65A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663F50-C5BF-4827-9371-62752D6CE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CFD44A-6D5C-4778-B639-9AEF68BF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8821-1ED9-455A-B16F-0B85D7CA3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81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6AB39-AC52-4EEB-8B10-BFF492065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D5F0AF-541D-4B55-9380-2FEE229F9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3B323D-D36D-4973-8F06-5E19B0D5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A7FCC-7B53-48DB-8197-378C2913A65A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B79B68-9C72-4978-BF69-212057DD1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B03307-8BEE-4E5E-8965-75BD4267D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68821-1ED9-455A-B16F-0B85D7CA3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99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5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 rot="21260887">
            <a:off x="4877520" y="3039320"/>
            <a:ext cx="2714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2D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 HOME</a:t>
            </a:r>
            <a:endParaRPr lang="zh-CN" altLang="en-US" sz="3600" b="1" dirty="0">
              <a:solidFill>
                <a:srgbClr val="2D2D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852289" y="3515207"/>
            <a:ext cx="2134518" cy="322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D2D2D"/>
              </a:solidFill>
            </a:endParaRPr>
          </a:p>
        </p:txBody>
      </p:sp>
      <p:sp>
        <p:nvSpPr>
          <p:cNvPr id="6" name="任意多边形 5"/>
          <p:cNvSpPr/>
          <p:nvPr userDrawn="1"/>
        </p:nvSpPr>
        <p:spPr>
          <a:xfrm>
            <a:off x="6339965" y="3479977"/>
            <a:ext cx="417844" cy="278619"/>
          </a:xfrm>
          <a:custGeom>
            <a:avLst/>
            <a:gdLst>
              <a:gd name="connsiteX0" fmla="*/ 482600 w 1447800"/>
              <a:gd name="connsiteY0" fmla="*/ 0 h 1079500"/>
              <a:gd name="connsiteX1" fmla="*/ 1155700 w 1447800"/>
              <a:gd name="connsiteY1" fmla="*/ 355600 h 1079500"/>
              <a:gd name="connsiteX2" fmla="*/ 0 w 1447800"/>
              <a:gd name="connsiteY2" fmla="*/ 609600 h 1079500"/>
              <a:gd name="connsiteX3" fmla="*/ 1447800 w 1447800"/>
              <a:gd name="connsiteY3" fmla="*/ 1079500 h 1079500"/>
              <a:gd name="connsiteX4" fmla="*/ 292100 w 1447800"/>
              <a:gd name="connsiteY4" fmla="*/ 622300 h 1079500"/>
              <a:gd name="connsiteX5" fmla="*/ 1308100 w 1447800"/>
              <a:gd name="connsiteY5" fmla="*/ 393700 h 1079500"/>
              <a:gd name="connsiteX6" fmla="*/ 482600 w 1447800"/>
              <a:gd name="connsiteY6" fmla="*/ 0 h 1079500"/>
              <a:gd name="connsiteX0" fmla="*/ 804151 w 1447800"/>
              <a:gd name="connsiteY0" fmla="*/ 0 h 1094386"/>
              <a:gd name="connsiteX1" fmla="*/ 1155700 w 1447800"/>
              <a:gd name="connsiteY1" fmla="*/ 370486 h 1094386"/>
              <a:gd name="connsiteX2" fmla="*/ 0 w 1447800"/>
              <a:gd name="connsiteY2" fmla="*/ 624486 h 1094386"/>
              <a:gd name="connsiteX3" fmla="*/ 1447800 w 1447800"/>
              <a:gd name="connsiteY3" fmla="*/ 1094386 h 1094386"/>
              <a:gd name="connsiteX4" fmla="*/ 292100 w 1447800"/>
              <a:gd name="connsiteY4" fmla="*/ 637186 h 1094386"/>
              <a:gd name="connsiteX5" fmla="*/ 1308100 w 1447800"/>
              <a:gd name="connsiteY5" fmla="*/ 408586 h 1094386"/>
              <a:gd name="connsiteX6" fmla="*/ 804151 w 1447800"/>
              <a:gd name="connsiteY6" fmla="*/ 0 h 1094386"/>
              <a:gd name="connsiteX0" fmla="*/ 789265 w 1447800"/>
              <a:gd name="connsiteY0" fmla="*/ 0 h 1073546"/>
              <a:gd name="connsiteX1" fmla="*/ 1155700 w 1447800"/>
              <a:gd name="connsiteY1" fmla="*/ 349646 h 1073546"/>
              <a:gd name="connsiteX2" fmla="*/ 0 w 1447800"/>
              <a:gd name="connsiteY2" fmla="*/ 603646 h 1073546"/>
              <a:gd name="connsiteX3" fmla="*/ 1447800 w 1447800"/>
              <a:gd name="connsiteY3" fmla="*/ 1073546 h 1073546"/>
              <a:gd name="connsiteX4" fmla="*/ 292100 w 1447800"/>
              <a:gd name="connsiteY4" fmla="*/ 616346 h 1073546"/>
              <a:gd name="connsiteX5" fmla="*/ 1308100 w 1447800"/>
              <a:gd name="connsiteY5" fmla="*/ 387746 h 1073546"/>
              <a:gd name="connsiteX6" fmla="*/ 789265 w 1447800"/>
              <a:gd name="connsiteY6" fmla="*/ 0 h 1073546"/>
              <a:gd name="connsiteX0" fmla="*/ 789265 w 1447800"/>
              <a:gd name="connsiteY0" fmla="*/ 0 h 1073546"/>
              <a:gd name="connsiteX1" fmla="*/ 938662 w 1447800"/>
              <a:gd name="connsiteY1" fmla="*/ 144812 h 1073546"/>
              <a:gd name="connsiteX2" fmla="*/ 1155700 w 1447800"/>
              <a:gd name="connsiteY2" fmla="*/ 349646 h 1073546"/>
              <a:gd name="connsiteX3" fmla="*/ 0 w 1447800"/>
              <a:gd name="connsiteY3" fmla="*/ 603646 h 1073546"/>
              <a:gd name="connsiteX4" fmla="*/ 1447800 w 1447800"/>
              <a:gd name="connsiteY4" fmla="*/ 1073546 h 1073546"/>
              <a:gd name="connsiteX5" fmla="*/ 292100 w 1447800"/>
              <a:gd name="connsiteY5" fmla="*/ 616346 h 1073546"/>
              <a:gd name="connsiteX6" fmla="*/ 1308100 w 1447800"/>
              <a:gd name="connsiteY6" fmla="*/ 387746 h 1073546"/>
              <a:gd name="connsiteX7" fmla="*/ 789265 w 1447800"/>
              <a:gd name="connsiteY7" fmla="*/ 0 h 1073546"/>
              <a:gd name="connsiteX0" fmla="*/ 789265 w 1447800"/>
              <a:gd name="connsiteY0" fmla="*/ 0 h 1073546"/>
              <a:gd name="connsiteX1" fmla="*/ 825524 w 1447800"/>
              <a:gd name="connsiteY1" fmla="*/ 94198 h 1073546"/>
              <a:gd name="connsiteX2" fmla="*/ 1155700 w 1447800"/>
              <a:gd name="connsiteY2" fmla="*/ 349646 h 1073546"/>
              <a:gd name="connsiteX3" fmla="*/ 0 w 1447800"/>
              <a:gd name="connsiteY3" fmla="*/ 603646 h 1073546"/>
              <a:gd name="connsiteX4" fmla="*/ 1447800 w 1447800"/>
              <a:gd name="connsiteY4" fmla="*/ 1073546 h 1073546"/>
              <a:gd name="connsiteX5" fmla="*/ 292100 w 1447800"/>
              <a:gd name="connsiteY5" fmla="*/ 616346 h 1073546"/>
              <a:gd name="connsiteX6" fmla="*/ 1308100 w 1447800"/>
              <a:gd name="connsiteY6" fmla="*/ 387746 h 1073546"/>
              <a:gd name="connsiteX7" fmla="*/ 789265 w 1447800"/>
              <a:gd name="connsiteY7" fmla="*/ 0 h 1073546"/>
              <a:gd name="connsiteX0" fmla="*/ 789265 w 1447800"/>
              <a:gd name="connsiteY0" fmla="*/ 0 h 1073546"/>
              <a:gd name="connsiteX1" fmla="*/ 816592 w 1447800"/>
              <a:gd name="connsiteY1" fmla="*/ 94198 h 1073546"/>
              <a:gd name="connsiteX2" fmla="*/ 1155700 w 1447800"/>
              <a:gd name="connsiteY2" fmla="*/ 349646 h 1073546"/>
              <a:gd name="connsiteX3" fmla="*/ 0 w 1447800"/>
              <a:gd name="connsiteY3" fmla="*/ 603646 h 1073546"/>
              <a:gd name="connsiteX4" fmla="*/ 1447800 w 1447800"/>
              <a:gd name="connsiteY4" fmla="*/ 1073546 h 1073546"/>
              <a:gd name="connsiteX5" fmla="*/ 292100 w 1447800"/>
              <a:gd name="connsiteY5" fmla="*/ 616346 h 1073546"/>
              <a:gd name="connsiteX6" fmla="*/ 1308100 w 1447800"/>
              <a:gd name="connsiteY6" fmla="*/ 387746 h 1073546"/>
              <a:gd name="connsiteX7" fmla="*/ 789265 w 1447800"/>
              <a:gd name="connsiteY7" fmla="*/ 0 h 1073546"/>
              <a:gd name="connsiteX0" fmla="*/ 789265 w 1447800"/>
              <a:gd name="connsiteY0" fmla="*/ 0 h 1073546"/>
              <a:gd name="connsiteX1" fmla="*/ 816592 w 1447800"/>
              <a:gd name="connsiteY1" fmla="*/ 94198 h 1073546"/>
              <a:gd name="connsiteX2" fmla="*/ 1155700 w 1447800"/>
              <a:gd name="connsiteY2" fmla="*/ 349646 h 1073546"/>
              <a:gd name="connsiteX3" fmla="*/ 0 w 1447800"/>
              <a:gd name="connsiteY3" fmla="*/ 603646 h 1073546"/>
              <a:gd name="connsiteX4" fmla="*/ 1447800 w 1447800"/>
              <a:gd name="connsiteY4" fmla="*/ 1073546 h 1073546"/>
              <a:gd name="connsiteX5" fmla="*/ 292100 w 1447800"/>
              <a:gd name="connsiteY5" fmla="*/ 616346 h 1073546"/>
              <a:gd name="connsiteX6" fmla="*/ 1308100 w 1447800"/>
              <a:gd name="connsiteY6" fmla="*/ 387746 h 1073546"/>
              <a:gd name="connsiteX7" fmla="*/ 896980 w 1447800"/>
              <a:gd name="connsiteY7" fmla="*/ 76334 h 1073546"/>
              <a:gd name="connsiteX8" fmla="*/ 789265 w 1447800"/>
              <a:gd name="connsiteY8" fmla="*/ 0 h 1073546"/>
              <a:gd name="connsiteX0" fmla="*/ 789265 w 1447800"/>
              <a:gd name="connsiteY0" fmla="*/ 0 h 1073546"/>
              <a:gd name="connsiteX1" fmla="*/ 807661 w 1447800"/>
              <a:gd name="connsiteY1" fmla="*/ 82288 h 1073546"/>
              <a:gd name="connsiteX2" fmla="*/ 1155700 w 1447800"/>
              <a:gd name="connsiteY2" fmla="*/ 349646 h 1073546"/>
              <a:gd name="connsiteX3" fmla="*/ 0 w 1447800"/>
              <a:gd name="connsiteY3" fmla="*/ 603646 h 1073546"/>
              <a:gd name="connsiteX4" fmla="*/ 1447800 w 1447800"/>
              <a:gd name="connsiteY4" fmla="*/ 1073546 h 1073546"/>
              <a:gd name="connsiteX5" fmla="*/ 292100 w 1447800"/>
              <a:gd name="connsiteY5" fmla="*/ 616346 h 1073546"/>
              <a:gd name="connsiteX6" fmla="*/ 1308100 w 1447800"/>
              <a:gd name="connsiteY6" fmla="*/ 387746 h 1073546"/>
              <a:gd name="connsiteX7" fmla="*/ 896980 w 1447800"/>
              <a:gd name="connsiteY7" fmla="*/ 76334 h 1073546"/>
              <a:gd name="connsiteX8" fmla="*/ 789265 w 1447800"/>
              <a:gd name="connsiteY8" fmla="*/ 0 h 1073546"/>
              <a:gd name="connsiteX0" fmla="*/ 896980 w 1447800"/>
              <a:gd name="connsiteY0" fmla="*/ 0 h 997212"/>
              <a:gd name="connsiteX1" fmla="*/ 807661 w 1447800"/>
              <a:gd name="connsiteY1" fmla="*/ 5954 h 997212"/>
              <a:gd name="connsiteX2" fmla="*/ 1155700 w 1447800"/>
              <a:gd name="connsiteY2" fmla="*/ 273312 h 997212"/>
              <a:gd name="connsiteX3" fmla="*/ 0 w 1447800"/>
              <a:gd name="connsiteY3" fmla="*/ 527312 h 997212"/>
              <a:gd name="connsiteX4" fmla="*/ 1447800 w 1447800"/>
              <a:gd name="connsiteY4" fmla="*/ 997212 h 997212"/>
              <a:gd name="connsiteX5" fmla="*/ 292100 w 1447800"/>
              <a:gd name="connsiteY5" fmla="*/ 540012 h 997212"/>
              <a:gd name="connsiteX6" fmla="*/ 1308100 w 1447800"/>
              <a:gd name="connsiteY6" fmla="*/ 311412 h 997212"/>
              <a:gd name="connsiteX7" fmla="*/ 896980 w 1447800"/>
              <a:gd name="connsiteY7" fmla="*/ 0 h 997212"/>
              <a:gd name="connsiteX0" fmla="*/ 891024 w 1447800"/>
              <a:gd name="connsiteY0" fmla="*/ 0 h 1012100"/>
              <a:gd name="connsiteX1" fmla="*/ 807661 w 1447800"/>
              <a:gd name="connsiteY1" fmla="*/ 20842 h 1012100"/>
              <a:gd name="connsiteX2" fmla="*/ 1155700 w 1447800"/>
              <a:gd name="connsiteY2" fmla="*/ 288200 h 1012100"/>
              <a:gd name="connsiteX3" fmla="*/ 0 w 1447800"/>
              <a:gd name="connsiteY3" fmla="*/ 542200 h 1012100"/>
              <a:gd name="connsiteX4" fmla="*/ 1447800 w 1447800"/>
              <a:gd name="connsiteY4" fmla="*/ 1012100 h 1012100"/>
              <a:gd name="connsiteX5" fmla="*/ 292100 w 1447800"/>
              <a:gd name="connsiteY5" fmla="*/ 554900 h 1012100"/>
              <a:gd name="connsiteX6" fmla="*/ 1308100 w 1447800"/>
              <a:gd name="connsiteY6" fmla="*/ 326300 h 1012100"/>
              <a:gd name="connsiteX7" fmla="*/ 891024 w 1447800"/>
              <a:gd name="connsiteY7" fmla="*/ 0 h 1012100"/>
              <a:gd name="connsiteX0" fmla="*/ 891024 w 1447800"/>
              <a:gd name="connsiteY0" fmla="*/ 0 h 1012100"/>
              <a:gd name="connsiteX1" fmla="*/ 789797 w 1447800"/>
              <a:gd name="connsiteY1" fmla="*/ 5955 h 1012100"/>
              <a:gd name="connsiteX2" fmla="*/ 1155700 w 1447800"/>
              <a:gd name="connsiteY2" fmla="*/ 288200 h 1012100"/>
              <a:gd name="connsiteX3" fmla="*/ 0 w 1447800"/>
              <a:gd name="connsiteY3" fmla="*/ 542200 h 1012100"/>
              <a:gd name="connsiteX4" fmla="*/ 1447800 w 1447800"/>
              <a:gd name="connsiteY4" fmla="*/ 1012100 h 1012100"/>
              <a:gd name="connsiteX5" fmla="*/ 292100 w 1447800"/>
              <a:gd name="connsiteY5" fmla="*/ 554900 h 1012100"/>
              <a:gd name="connsiteX6" fmla="*/ 1308100 w 1447800"/>
              <a:gd name="connsiteY6" fmla="*/ 326300 h 1012100"/>
              <a:gd name="connsiteX7" fmla="*/ 891024 w 1447800"/>
              <a:gd name="connsiteY7" fmla="*/ 0 h 101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7800" h="1012100">
                <a:moveTo>
                  <a:pt x="891024" y="0"/>
                </a:moveTo>
                <a:lnTo>
                  <a:pt x="789797" y="5955"/>
                </a:lnTo>
                <a:lnTo>
                  <a:pt x="1155700" y="288200"/>
                </a:lnTo>
                <a:lnTo>
                  <a:pt x="0" y="542200"/>
                </a:lnTo>
                <a:lnTo>
                  <a:pt x="1447800" y="1012100"/>
                </a:lnTo>
                <a:lnTo>
                  <a:pt x="292100" y="554900"/>
                </a:lnTo>
                <a:lnTo>
                  <a:pt x="1308100" y="326300"/>
                </a:lnTo>
                <a:lnTo>
                  <a:pt x="89102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D2D2D"/>
              </a:solidFill>
            </a:endParaRPr>
          </a:p>
        </p:txBody>
      </p:sp>
      <p:sp>
        <p:nvSpPr>
          <p:cNvPr id="7" name="任意多边形 6"/>
          <p:cNvSpPr/>
          <p:nvPr userDrawn="1"/>
        </p:nvSpPr>
        <p:spPr>
          <a:xfrm rot="3594733" flipH="1">
            <a:off x="4842193" y="3426215"/>
            <a:ext cx="173107" cy="410316"/>
          </a:xfrm>
          <a:custGeom>
            <a:avLst/>
            <a:gdLst>
              <a:gd name="connsiteX0" fmla="*/ 472440 w 647700"/>
              <a:gd name="connsiteY0" fmla="*/ 0 h 830580"/>
              <a:gd name="connsiteX1" fmla="*/ 472440 w 647700"/>
              <a:gd name="connsiteY1" fmla="*/ 121920 h 830580"/>
              <a:gd name="connsiteX2" fmla="*/ 7620 w 647700"/>
              <a:gd name="connsiteY2" fmla="*/ 274320 h 830580"/>
              <a:gd name="connsiteX3" fmla="*/ 0 w 647700"/>
              <a:gd name="connsiteY3" fmla="*/ 830580 h 830580"/>
              <a:gd name="connsiteX4" fmla="*/ 53340 w 647700"/>
              <a:gd name="connsiteY4" fmla="*/ 320040 h 830580"/>
              <a:gd name="connsiteX5" fmla="*/ 502920 w 647700"/>
              <a:gd name="connsiteY5" fmla="*/ 167640 h 830580"/>
              <a:gd name="connsiteX6" fmla="*/ 601980 w 647700"/>
              <a:gd name="connsiteY6" fmla="*/ 274320 h 830580"/>
              <a:gd name="connsiteX7" fmla="*/ 563880 w 647700"/>
              <a:gd name="connsiteY7" fmla="*/ 403860 h 830580"/>
              <a:gd name="connsiteX8" fmla="*/ 510540 w 647700"/>
              <a:gd name="connsiteY8" fmla="*/ 586740 h 830580"/>
              <a:gd name="connsiteX9" fmla="*/ 647700 w 647700"/>
              <a:gd name="connsiteY9" fmla="*/ 289560 h 830580"/>
              <a:gd name="connsiteX10" fmla="*/ 525780 w 647700"/>
              <a:gd name="connsiteY10" fmla="*/ 152400 h 830580"/>
              <a:gd name="connsiteX11" fmla="*/ 472440 w 647700"/>
              <a:gd name="connsiteY11" fmla="*/ 0 h 830580"/>
              <a:gd name="connsiteX0" fmla="*/ 472440 w 647700"/>
              <a:gd name="connsiteY0" fmla="*/ 0 h 830580"/>
              <a:gd name="connsiteX1" fmla="*/ 472440 w 647700"/>
              <a:gd name="connsiteY1" fmla="*/ 121920 h 830580"/>
              <a:gd name="connsiteX2" fmla="*/ 7620 w 647700"/>
              <a:gd name="connsiteY2" fmla="*/ 274320 h 830580"/>
              <a:gd name="connsiteX3" fmla="*/ 0 w 647700"/>
              <a:gd name="connsiteY3" fmla="*/ 830580 h 830580"/>
              <a:gd name="connsiteX4" fmla="*/ 53340 w 647700"/>
              <a:gd name="connsiteY4" fmla="*/ 320040 h 830580"/>
              <a:gd name="connsiteX5" fmla="*/ 502920 w 647700"/>
              <a:gd name="connsiteY5" fmla="*/ 167640 h 830580"/>
              <a:gd name="connsiteX6" fmla="*/ 601980 w 647700"/>
              <a:gd name="connsiteY6" fmla="*/ 274320 h 830580"/>
              <a:gd name="connsiteX7" fmla="*/ 563880 w 647700"/>
              <a:gd name="connsiteY7" fmla="*/ 403860 h 830580"/>
              <a:gd name="connsiteX8" fmla="*/ 510540 w 647700"/>
              <a:gd name="connsiteY8" fmla="*/ 586740 h 830580"/>
              <a:gd name="connsiteX9" fmla="*/ 647700 w 647700"/>
              <a:gd name="connsiteY9" fmla="*/ 289560 h 830580"/>
              <a:gd name="connsiteX10" fmla="*/ 525780 w 647700"/>
              <a:gd name="connsiteY10" fmla="*/ 152400 h 830580"/>
              <a:gd name="connsiteX11" fmla="*/ 485775 w 647700"/>
              <a:gd name="connsiteY11" fmla="*/ 31433 h 830580"/>
              <a:gd name="connsiteX12" fmla="*/ 472440 w 647700"/>
              <a:gd name="connsiteY12" fmla="*/ 0 h 830580"/>
              <a:gd name="connsiteX0" fmla="*/ 472440 w 647700"/>
              <a:gd name="connsiteY0" fmla="*/ 0 h 830580"/>
              <a:gd name="connsiteX1" fmla="*/ 472440 w 647700"/>
              <a:gd name="connsiteY1" fmla="*/ 121920 h 830580"/>
              <a:gd name="connsiteX2" fmla="*/ 7620 w 647700"/>
              <a:gd name="connsiteY2" fmla="*/ 274320 h 830580"/>
              <a:gd name="connsiteX3" fmla="*/ 0 w 647700"/>
              <a:gd name="connsiteY3" fmla="*/ 830580 h 830580"/>
              <a:gd name="connsiteX4" fmla="*/ 53340 w 647700"/>
              <a:gd name="connsiteY4" fmla="*/ 320040 h 830580"/>
              <a:gd name="connsiteX5" fmla="*/ 502920 w 647700"/>
              <a:gd name="connsiteY5" fmla="*/ 167640 h 830580"/>
              <a:gd name="connsiteX6" fmla="*/ 601980 w 647700"/>
              <a:gd name="connsiteY6" fmla="*/ 274320 h 830580"/>
              <a:gd name="connsiteX7" fmla="*/ 563880 w 647700"/>
              <a:gd name="connsiteY7" fmla="*/ 403860 h 830580"/>
              <a:gd name="connsiteX8" fmla="*/ 510540 w 647700"/>
              <a:gd name="connsiteY8" fmla="*/ 586740 h 830580"/>
              <a:gd name="connsiteX9" fmla="*/ 647700 w 647700"/>
              <a:gd name="connsiteY9" fmla="*/ 289560 h 830580"/>
              <a:gd name="connsiteX10" fmla="*/ 525780 w 647700"/>
              <a:gd name="connsiteY10" fmla="*/ 152400 h 830580"/>
              <a:gd name="connsiteX11" fmla="*/ 485775 w 647700"/>
              <a:gd name="connsiteY11" fmla="*/ 31433 h 830580"/>
              <a:gd name="connsiteX12" fmla="*/ 472440 w 647700"/>
              <a:gd name="connsiteY12" fmla="*/ 0 h 830580"/>
              <a:gd name="connsiteX0" fmla="*/ 472440 w 647700"/>
              <a:gd name="connsiteY0" fmla="*/ 1905 h 832485"/>
              <a:gd name="connsiteX1" fmla="*/ 472440 w 647700"/>
              <a:gd name="connsiteY1" fmla="*/ 123825 h 832485"/>
              <a:gd name="connsiteX2" fmla="*/ 7620 w 647700"/>
              <a:gd name="connsiteY2" fmla="*/ 276225 h 832485"/>
              <a:gd name="connsiteX3" fmla="*/ 0 w 647700"/>
              <a:gd name="connsiteY3" fmla="*/ 832485 h 832485"/>
              <a:gd name="connsiteX4" fmla="*/ 53340 w 647700"/>
              <a:gd name="connsiteY4" fmla="*/ 321945 h 832485"/>
              <a:gd name="connsiteX5" fmla="*/ 502920 w 647700"/>
              <a:gd name="connsiteY5" fmla="*/ 169545 h 832485"/>
              <a:gd name="connsiteX6" fmla="*/ 601980 w 647700"/>
              <a:gd name="connsiteY6" fmla="*/ 276225 h 832485"/>
              <a:gd name="connsiteX7" fmla="*/ 563880 w 647700"/>
              <a:gd name="connsiteY7" fmla="*/ 405765 h 832485"/>
              <a:gd name="connsiteX8" fmla="*/ 510540 w 647700"/>
              <a:gd name="connsiteY8" fmla="*/ 588645 h 832485"/>
              <a:gd name="connsiteX9" fmla="*/ 647700 w 647700"/>
              <a:gd name="connsiteY9" fmla="*/ 291465 h 832485"/>
              <a:gd name="connsiteX10" fmla="*/ 525780 w 647700"/>
              <a:gd name="connsiteY10" fmla="*/ 154305 h 832485"/>
              <a:gd name="connsiteX11" fmla="*/ 519113 w 647700"/>
              <a:gd name="connsiteY11" fmla="*/ 0 h 832485"/>
              <a:gd name="connsiteX12" fmla="*/ 472440 w 647700"/>
              <a:gd name="connsiteY12" fmla="*/ 1905 h 832485"/>
              <a:gd name="connsiteX0" fmla="*/ 467895 w 647700"/>
              <a:gd name="connsiteY0" fmla="*/ 0 h 866381"/>
              <a:gd name="connsiteX1" fmla="*/ 472440 w 647700"/>
              <a:gd name="connsiteY1" fmla="*/ 157721 h 866381"/>
              <a:gd name="connsiteX2" fmla="*/ 7620 w 647700"/>
              <a:gd name="connsiteY2" fmla="*/ 310121 h 866381"/>
              <a:gd name="connsiteX3" fmla="*/ 0 w 647700"/>
              <a:gd name="connsiteY3" fmla="*/ 866381 h 866381"/>
              <a:gd name="connsiteX4" fmla="*/ 53340 w 647700"/>
              <a:gd name="connsiteY4" fmla="*/ 355841 h 866381"/>
              <a:gd name="connsiteX5" fmla="*/ 502920 w 647700"/>
              <a:gd name="connsiteY5" fmla="*/ 203441 h 866381"/>
              <a:gd name="connsiteX6" fmla="*/ 601980 w 647700"/>
              <a:gd name="connsiteY6" fmla="*/ 310121 h 866381"/>
              <a:gd name="connsiteX7" fmla="*/ 563880 w 647700"/>
              <a:gd name="connsiteY7" fmla="*/ 439661 h 866381"/>
              <a:gd name="connsiteX8" fmla="*/ 510540 w 647700"/>
              <a:gd name="connsiteY8" fmla="*/ 622541 h 866381"/>
              <a:gd name="connsiteX9" fmla="*/ 647700 w 647700"/>
              <a:gd name="connsiteY9" fmla="*/ 325361 h 866381"/>
              <a:gd name="connsiteX10" fmla="*/ 525780 w 647700"/>
              <a:gd name="connsiteY10" fmla="*/ 188201 h 866381"/>
              <a:gd name="connsiteX11" fmla="*/ 519113 w 647700"/>
              <a:gd name="connsiteY11" fmla="*/ 33896 h 866381"/>
              <a:gd name="connsiteX12" fmla="*/ 467895 w 647700"/>
              <a:gd name="connsiteY12" fmla="*/ 0 h 866381"/>
              <a:gd name="connsiteX0" fmla="*/ 467895 w 647700"/>
              <a:gd name="connsiteY0" fmla="*/ 0 h 866381"/>
              <a:gd name="connsiteX1" fmla="*/ 472440 w 647700"/>
              <a:gd name="connsiteY1" fmla="*/ 157721 h 866381"/>
              <a:gd name="connsiteX2" fmla="*/ 297350 w 647700"/>
              <a:gd name="connsiteY2" fmla="*/ 158838 h 866381"/>
              <a:gd name="connsiteX3" fmla="*/ 0 w 647700"/>
              <a:gd name="connsiteY3" fmla="*/ 866381 h 866381"/>
              <a:gd name="connsiteX4" fmla="*/ 53340 w 647700"/>
              <a:gd name="connsiteY4" fmla="*/ 355841 h 866381"/>
              <a:gd name="connsiteX5" fmla="*/ 502920 w 647700"/>
              <a:gd name="connsiteY5" fmla="*/ 203441 h 866381"/>
              <a:gd name="connsiteX6" fmla="*/ 601980 w 647700"/>
              <a:gd name="connsiteY6" fmla="*/ 310121 h 866381"/>
              <a:gd name="connsiteX7" fmla="*/ 563880 w 647700"/>
              <a:gd name="connsiteY7" fmla="*/ 439661 h 866381"/>
              <a:gd name="connsiteX8" fmla="*/ 510540 w 647700"/>
              <a:gd name="connsiteY8" fmla="*/ 622541 h 866381"/>
              <a:gd name="connsiteX9" fmla="*/ 647700 w 647700"/>
              <a:gd name="connsiteY9" fmla="*/ 325361 h 866381"/>
              <a:gd name="connsiteX10" fmla="*/ 525780 w 647700"/>
              <a:gd name="connsiteY10" fmla="*/ 188201 h 866381"/>
              <a:gd name="connsiteX11" fmla="*/ 519113 w 647700"/>
              <a:gd name="connsiteY11" fmla="*/ 33896 h 866381"/>
              <a:gd name="connsiteX12" fmla="*/ 467895 w 647700"/>
              <a:gd name="connsiteY12" fmla="*/ 0 h 866381"/>
              <a:gd name="connsiteX0" fmla="*/ 467895 w 647700"/>
              <a:gd name="connsiteY0" fmla="*/ 0 h 866381"/>
              <a:gd name="connsiteX1" fmla="*/ 472440 w 647700"/>
              <a:gd name="connsiteY1" fmla="*/ 157721 h 866381"/>
              <a:gd name="connsiteX2" fmla="*/ 297350 w 647700"/>
              <a:gd name="connsiteY2" fmla="*/ 158838 h 866381"/>
              <a:gd name="connsiteX3" fmla="*/ 0 w 647700"/>
              <a:gd name="connsiteY3" fmla="*/ 866381 h 866381"/>
              <a:gd name="connsiteX4" fmla="*/ 309808 w 647700"/>
              <a:gd name="connsiteY4" fmla="*/ 260845 h 866381"/>
              <a:gd name="connsiteX5" fmla="*/ 502920 w 647700"/>
              <a:gd name="connsiteY5" fmla="*/ 203441 h 866381"/>
              <a:gd name="connsiteX6" fmla="*/ 601980 w 647700"/>
              <a:gd name="connsiteY6" fmla="*/ 310121 h 866381"/>
              <a:gd name="connsiteX7" fmla="*/ 563880 w 647700"/>
              <a:gd name="connsiteY7" fmla="*/ 439661 h 866381"/>
              <a:gd name="connsiteX8" fmla="*/ 510540 w 647700"/>
              <a:gd name="connsiteY8" fmla="*/ 622541 h 866381"/>
              <a:gd name="connsiteX9" fmla="*/ 647700 w 647700"/>
              <a:gd name="connsiteY9" fmla="*/ 325361 h 866381"/>
              <a:gd name="connsiteX10" fmla="*/ 525780 w 647700"/>
              <a:gd name="connsiteY10" fmla="*/ 188201 h 866381"/>
              <a:gd name="connsiteX11" fmla="*/ 519113 w 647700"/>
              <a:gd name="connsiteY11" fmla="*/ 33896 h 866381"/>
              <a:gd name="connsiteX12" fmla="*/ 467895 w 647700"/>
              <a:gd name="connsiteY12" fmla="*/ 0 h 866381"/>
              <a:gd name="connsiteX0" fmla="*/ 170545 w 350350"/>
              <a:gd name="connsiteY0" fmla="*/ 0 h 622541"/>
              <a:gd name="connsiteX1" fmla="*/ 175090 w 350350"/>
              <a:gd name="connsiteY1" fmla="*/ 157721 h 622541"/>
              <a:gd name="connsiteX2" fmla="*/ 0 w 350350"/>
              <a:gd name="connsiteY2" fmla="*/ 158838 h 622541"/>
              <a:gd name="connsiteX3" fmla="*/ 108710 w 350350"/>
              <a:gd name="connsiteY3" fmla="*/ 538769 h 622541"/>
              <a:gd name="connsiteX4" fmla="*/ 12458 w 350350"/>
              <a:gd name="connsiteY4" fmla="*/ 260845 h 622541"/>
              <a:gd name="connsiteX5" fmla="*/ 205570 w 350350"/>
              <a:gd name="connsiteY5" fmla="*/ 203441 h 622541"/>
              <a:gd name="connsiteX6" fmla="*/ 304630 w 350350"/>
              <a:gd name="connsiteY6" fmla="*/ 310121 h 622541"/>
              <a:gd name="connsiteX7" fmla="*/ 266530 w 350350"/>
              <a:gd name="connsiteY7" fmla="*/ 439661 h 622541"/>
              <a:gd name="connsiteX8" fmla="*/ 213190 w 350350"/>
              <a:gd name="connsiteY8" fmla="*/ 622541 h 622541"/>
              <a:gd name="connsiteX9" fmla="*/ 350350 w 350350"/>
              <a:gd name="connsiteY9" fmla="*/ 325361 h 622541"/>
              <a:gd name="connsiteX10" fmla="*/ 228430 w 350350"/>
              <a:gd name="connsiteY10" fmla="*/ 188201 h 622541"/>
              <a:gd name="connsiteX11" fmla="*/ 221763 w 350350"/>
              <a:gd name="connsiteY11" fmla="*/ 33896 h 622541"/>
              <a:gd name="connsiteX12" fmla="*/ 170545 w 350350"/>
              <a:gd name="connsiteY12" fmla="*/ 0 h 622541"/>
              <a:gd name="connsiteX0" fmla="*/ 254694 w 434499"/>
              <a:gd name="connsiteY0" fmla="*/ 0 h 622541"/>
              <a:gd name="connsiteX1" fmla="*/ 259239 w 434499"/>
              <a:gd name="connsiteY1" fmla="*/ 157721 h 622541"/>
              <a:gd name="connsiteX2" fmla="*/ 0 w 434499"/>
              <a:gd name="connsiteY2" fmla="*/ 200222 h 622541"/>
              <a:gd name="connsiteX3" fmla="*/ 192859 w 434499"/>
              <a:gd name="connsiteY3" fmla="*/ 538769 h 622541"/>
              <a:gd name="connsiteX4" fmla="*/ 96607 w 434499"/>
              <a:gd name="connsiteY4" fmla="*/ 260845 h 622541"/>
              <a:gd name="connsiteX5" fmla="*/ 289719 w 434499"/>
              <a:gd name="connsiteY5" fmla="*/ 203441 h 622541"/>
              <a:gd name="connsiteX6" fmla="*/ 388779 w 434499"/>
              <a:gd name="connsiteY6" fmla="*/ 310121 h 622541"/>
              <a:gd name="connsiteX7" fmla="*/ 350679 w 434499"/>
              <a:gd name="connsiteY7" fmla="*/ 439661 h 622541"/>
              <a:gd name="connsiteX8" fmla="*/ 297339 w 434499"/>
              <a:gd name="connsiteY8" fmla="*/ 622541 h 622541"/>
              <a:gd name="connsiteX9" fmla="*/ 434499 w 434499"/>
              <a:gd name="connsiteY9" fmla="*/ 325361 h 622541"/>
              <a:gd name="connsiteX10" fmla="*/ 312579 w 434499"/>
              <a:gd name="connsiteY10" fmla="*/ 188201 h 622541"/>
              <a:gd name="connsiteX11" fmla="*/ 305912 w 434499"/>
              <a:gd name="connsiteY11" fmla="*/ 33896 h 622541"/>
              <a:gd name="connsiteX12" fmla="*/ 254694 w 434499"/>
              <a:gd name="connsiteY12" fmla="*/ 0 h 62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4499" h="622541">
                <a:moveTo>
                  <a:pt x="254694" y="0"/>
                </a:moveTo>
                <a:lnTo>
                  <a:pt x="259239" y="157721"/>
                </a:lnTo>
                <a:lnTo>
                  <a:pt x="0" y="200222"/>
                </a:lnTo>
                <a:lnTo>
                  <a:pt x="192859" y="538769"/>
                </a:lnTo>
                <a:lnTo>
                  <a:pt x="96607" y="260845"/>
                </a:lnTo>
                <a:lnTo>
                  <a:pt x="289719" y="203441"/>
                </a:lnTo>
                <a:lnTo>
                  <a:pt x="388779" y="310121"/>
                </a:lnTo>
                <a:lnTo>
                  <a:pt x="350679" y="439661"/>
                </a:lnTo>
                <a:lnTo>
                  <a:pt x="297339" y="622541"/>
                </a:lnTo>
                <a:lnTo>
                  <a:pt x="434499" y="325361"/>
                </a:lnTo>
                <a:lnTo>
                  <a:pt x="312579" y="188201"/>
                </a:lnTo>
                <a:lnTo>
                  <a:pt x="305912" y="33896"/>
                </a:lnTo>
                <a:lnTo>
                  <a:pt x="25469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D2D2D"/>
              </a:solidFill>
            </a:endParaRPr>
          </a:p>
        </p:txBody>
      </p:sp>
      <p:sp>
        <p:nvSpPr>
          <p:cNvPr id="8" name="任意多边形 7"/>
          <p:cNvSpPr/>
          <p:nvPr userDrawn="1"/>
        </p:nvSpPr>
        <p:spPr>
          <a:xfrm flipV="1">
            <a:off x="5140010" y="3501301"/>
            <a:ext cx="446704" cy="220580"/>
          </a:xfrm>
          <a:custGeom>
            <a:avLst/>
            <a:gdLst>
              <a:gd name="connsiteX0" fmla="*/ 482600 w 1447800"/>
              <a:gd name="connsiteY0" fmla="*/ 0 h 1079500"/>
              <a:gd name="connsiteX1" fmla="*/ 1155700 w 1447800"/>
              <a:gd name="connsiteY1" fmla="*/ 355600 h 1079500"/>
              <a:gd name="connsiteX2" fmla="*/ 0 w 1447800"/>
              <a:gd name="connsiteY2" fmla="*/ 609600 h 1079500"/>
              <a:gd name="connsiteX3" fmla="*/ 1447800 w 1447800"/>
              <a:gd name="connsiteY3" fmla="*/ 1079500 h 1079500"/>
              <a:gd name="connsiteX4" fmla="*/ 292100 w 1447800"/>
              <a:gd name="connsiteY4" fmla="*/ 622300 h 1079500"/>
              <a:gd name="connsiteX5" fmla="*/ 1308100 w 1447800"/>
              <a:gd name="connsiteY5" fmla="*/ 393700 h 1079500"/>
              <a:gd name="connsiteX6" fmla="*/ 482600 w 1447800"/>
              <a:gd name="connsiteY6" fmla="*/ 0 h 1079500"/>
              <a:gd name="connsiteX0" fmla="*/ 482600 w 1447800"/>
              <a:gd name="connsiteY0" fmla="*/ 0 h 1079500"/>
              <a:gd name="connsiteX1" fmla="*/ 990553 w 1447800"/>
              <a:gd name="connsiteY1" fmla="*/ 351138 h 1079500"/>
              <a:gd name="connsiteX2" fmla="*/ 0 w 1447800"/>
              <a:gd name="connsiteY2" fmla="*/ 609600 h 1079500"/>
              <a:gd name="connsiteX3" fmla="*/ 1447800 w 1447800"/>
              <a:gd name="connsiteY3" fmla="*/ 1079500 h 1079500"/>
              <a:gd name="connsiteX4" fmla="*/ 292100 w 1447800"/>
              <a:gd name="connsiteY4" fmla="*/ 622300 h 1079500"/>
              <a:gd name="connsiteX5" fmla="*/ 1308100 w 1447800"/>
              <a:gd name="connsiteY5" fmla="*/ 393700 h 1079500"/>
              <a:gd name="connsiteX6" fmla="*/ 482600 w 1447800"/>
              <a:gd name="connsiteY6" fmla="*/ 0 h 1079500"/>
              <a:gd name="connsiteX0" fmla="*/ 482600 w 1308101"/>
              <a:gd name="connsiteY0" fmla="*/ 0 h 1043793"/>
              <a:gd name="connsiteX1" fmla="*/ 990553 w 1308101"/>
              <a:gd name="connsiteY1" fmla="*/ 351138 h 1043793"/>
              <a:gd name="connsiteX2" fmla="*/ 0 w 1308101"/>
              <a:gd name="connsiteY2" fmla="*/ 609600 h 1043793"/>
              <a:gd name="connsiteX3" fmla="*/ 1300508 w 1308101"/>
              <a:gd name="connsiteY3" fmla="*/ 1043793 h 1043793"/>
              <a:gd name="connsiteX4" fmla="*/ 292100 w 1308101"/>
              <a:gd name="connsiteY4" fmla="*/ 622300 h 1043793"/>
              <a:gd name="connsiteX5" fmla="*/ 1308100 w 1308101"/>
              <a:gd name="connsiteY5" fmla="*/ 393700 h 1043793"/>
              <a:gd name="connsiteX6" fmla="*/ 482600 w 1308101"/>
              <a:gd name="connsiteY6" fmla="*/ 0 h 1043793"/>
              <a:gd name="connsiteX0" fmla="*/ 482600 w 1349606"/>
              <a:gd name="connsiteY0" fmla="*/ 0 h 1034867"/>
              <a:gd name="connsiteX1" fmla="*/ 990553 w 1349606"/>
              <a:gd name="connsiteY1" fmla="*/ 351138 h 1034867"/>
              <a:gd name="connsiteX2" fmla="*/ 0 w 1349606"/>
              <a:gd name="connsiteY2" fmla="*/ 609600 h 1034867"/>
              <a:gd name="connsiteX3" fmla="*/ 1349606 w 1349606"/>
              <a:gd name="connsiteY3" fmla="*/ 1034867 h 1034867"/>
              <a:gd name="connsiteX4" fmla="*/ 292100 w 1349606"/>
              <a:gd name="connsiteY4" fmla="*/ 622300 h 1034867"/>
              <a:gd name="connsiteX5" fmla="*/ 1308100 w 1349606"/>
              <a:gd name="connsiteY5" fmla="*/ 393700 h 1034867"/>
              <a:gd name="connsiteX6" fmla="*/ 482600 w 1349606"/>
              <a:gd name="connsiteY6" fmla="*/ 0 h 1034867"/>
              <a:gd name="connsiteX0" fmla="*/ 482600 w 1308099"/>
              <a:gd name="connsiteY0" fmla="*/ 0 h 1030402"/>
              <a:gd name="connsiteX1" fmla="*/ 990553 w 1308099"/>
              <a:gd name="connsiteY1" fmla="*/ 351138 h 1030402"/>
              <a:gd name="connsiteX2" fmla="*/ 0 w 1308099"/>
              <a:gd name="connsiteY2" fmla="*/ 609600 h 1030402"/>
              <a:gd name="connsiteX3" fmla="*/ 1304973 w 1308099"/>
              <a:gd name="connsiteY3" fmla="*/ 1030402 h 1030402"/>
              <a:gd name="connsiteX4" fmla="*/ 292100 w 1308099"/>
              <a:gd name="connsiteY4" fmla="*/ 622300 h 1030402"/>
              <a:gd name="connsiteX5" fmla="*/ 1308100 w 1308099"/>
              <a:gd name="connsiteY5" fmla="*/ 393700 h 1030402"/>
              <a:gd name="connsiteX6" fmla="*/ 482600 w 1308099"/>
              <a:gd name="connsiteY6" fmla="*/ 0 h 1030402"/>
              <a:gd name="connsiteX0" fmla="*/ 482600 w 1308101"/>
              <a:gd name="connsiteY0" fmla="*/ 0 h 993102"/>
              <a:gd name="connsiteX1" fmla="*/ 990553 w 1308101"/>
              <a:gd name="connsiteY1" fmla="*/ 351138 h 993102"/>
              <a:gd name="connsiteX2" fmla="*/ 0 w 1308101"/>
              <a:gd name="connsiteY2" fmla="*/ 609600 h 993102"/>
              <a:gd name="connsiteX3" fmla="*/ 1171069 w 1308101"/>
              <a:gd name="connsiteY3" fmla="*/ 993102 h 993102"/>
              <a:gd name="connsiteX4" fmla="*/ 292100 w 1308101"/>
              <a:gd name="connsiteY4" fmla="*/ 622300 h 993102"/>
              <a:gd name="connsiteX5" fmla="*/ 1308100 w 1308101"/>
              <a:gd name="connsiteY5" fmla="*/ 393700 h 993102"/>
              <a:gd name="connsiteX6" fmla="*/ 482600 w 1308101"/>
              <a:gd name="connsiteY6" fmla="*/ 0 h 993102"/>
              <a:gd name="connsiteX0" fmla="*/ 482600 w 1308101"/>
              <a:gd name="connsiteY0" fmla="*/ 0 h 771115"/>
              <a:gd name="connsiteX1" fmla="*/ 990553 w 1308101"/>
              <a:gd name="connsiteY1" fmla="*/ 351138 h 771115"/>
              <a:gd name="connsiteX2" fmla="*/ 0 w 1308101"/>
              <a:gd name="connsiteY2" fmla="*/ 609600 h 771115"/>
              <a:gd name="connsiteX3" fmla="*/ 724790 w 1308101"/>
              <a:gd name="connsiteY3" fmla="*/ 771115 h 771115"/>
              <a:gd name="connsiteX4" fmla="*/ 292100 w 1308101"/>
              <a:gd name="connsiteY4" fmla="*/ 622300 h 771115"/>
              <a:gd name="connsiteX5" fmla="*/ 1308100 w 1308101"/>
              <a:gd name="connsiteY5" fmla="*/ 393700 h 771115"/>
              <a:gd name="connsiteX6" fmla="*/ 482600 w 1308101"/>
              <a:gd name="connsiteY6" fmla="*/ 0 h 77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8101" h="771115">
                <a:moveTo>
                  <a:pt x="482600" y="0"/>
                </a:moveTo>
                <a:lnTo>
                  <a:pt x="990553" y="351138"/>
                </a:lnTo>
                <a:lnTo>
                  <a:pt x="0" y="609600"/>
                </a:lnTo>
                <a:lnTo>
                  <a:pt x="724790" y="771115"/>
                </a:lnTo>
                <a:lnTo>
                  <a:pt x="292100" y="622300"/>
                </a:lnTo>
                <a:lnTo>
                  <a:pt x="1308100" y="393700"/>
                </a:lnTo>
                <a:lnTo>
                  <a:pt x="48260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D2D2D"/>
              </a:solidFill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5699787" y="3501820"/>
            <a:ext cx="461684" cy="217765"/>
            <a:chOff x="5775827" y="3994061"/>
            <a:chExt cx="721280" cy="656627"/>
          </a:xfrm>
          <a:solidFill>
            <a:schemeClr val="tx1">
              <a:lumMod val="75000"/>
              <a:lumOff val="25000"/>
            </a:schemeClr>
          </a:solidFill>
          <a:effectLst/>
        </p:grpSpPr>
        <p:sp>
          <p:nvSpPr>
            <p:cNvPr id="10" name="任意多边形 9"/>
            <p:cNvSpPr/>
            <p:nvPr/>
          </p:nvSpPr>
          <p:spPr>
            <a:xfrm>
              <a:off x="5979078" y="3994061"/>
              <a:ext cx="518029" cy="656627"/>
            </a:xfrm>
            <a:custGeom>
              <a:avLst/>
              <a:gdLst>
                <a:gd name="connsiteX0" fmla="*/ 472440 w 647700"/>
                <a:gd name="connsiteY0" fmla="*/ 0 h 830580"/>
                <a:gd name="connsiteX1" fmla="*/ 472440 w 647700"/>
                <a:gd name="connsiteY1" fmla="*/ 121920 h 830580"/>
                <a:gd name="connsiteX2" fmla="*/ 7620 w 647700"/>
                <a:gd name="connsiteY2" fmla="*/ 274320 h 830580"/>
                <a:gd name="connsiteX3" fmla="*/ 0 w 647700"/>
                <a:gd name="connsiteY3" fmla="*/ 830580 h 830580"/>
                <a:gd name="connsiteX4" fmla="*/ 53340 w 647700"/>
                <a:gd name="connsiteY4" fmla="*/ 320040 h 830580"/>
                <a:gd name="connsiteX5" fmla="*/ 502920 w 647700"/>
                <a:gd name="connsiteY5" fmla="*/ 167640 h 830580"/>
                <a:gd name="connsiteX6" fmla="*/ 601980 w 647700"/>
                <a:gd name="connsiteY6" fmla="*/ 274320 h 830580"/>
                <a:gd name="connsiteX7" fmla="*/ 563880 w 647700"/>
                <a:gd name="connsiteY7" fmla="*/ 403860 h 830580"/>
                <a:gd name="connsiteX8" fmla="*/ 510540 w 647700"/>
                <a:gd name="connsiteY8" fmla="*/ 586740 h 830580"/>
                <a:gd name="connsiteX9" fmla="*/ 647700 w 647700"/>
                <a:gd name="connsiteY9" fmla="*/ 289560 h 830580"/>
                <a:gd name="connsiteX10" fmla="*/ 525780 w 647700"/>
                <a:gd name="connsiteY10" fmla="*/ 152400 h 830580"/>
                <a:gd name="connsiteX11" fmla="*/ 472440 w 647700"/>
                <a:gd name="connsiteY11" fmla="*/ 0 h 830580"/>
                <a:gd name="connsiteX0" fmla="*/ 472440 w 647700"/>
                <a:gd name="connsiteY0" fmla="*/ 0 h 830580"/>
                <a:gd name="connsiteX1" fmla="*/ 472440 w 647700"/>
                <a:gd name="connsiteY1" fmla="*/ 121920 h 830580"/>
                <a:gd name="connsiteX2" fmla="*/ 7620 w 647700"/>
                <a:gd name="connsiteY2" fmla="*/ 274320 h 830580"/>
                <a:gd name="connsiteX3" fmla="*/ 0 w 647700"/>
                <a:gd name="connsiteY3" fmla="*/ 830580 h 830580"/>
                <a:gd name="connsiteX4" fmla="*/ 53340 w 647700"/>
                <a:gd name="connsiteY4" fmla="*/ 320040 h 830580"/>
                <a:gd name="connsiteX5" fmla="*/ 502920 w 647700"/>
                <a:gd name="connsiteY5" fmla="*/ 167640 h 830580"/>
                <a:gd name="connsiteX6" fmla="*/ 601980 w 647700"/>
                <a:gd name="connsiteY6" fmla="*/ 274320 h 830580"/>
                <a:gd name="connsiteX7" fmla="*/ 563880 w 647700"/>
                <a:gd name="connsiteY7" fmla="*/ 403860 h 830580"/>
                <a:gd name="connsiteX8" fmla="*/ 510540 w 647700"/>
                <a:gd name="connsiteY8" fmla="*/ 586740 h 830580"/>
                <a:gd name="connsiteX9" fmla="*/ 647700 w 647700"/>
                <a:gd name="connsiteY9" fmla="*/ 289560 h 830580"/>
                <a:gd name="connsiteX10" fmla="*/ 525780 w 647700"/>
                <a:gd name="connsiteY10" fmla="*/ 152400 h 830580"/>
                <a:gd name="connsiteX11" fmla="*/ 485775 w 647700"/>
                <a:gd name="connsiteY11" fmla="*/ 31433 h 830580"/>
                <a:gd name="connsiteX12" fmla="*/ 472440 w 647700"/>
                <a:gd name="connsiteY12" fmla="*/ 0 h 830580"/>
                <a:gd name="connsiteX0" fmla="*/ 472440 w 647700"/>
                <a:gd name="connsiteY0" fmla="*/ 0 h 830580"/>
                <a:gd name="connsiteX1" fmla="*/ 472440 w 647700"/>
                <a:gd name="connsiteY1" fmla="*/ 121920 h 830580"/>
                <a:gd name="connsiteX2" fmla="*/ 7620 w 647700"/>
                <a:gd name="connsiteY2" fmla="*/ 274320 h 830580"/>
                <a:gd name="connsiteX3" fmla="*/ 0 w 647700"/>
                <a:gd name="connsiteY3" fmla="*/ 830580 h 830580"/>
                <a:gd name="connsiteX4" fmla="*/ 53340 w 647700"/>
                <a:gd name="connsiteY4" fmla="*/ 320040 h 830580"/>
                <a:gd name="connsiteX5" fmla="*/ 502920 w 647700"/>
                <a:gd name="connsiteY5" fmla="*/ 167640 h 830580"/>
                <a:gd name="connsiteX6" fmla="*/ 601980 w 647700"/>
                <a:gd name="connsiteY6" fmla="*/ 274320 h 830580"/>
                <a:gd name="connsiteX7" fmla="*/ 563880 w 647700"/>
                <a:gd name="connsiteY7" fmla="*/ 403860 h 830580"/>
                <a:gd name="connsiteX8" fmla="*/ 510540 w 647700"/>
                <a:gd name="connsiteY8" fmla="*/ 586740 h 830580"/>
                <a:gd name="connsiteX9" fmla="*/ 647700 w 647700"/>
                <a:gd name="connsiteY9" fmla="*/ 289560 h 830580"/>
                <a:gd name="connsiteX10" fmla="*/ 525780 w 647700"/>
                <a:gd name="connsiteY10" fmla="*/ 152400 h 830580"/>
                <a:gd name="connsiteX11" fmla="*/ 485775 w 647700"/>
                <a:gd name="connsiteY11" fmla="*/ 31433 h 830580"/>
                <a:gd name="connsiteX12" fmla="*/ 472440 w 647700"/>
                <a:gd name="connsiteY12" fmla="*/ 0 h 830580"/>
                <a:gd name="connsiteX0" fmla="*/ 472440 w 647700"/>
                <a:gd name="connsiteY0" fmla="*/ 1905 h 832485"/>
                <a:gd name="connsiteX1" fmla="*/ 472440 w 647700"/>
                <a:gd name="connsiteY1" fmla="*/ 123825 h 832485"/>
                <a:gd name="connsiteX2" fmla="*/ 7620 w 647700"/>
                <a:gd name="connsiteY2" fmla="*/ 276225 h 832485"/>
                <a:gd name="connsiteX3" fmla="*/ 0 w 647700"/>
                <a:gd name="connsiteY3" fmla="*/ 832485 h 832485"/>
                <a:gd name="connsiteX4" fmla="*/ 53340 w 647700"/>
                <a:gd name="connsiteY4" fmla="*/ 321945 h 832485"/>
                <a:gd name="connsiteX5" fmla="*/ 502920 w 647700"/>
                <a:gd name="connsiteY5" fmla="*/ 169545 h 832485"/>
                <a:gd name="connsiteX6" fmla="*/ 601980 w 647700"/>
                <a:gd name="connsiteY6" fmla="*/ 276225 h 832485"/>
                <a:gd name="connsiteX7" fmla="*/ 563880 w 647700"/>
                <a:gd name="connsiteY7" fmla="*/ 405765 h 832485"/>
                <a:gd name="connsiteX8" fmla="*/ 510540 w 647700"/>
                <a:gd name="connsiteY8" fmla="*/ 588645 h 832485"/>
                <a:gd name="connsiteX9" fmla="*/ 647700 w 647700"/>
                <a:gd name="connsiteY9" fmla="*/ 291465 h 832485"/>
                <a:gd name="connsiteX10" fmla="*/ 525780 w 647700"/>
                <a:gd name="connsiteY10" fmla="*/ 154305 h 832485"/>
                <a:gd name="connsiteX11" fmla="*/ 519113 w 647700"/>
                <a:gd name="connsiteY11" fmla="*/ 0 h 832485"/>
                <a:gd name="connsiteX12" fmla="*/ 472440 w 647700"/>
                <a:gd name="connsiteY12" fmla="*/ 1905 h 832485"/>
                <a:gd name="connsiteX0" fmla="*/ 472440 w 647700"/>
                <a:gd name="connsiteY0" fmla="*/ 1905 h 832485"/>
                <a:gd name="connsiteX1" fmla="*/ 430758 w 647700"/>
                <a:gd name="connsiteY1" fmla="*/ 123826 h 832485"/>
                <a:gd name="connsiteX2" fmla="*/ 7620 w 647700"/>
                <a:gd name="connsiteY2" fmla="*/ 276225 h 832485"/>
                <a:gd name="connsiteX3" fmla="*/ 0 w 647700"/>
                <a:gd name="connsiteY3" fmla="*/ 832485 h 832485"/>
                <a:gd name="connsiteX4" fmla="*/ 53340 w 647700"/>
                <a:gd name="connsiteY4" fmla="*/ 321945 h 832485"/>
                <a:gd name="connsiteX5" fmla="*/ 502920 w 647700"/>
                <a:gd name="connsiteY5" fmla="*/ 169545 h 832485"/>
                <a:gd name="connsiteX6" fmla="*/ 601980 w 647700"/>
                <a:gd name="connsiteY6" fmla="*/ 276225 h 832485"/>
                <a:gd name="connsiteX7" fmla="*/ 563880 w 647700"/>
                <a:gd name="connsiteY7" fmla="*/ 405765 h 832485"/>
                <a:gd name="connsiteX8" fmla="*/ 510540 w 647700"/>
                <a:gd name="connsiteY8" fmla="*/ 588645 h 832485"/>
                <a:gd name="connsiteX9" fmla="*/ 647700 w 647700"/>
                <a:gd name="connsiteY9" fmla="*/ 291465 h 832485"/>
                <a:gd name="connsiteX10" fmla="*/ 525780 w 647700"/>
                <a:gd name="connsiteY10" fmla="*/ 154305 h 832485"/>
                <a:gd name="connsiteX11" fmla="*/ 519113 w 647700"/>
                <a:gd name="connsiteY11" fmla="*/ 0 h 832485"/>
                <a:gd name="connsiteX12" fmla="*/ 472440 w 647700"/>
                <a:gd name="connsiteY12" fmla="*/ 1905 h 832485"/>
                <a:gd name="connsiteX0" fmla="*/ 451599 w 647700"/>
                <a:gd name="connsiteY0" fmla="*/ 30638 h 832485"/>
                <a:gd name="connsiteX1" fmla="*/ 430758 w 647700"/>
                <a:gd name="connsiteY1" fmla="*/ 123826 h 832485"/>
                <a:gd name="connsiteX2" fmla="*/ 7620 w 647700"/>
                <a:gd name="connsiteY2" fmla="*/ 276225 h 832485"/>
                <a:gd name="connsiteX3" fmla="*/ 0 w 647700"/>
                <a:gd name="connsiteY3" fmla="*/ 832485 h 832485"/>
                <a:gd name="connsiteX4" fmla="*/ 53340 w 647700"/>
                <a:gd name="connsiteY4" fmla="*/ 321945 h 832485"/>
                <a:gd name="connsiteX5" fmla="*/ 502920 w 647700"/>
                <a:gd name="connsiteY5" fmla="*/ 169545 h 832485"/>
                <a:gd name="connsiteX6" fmla="*/ 601980 w 647700"/>
                <a:gd name="connsiteY6" fmla="*/ 276225 h 832485"/>
                <a:gd name="connsiteX7" fmla="*/ 563880 w 647700"/>
                <a:gd name="connsiteY7" fmla="*/ 405765 h 832485"/>
                <a:gd name="connsiteX8" fmla="*/ 510540 w 647700"/>
                <a:gd name="connsiteY8" fmla="*/ 588645 h 832485"/>
                <a:gd name="connsiteX9" fmla="*/ 647700 w 647700"/>
                <a:gd name="connsiteY9" fmla="*/ 291465 h 832485"/>
                <a:gd name="connsiteX10" fmla="*/ 525780 w 647700"/>
                <a:gd name="connsiteY10" fmla="*/ 154305 h 832485"/>
                <a:gd name="connsiteX11" fmla="*/ 519113 w 647700"/>
                <a:gd name="connsiteY11" fmla="*/ 0 h 832485"/>
                <a:gd name="connsiteX12" fmla="*/ 451599 w 647700"/>
                <a:gd name="connsiteY12" fmla="*/ 30638 h 832485"/>
                <a:gd name="connsiteX0" fmla="*/ 451599 w 647700"/>
                <a:gd name="connsiteY0" fmla="*/ 19144 h 820991"/>
                <a:gd name="connsiteX1" fmla="*/ 430758 w 647700"/>
                <a:gd name="connsiteY1" fmla="*/ 112332 h 820991"/>
                <a:gd name="connsiteX2" fmla="*/ 7620 w 647700"/>
                <a:gd name="connsiteY2" fmla="*/ 264731 h 820991"/>
                <a:gd name="connsiteX3" fmla="*/ 0 w 647700"/>
                <a:gd name="connsiteY3" fmla="*/ 820991 h 820991"/>
                <a:gd name="connsiteX4" fmla="*/ 53340 w 647700"/>
                <a:gd name="connsiteY4" fmla="*/ 310451 h 820991"/>
                <a:gd name="connsiteX5" fmla="*/ 502920 w 647700"/>
                <a:gd name="connsiteY5" fmla="*/ 158051 h 820991"/>
                <a:gd name="connsiteX6" fmla="*/ 601980 w 647700"/>
                <a:gd name="connsiteY6" fmla="*/ 264731 h 820991"/>
                <a:gd name="connsiteX7" fmla="*/ 563880 w 647700"/>
                <a:gd name="connsiteY7" fmla="*/ 394271 h 820991"/>
                <a:gd name="connsiteX8" fmla="*/ 510540 w 647700"/>
                <a:gd name="connsiteY8" fmla="*/ 577151 h 820991"/>
                <a:gd name="connsiteX9" fmla="*/ 647700 w 647700"/>
                <a:gd name="connsiteY9" fmla="*/ 279971 h 820991"/>
                <a:gd name="connsiteX10" fmla="*/ 525780 w 647700"/>
                <a:gd name="connsiteY10" fmla="*/ 142811 h 820991"/>
                <a:gd name="connsiteX11" fmla="*/ 539954 w 647700"/>
                <a:gd name="connsiteY11" fmla="*/ 0 h 820991"/>
                <a:gd name="connsiteX12" fmla="*/ 451599 w 647700"/>
                <a:gd name="connsiteY12" fmla="*/ 19144 h 820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7700" h="820991">
                  <a:moveTo>
                    <a:pt x="451599" y="19144"/>
                  </a:moveTo>
                  <a:lnTo>
                    <a:pt x="430758" y="112332"/>
                  </a:lnTo>
                  <a:lnTo>
                    <a:pt x="7620" y="264731"/>
                  </a:lnTo>
                  <a:lnTo>
                    <a:pt x="0" y="820991"/>
                  </a:lnTo>
                  <a:lnTo>
                    <a:pt x="53340" y="310451"/>
                  </a:lnTo>
                  <a:lnTo>
                    <a:pt x="502920" y="158051"/>
                  </a:lnTo>
                  <a:lnTo>
                    <a:pt x="601980" y="264731"/>
                  </a:lnTo>
                  <a:lnTo>
                    <a:pt x="563880" y="394271"/>
                  </a:lnTo>
                  <a:lnTo>
                    <a:pt x="510540" y="577151"/>
                  </a:lnTo>
                  <a:lnTo>
                    <a:pt x="647700" y="279971"/>
                  </a:lnTo>
                  <a:lnTo>
                    <a:pt x="525780" y="142811"/>
                  </a:lnTo>
                  <a:lnTo>
                    <a:pt x="539954" y="0"/>
                  </a:lnTo>
                  <a:lnTo>
                    <a:pt x="451599" y="1914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D2D2D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5775827" y="4432290"/>
              <a:ext cx="172285" cy="177353"/>
            </a:xfrm>
            <a:custGeom>
              <a:avLst/>
              <a:gdLst>
                <a:gd name="connsiteX0" fmla="*/ 167640 w 167640"/>
                <a:gd name="connsiteY0" fmla="*/ 0 h 373380"/>
                <a:gd name="connsiteX1" fmla="*/ 114300 w 167640"/>
                <a:gd name="connsiteY1" fmla="*/ 22860 h 373380"/>
                <a:gd name="connsiteX2" fmla="*/ 0 w 167640"/>
                <a:gd name="connsiteY2" fmla="*/ 373380 h 373380"/>
                <a:gd name="connsiteX3" fmla="*/ 114300 w 167640"/>
                <a:gd name="connsiteY3" fmla="*/ 60960 h 373380"/>
                <a:gd name="connsiteX4" fmla="*/ 167640 w 167640"/>
                <a:gd name="connsiteY4" fmla="*/ 0 h 373380"/>
                <a:gd name="connsiteX0" fmla="*/ 167640 w 167640"/>
                <a:gd name="connsiteY0" fmla="*/ 0 h 373380"/>
                <a:gd name="connsiteX1" fmla="*/ 114300 w 167640"/>
                <a:gd name="connsiteY1" fmla="*/ 22860 h 373380"/>
                <a:gd name="connsiteX2" fmla="*/ 0 w 167640"/>
                <a:gd name="connsiteY2" fmla="*/ 373380 h 373380"/>
                <a:gd name="connsiteX3" fmla="*/ 114300 w 167640"/>
                <a:gd name="connsiteY3" fmla="*/ 60960 h 373380"/>
                <a:gd name="connsiteX4" fmla="*/ 133826 w 167640"/>
                <a:gd name="connsiteY4" fmla="*/ 37624 h 373380"/>
                <a:gd name="connsiteX5" fmla="*/ 167640 w 167640"/>
                <a:gd name="connsiteY5" fmla="*/ 0 h 373380"/>
                <a:gd name="connsiteX0" fmla="*/ 167640 w 167640"/>
                <a:gd name="connsiteY0" fmla="*/ 0 h 373380"/>
                <a:gd name="connsiteX1" fmla="*/ 114300 w 167640"/>
                <a:gd name="connsiteY1" fmla="*/ 22860 h 373380"/>
                <a:gd name="connsiteX2" fmla="*/ 0 w 167640"/>
                <a:gd name="connsiteY2" fmla="*/ 373380 h 373380"/>
                <a:gd name="connsiteX3" fmla="*/ 114300 w 167640"/>
                <a:gd name="connsiteY3" fmla="*/ 60960 h 373380"/>
                <a:gd name="connsiteX4" fmla="*/ 167164 w 167640"/>
                <a:gd name="connsiteY4" fmla="*/ 35243 h 373380"/>
                <a:gd name="connsiteX5" fmla="*/ 167640 w 167640"/>
                <a:gd name="connsiteY5" fmla="*/ 0 h 373380"/>
                <a:gd name="connsiteX0" fmla="*/ 167640 w 167640"/>
                <a:gd name="connsiteY0" fmla="*/ 0 h 373380"/>
                <a:gd name="connsiteX1" fmla="*/ 114300 w 167640"/>
                <a:gd name="connsiteY1" fmla="*/ 22860 h 373380"/>
                <a:gd name="connsiteX2" fmla="*/ 0 w 167640"/>
                <a:gd name="connsiteY2" fmla="*/ 373380 h 373380"/>
                <a:gd name="connsiteX3" fmla="*/ 114300 w 167640"/>
                <a:gd name="connsiteY3" fmla="*/ 60960 h 373380"/>
                <a:gd name="connsiteX4" fmla="*/ 167164 w 167640"/>
                <a:gd name="connsiteY4" fmla="*/ 25718 h 373380"/>
                <a:gd name="connsiteX5" fmla="*/ 167640 w 167640"/>
                <a:gd name="connsiteY5" fmla="*/ 0 h 373380"/>
                <a:gd name="connsiteX0" fmla="*/ 167640 w 167640"/>
                <a:gd name="connsiteY0" fmla="*/ 0 h 373380"/>
                <a:gd name="connsiteX1" fmla="*/ 114300 w 167640"/>
                <a:gd name="connsiteY1" fmla="*/ 22860 h 373380"/>
                <a:gd name="connsiteX2" fmla="*/ 0 w 167640"/>
                <a:gd name="connsiteY2" fmla="*/ 373380 h 373380"/>
                <a:gd name="connsiteX3" fmla="*/ 133350 w 167640"/>
                <a:gd name="connsiteY3" fmla="*/ 41910 h 373380"/>
                <a:gd name="connsiteX4" fmla="*/ 167164 w 167640"/>
                <a:gd name="connsiteY4" fmla="*/ 25718 h 373380"/>
                <a:gd name="connsiteX5" fmla="*/ 167640 w 167640"/>
                <a:gd name="connsiteY5" fmla="*/ 0 h 373380"/>
                <a:gd name="connsiteX0" fmla="*/ 167640 w 167640"/>
                <a:gd name="connsiteY0" fmla="*/ 0 h 373380"/>
                <a:gd name="connsiteX1" fmla="*/ 114300 w 167640"/>
                <a:gd name="connsiteY1" fmla="*/ 22860 h 373380"/>
                <a:gd name="connsiteX2" fmla="*/ 0 w 167640"/>
                <a:gd name="connsiteY2" fmla="*/ 373380 h 373380"/>
                <a:gd name="connsiteX3" fmla="*/ 130969 w 167640"/>
                <a:gd name="connsiteY3" fmla="*/ 41910 h 373380"/>
                <a:gd name="connsiteX4" fmla="*/ 167164 w 167640"/>
                <a:gd name="connsiteY4" fmla="*/ 25718 h 373380"/>
                <a:gd name="connsiteX5" fmla="*/ 167640 w 167640"/>
                <a:gd name="connsiteY5" fmla="*/ 0 h 373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640" h="373380">
                  <a:moveTo>
                    <a:pt x="167640" y="0"/>
                  </a:moveTo>
                  <a:lnTo>
                    <a:pt x="114300" y="22860"/>
                  </a:lnTo>
                  <a:lnTo>
                    <a:pt x="0" y="373380"/>
                  </a:lnTo>
                  <a:lnTo>
                    <a:pt x="130969" y="41910"/>
                  </a:lnTo>
                  <a:lnTo>
                    <a:pt x="167164" y="25718"/>
                  </a:lnTo>
                  <a:cubicBezTo>
                    <a:pt x="167323" y="13970"/>
                    <a:pt x="167481" y="11748"/>
                    <a:pt x="16764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D2D2D"/>
                </a:solidFill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4817782" y="2218529"/>
            <a:ext cx="982611" cy="1024679"/>
            <a:chOff x="4627999" y="2218529"/>
            <a:chExt cx="982611" cy="1024679"/>
          </a:xfrm>
        </p:grpSpPr>
        <p:grpSp>
          <p:nvGrpSpPr>
            <p:cNvPr id="13" name="Group 8"/>
            <p:cNvGrpSpPr>
              <a:grpSpLocks noChangeAspect="1"/>
            </p:cNvGrpSpPr>
            <p:nvPr/>
          </p:nvGrpSpPr>
          <p:grpSpPr bwMode="auto">
            <a:xfrm rot="19263313">
              <a:off x="5058642" y="2218529"/>
              <a:ext cx="322319" cy="293238"/>
              <a:chOff x="3734" y="940"/>
              <a:chExt cx="266" cy="242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83" name="Freeform 9"/>
              <p:cNvSpPr>
                <a:spLocks/>
              </p:cNvSpPr>
              <p:nvPr/>
            </p:nvSpPr>
            <p:spPr bwMode="auto">
              <a:xfrm>
                <a:off x="3929" y="986"/>
                <a:ext cx="4" cy="3"/>
              </a:xfrm>
              <a:custGeom>
                <a:avLst/>
                <a:gdLst>
                  <a:gd name="T0" fmla="*/ 4 w 6"/>
                  <a:gd name="T1" fmla="*/ 4 h 4"/>
                  <a:gd name="T2" fmla="*/ 2 w 6"/>
                  <a:gd name="T3" fmla="*/ 4 h 4"/>
                  <a:gd name="T4" fmla="*/ 0 w 6"/>
                  <a:gd name="T5" fmla="*/ 2 h 4"/>
                  <a:gd name="T6" fmla="*/ 2 w 6"/>
                  <a:gd name="T7" fmla="*/ 0 h 4"/>
                  <a:gd name="T8" fmla="*/ 4 w 6"/>
                  <a:gd name="T9" fmla="*/ 0 h 4"/>
                  <a:gd name="T10" fmla="*/ 6 w 6"/>
                  <a:gd name="T11" fmla="*/ 2 h 4"/>
                  <a:gd name="T12" fmla="*/ 4 w 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4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  <a:cubicBezTo>
                      <a:pt x="6" y="3"/>
                      <a:pt x="5" y="4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84" name="Freeform 10"/>
              <p:cNvSpPr>
                <a:spLocks/>
              </p:cNvSpPr>
              <p:nvPr/>
            </p:nvSpPr>
            <p:spPr bwMode="auto">
              <a:xfrm>
                <a:off x="3920" y="986"/>
                <a:ext cx="4" cy="3"/>
              </a:xfrm>
              <a:custGeom>
                <a:avLst/>
                <a:gdLst>
                  <a:gd name="T0" fmla="*/ 4 w 5"/>
                  <a:gd name="T1" fmla="*/ 4 h 4"/>
                  <a:gd name="T2" fmla="*/ 2 w 5"/>
                  <a:gd name="T3" fmla="*/ 4 h 4"/>
                  <a:gd name="T4" fmla="*/ 0 w 5"/>
                  <a:gd name="T5" fmla="*/ 2 h 4"/>
                  <a:gd name="T6" fmla="*/ 2 w 5"/>
                  <a:gd name="T7" fmla="*/ 0 h 4"/>
                  <a:gd name="T8" fmla="*/ 4 w 5"/>
                  <a:gd name="T9" fmla="*/ 0 h 4"/>
                  <a:gd name="T10" fmla="*/ 5 w 5"/>
                  <a:gd name="T11" fmla="*/ 2 h 4"/>
                  <a:gd name="T12" fmla="*/ 4 w 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4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1"/>
                      <a:pt x="5" y="2"/>
                    </a:cubicBezTo>
                    <a:cubicBezTo>
                      <a:pt x="5" y="3"/>
                      <a:pt x="5" y="4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85" name="Freeform 11"/>
              <p:cNvSpPr>
                <a:spLocks/>
              </p:cNvSpPr>
              <p:nvPr/>
            </p:nvSpPr>
            <p:spPr bwMode="auto">
              <a:xfrm>
                <a:off x="3912" y="986"/>
                <a:ext cx="4" cy="3"/>
              </a:xfrm>
              <a:custGeom>
                <a:avLst/>
                <a:gdLst>
                  <a:gd name="T0" fmla="*/ 3 w 5"/>
                  <a:gd name="T1" fmla="*/ 4 h 4"/>
                  <a:gd name="T2" fmla="*/ 2 w 5"/>
                  <a:gd name="T3" fmla="*/ 4 h 4"/>
                  <a:gd name="T4" fmla="*/ 0 w 5"/>
                  <a:gd name="T5" fmla="*/ 2 h 4"/>
                  <a:gd name="T6" fmla="*/ 2 w 5"/>
                  <a:gd name="T7" fmla="*/ 0 h 4"/>
                  <a:gd name="T8" fmla="*/ 3 w 5"/>
                  <a:gd name="T9" fmla="*/ 0 h 4"/>
                  <a:gd name="T10" fmla="*/ 5 w 5"/>
                  <a:gd name="T11" fmla="*/ 2 h 4"/>
                  <a:gd name="T12" fmla="*/ 3 w 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3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5" y="1"/>
                      <a:pt x="5" y="2"/>
                    </a:cubicBezTo>
                    <a:cubicBezTo>
                      <a:pt x="5" y="3"/>
                      <a:pt x="4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86" name="Freeform 12"/>
              <p:cNvSpPr>
                <a:spLocks/>
              </p:cNvSpPr>
              <p:nvPr/>
            </p:nvSpPr>
            <p:spPr bwMode="auto">
              <a:xfrm>
                <a:off x="3903" y="986"/>
                <a:ext cx="4" cy="3"/>
              </a:xfrm>
              <a:custGeom>
                <a:avLst/>
                <a:gdLst>
                  <a:gd name="T0" fmla="*/ 3 w 5"/>
                  <a:gd name="T1" fmla="*/ 4 h 4"/>
                  <a:gd name="T2" fmla="*/ 1 w 5"/>
                  <a:gd name="T3" fmla="*/ 4 h 4"/>
                  <a:gd name="T4" fmla="*/ 0 w 5"/>
                  <a:gd name="T5" fmla="*/ 2 h 4"/>
                  <a:gd name="T6" fmla="*/ 1 w 5"/>
                  <a:gd name="T7" fmla="*/ 0 h 4"/>
                  <a:gd name="T8" fmla="*/ 3 w 5"/>
                  <a:gd name="T9" fmla="*/ 0 h 4"/>
                  <a:gd name="T10" fmla="*/ 5 w 5"/>
                  <a:gd name="T11" fmla="*/ 2 h 4"/>
                  <a:gd name="T12" fmla="*/ 3 w 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3" y="4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5" y="1"/>
                      <a:pt x="5" y="2"/>
                    </a:cubicBezTo>
                    <a:cubicBezTo>
                      <a:pt x="5" y="3"/>
                      <a:pt x="4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87" name="Freeform 13"/>
              <p:cNvSpPr>
                <a:spLocks/>
              </p:cNvSpPr>
              <p:nvPr/>
            </p:nvSpPr>
            <p:spPr bwMode="auto">
              <a:xfrm>
                <a:off x="3894" y="986"/>
                <a:ext cx="5" cy="3"/>
              </a:xfrm>
              <a:custGeom>
                <a:avLst/>
                <a:gdLst>
                  <a:gd name="T0" fmla="*/ 4 w 6"/>
                  <a:gd name="T1" fmla="*/ 4 h 4"/>
                  <a:gd name="T2" fmla="*/ 2 w 6"/>
                  <a:gd name="T3" fmla="*/ 4 h 4"/>
                  <a:gd name="T4" fmla="*/ 0 w 6"/>
                  <a:gd name="T5" fmla="*/ 2 h 4"/>
                  <a:gd name="T6" fmla="*/ 2 w 6"/>
                  <a:gd name="T7" fmla="*/ 0 h 4"/>
                  <a:gd name="T8" fmla="*/ 4 w 6"/>
                  <a:gd name="T9" fmla="*/ 0 h 4"/>
                  <a:gd name="T10" fmla="*/ 6 w 6"/>
                  <a:gd name="T11" fmla="*/ 2 h 4"/>
                  <a:gd name="T12" fmla="*/ 4 w 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4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  <a:cubicBezTo>
                      <a:pt x="6" y="3"/>
                      <a:pt x="5" y="4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88" name="Freeform 14"/>
              <p:cNvSpPr>
                <a:spLocks/>
              </p:cNvSpPr>
              <p:nvPr/>
            </p:nvSpPr>
            <p:spPr bwMode="auto">
              <a:xfrm>
                <a:off x="3886" y="986"/>
                <a:ext cx="5" cy="3"/>
              </a:xfrm>
              <a:custGeom>
                <a:avLst/>
                <a:gdLst>
                  <a:gd name="T0" fmla="*/ 4 w 6"/>
                  <a:gd name="T1" fmla="*/ 4 h 4"/>
                  <a:gd name="T2" fmla="*/ 2 w 6"/>
                  <a:gd name="T3" fmla="*/ 4 h 4"/>
                  <a:gd name="T4" fmla="*/ 0 w 6"/>
                  <a:gd name="T5" fmla="*/ 2 h 4"/>
                  <a:gd name="T6" fmla="*/ 2 w 6"/>
                  <a:gd name="T7" fmla="*/ 0 h 4"/>
                  <a:gd name="T8" fmla="*/ 4 w 6"/>
                  <a:gd name="T9" fmla="*/ 0 h 4"/>
                  <a:gd name="T10" fmla="*/ 6 w 6"/>
                  <a:gd name="T11" fmla="*/ 2 h 4"/>
                  <a:gd name="T12" fmla="*/ 4 w 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4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  <a:cubicBezTo>
                      <a:pt x="6" y="3"/>
                      <a:pt x="5" y="4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89" name="Freeform 15"/>
              <p:cNvSpPr>
                <a:spLocks/>
              </p:cNvSpPr>
              <p:nvPr/>
            </p:nvSpPr>
            <p:spPr bwMode="auto">
              <a:xfrm>
                <a:off x="3878" y="986"/>
                <a:ext cx="4" cy="3"/>
              </a:xfrm>
              <a:custGeom>
                <a:avLst/>
                <a:gdLst>
                  <a:gd name="T0" fmla="*/ 4 w 6"/>
                  <a:gd name="T1" fmla="*/ 4 h 4"/>
                  <a:gd name="T2" fmla="*/ 2 w 6"/>
                  <a:gd name="T3" fmla="*/ 4 h 4"/>
                  <a:gd name="T4" fmla="*/ 0 w 6"/>
                  <a:gd name="T5" fmla="*/ 2 h 4"/>
                  <a:gd name="T6" fmla="*/ 2 w 6"/>
                  <a:gd name="T7" fmla="*/ 0 h 4"/>
                  <a:gd name="T8" fmla="*/ 4 w 6"/>
                  <a:gd name="T9" fmla="*/ 0 h 4"/>
                  <a:gd name="T10" fmla="*/ 6 w 6"/>
                  <a:gd name="T11" fmla="*/ 2 h 4"/>
                  <a:gd name="T12" fmla="*/ 4 w 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4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  <a:cubicBezTo>
                      <a:pt x="6" y="3"/>
                      <a:pt x="5" y="4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90" name="Freeform 16"/>
              <p:cNvSpPr>
                <a:spLocks/>
              </p:cNvSpPr>
              <p:nvPr/>
            </p:nvSpPr>
            <p:spPr bwMode="auto">
              <a:xfrm>
                <a:off x="3869" y="986"/>
                <a:ext cx="5" cy="3"/>
              </a:xfrm>
              <a:custGeom>
                <a:avLst/>
                <a:gdLst>
                  <a:gd name="T0" fmla="*/ 4 w 6"/>
                  <a:gd name="T1" fmla="*/ 4 h 4"/>
                  <a:gd name="T2" fmla="*/ 2 w 6"/>
                  <a:gd name="T3" fmla="*/ 4 h 4"/>
                  <a:gd name="T4" fmla="*/ 0 w 6"/>
                  <a:gd name="T5" fmla="*/ 2 h 4"/>
                  <a:gd name="T6" fmla="*/ 2 w 6"/>
                  <a:gd name="T7" fmla="*/ 0 h 4"/>
                  <a:gd name="T8" fmla="*/ 4 w 6"/>
                  <a:gd name="T9" fmla="*/ 0 h 4"/>
                  <a:gd name="T10" fmla="*/ 6 w 6"/>
                  <a:gd name="T11" fmla="*/ 2 h 4"/>
                  <a:gd name="T12" fmla="*/ 4 w 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4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  <a:cubicBezTo>
                      <a:pt x="6" y="3"/>
                      <a:pt x="5" y="4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91" name="Freeform 17"/>
              <p:cNvSpPr>
                <a:spLocks/>
              </p:cNvSpPr>
              <p:nvPr/>
            </p:nvSpPr>
            <p:spPr bwMode="auto">
              <a:xfrm>
                <a:off x="3861" y="986"/>
                <a:ext cx="4" cy="3"/>
              </a:xfrm>
              <a:custGeom>
                <a:avLst/>
                <a:gdLst>
                  <a:gd name="T0" fmla="*/ 4 w 6"/>
                  <a:gd name="T1" fmla="*/ 4 h 4"/>
                  <a:gd name="T2" fmla="*/ 2 w 6"/>
                  <a:gd name="T3" fmla="*/ 4 h 4"/>
                  <a:gd name="T4" fmla="*/ 0 w 6"/>
                  <a:gd name="T5" fmla="*/ 2 h 4"/>
                  <a:gd name="T6" fmla="*/ 2 w 6"/>
                  <a:gd name="T7" fmla="*/ 0 h 4"/>
                  <a:gd name="T8" fmla="*/ 4 w 6"/>
                  <a:gd name="T9" fmla="*/ 0 h 4"/>
                  <a:gd name="T10" fmla="*/ 6 w 6"/>
                  <a:gd name="T11" fmla="*/ 2 h 4"/>
                  <a:gd name="T12" fmla="*/ 4 w 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4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  <a:cubicBezTo>
                      <a:pt x="6" y="3"/>
                      <a:pt x="5" y="4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92" name="Freeform 18"/>
              <p:cNvSpPr>
                <a:spLocks/>
              </p:cNvSpPr>
              <p:nvPr/>
            </p:nvSpPr>
            <p:spPr bwMode="auto">
              <a:xfrm>
                <a:off x="3852" y="986"/>
                <a:ext cx="4" cy="3"/>
              </a:xfrm>
              <a:custGeom>
                <a:avLst/>
                <a:gdLst>
                  <a:gd name="T0" fmla="*/ 4 w 5"/>
                  <a:gd name="T1" fmla="*/ 4 h 4"/>
                  <a:gd name="T2" fmla="*/ 2 w 5"/>
                  <a:gd name="T3" fmla="*/ 4 h 4"/>
                  <a:gd name="T4" fmla="*/ 0 w 5"/>
                  <a:gd name="T5" fmla="*/ 2 h 4"/>
                  <a:gd name="T6" fmla="*/ 2 w 5"/>
                  <a:gd name="T7" fmla="*/ 0 h 4"/>
                  <a:gd name="T8" fmla="*/ 4 w 5"/>
                  <a:gd name="T9" fmla="*/ 0 h 4"/>
                  <a:gd name="T10" fmla="*/ 5 w 5"/>
                  <a:gd name="T11" fmla="*/ 2 h 4"/>
                  <a:gd name="T12" fmla="*/ 4 w 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4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1"/>
                      <a:pt x="5" y="2"/>
                    </a:cubicBezTo>
                    <a:cubicBezTo>
                      <a:pt x="5" y="3"/>
                      <a:pt x="5" y="4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93" name="Freeform 19"/>
              <p:cNvSpPr>
                <a:spLocks/>
              </p:cNvSpPr>
              <p:nvPr/>
            </p:nvSpPr>
            <p:spPr bwMode="auto">
              <a:xfrm>
                <a:off x="3844" y="986"/>
                <a:ext cx="4" cy="3"/>
              </a:xfrm>
              <a:custGeom>
                <a:avLst/>
                <a:gdLst>
                  <a:gd name="T0" fmla="*/ 3 w 5"/>
                  <a:gd name="T1" fmla="*/ 4 h 4"/>
                  <a:gd name="T2" fmla="*/ 2 w 5"/>
                  <a:gd name="T3" fmla="*/ 4 h 4"/>
                  <a:gd name="T4" fmla="*/ 0 w 5"/>
                  <a:gd name="T5" fmla="*/ 2 h 4"/>
                  <a:gd name="T6" fmla="*/ 2 w 5"/>
                  <a:gd name="T7" fmla="*/ 0 h 4"/>
                  <a:gd name="T8" fmla="*/ 3 w 5"/>
                  <a:gd name="T9" fmla="*/ 0 h 4"/>
                  <a:gd name="T10" fmla="*/ 5 w 5"/>
                  <a:gd name="T11" fmla="*/ 2 h 4"/>
                  <a:gd name="T12" fmla="*/ 3 w 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3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5" y="1"/>
                      <a:pt x="5" y="2"/>
                    </a:cubicBezTo>
                    <a:cubicBezTo>
                      <a:pt x="5" y="3"/>
                      <a:pt x="4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94" name="Freeform 20"/>
              <p:cNvSpPr>
                <a:spLocks/>
              </p:cNvSpPr>
              <p:nvPr/>
            </p:nvSpPr>
            <p:spPr bwMode="auto">
              <a:xfrm>
                <a:off x="3835" y="986"/>
                <a:ext cx="4" cy="3"/>
              </a:xfrm>
              <a:custGeom>
                <a:avLst/>
                <a:gdLst>
                  <a:gd name="T0" fmla="*/ 3 w 5"/>
                  <a:gd name="T1" fmla="*/ 4 h 4"/>
                  <a:gd name="T2" fmla="*/ 1 w 5"/>
                  <a:gd name="T3" fmla="*/ 4 h 4"/>
                  <a:gd name="T4" fmla="*/ 0 w 5"/>
                  <a:gd name="T5" fmla="*/ 2 h 4"/>
                  <a:gd name="T6" fmla="*/ 1 w 5"/>
                  <a:gd name="T7" fmla="*/ 0 h 4"/>
                  <a:gd name="T8" fmla="*/ 3 w 5"/>
                  <a:gd name="T9" fmla="*/ 0 h 4"/>
                  <a:gd name="T10" fmla="*/ 5 w 5"/>
                  <a:gd name="T11" fmla="*/ 2 h 4"/>
                  <a:gd name="T12" fmla="*/ 3 w 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3" y="4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5" y="1"/>
                      <a:pt x="5" y="2"/>
                    </a:cubicBezTo>
                    <a:cubicBezTo>
                      <a:pt x="5" y="3"/>
                      <a:pt x="4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95" name="Freeform 21"/>
              <p:cNvSpPr>
                <a:spLocks/>
              </p:cNvSpPr>
              <p:nvPr/>
            </p:nvSpPr>
            <p:spPr bwMode="auto">
              <a:xfrm>
                <a:off x="3826" y="986"/>
                <a:ext cx="5" cy="3"/>
              </a:xfrm>
              <a:custGeom>
                <a:avLst/>
                <a:gdLst>
                  <a:gd name="T0" fmla="*/ 4 w 6"/>
                  <a:gd name="T1" fmla="*/ 4 h 4"/>
                  <a:gd name="T2" fmla="*/ 2 w 6"/>
                  <a:gd name="T3" fmla="*/ 4 h 4"/>
                  <a:gd name="T4" fmla="*/ 0 w 6"/>
                  <a:gd name="T5" fmla="*/ 2 h 4"/>
                  <a:gd name="T6" fmla="*/ 2 w 6"/>
                  <a:gd name="T7" fmla="*/ 0 h 4"/>
                  <a:gd name="T8" fmla="*/ 4 w 6"/>
                  <a:gd name="T9" fmla="*/ 0 h 4"/>
                  <a:gd name="T10" fmla="*/ 6 w 6"/>
                  <a:gd name="T11" fmla="*/ 2 h 4"/>
                  <a:gd name="T12" fmla="*/ 4 w 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4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  <a:cubicBezTo>
                      <a:pt x="6" y="3"/>
                      <a:pt x="5" y="4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96" name="Freeform 22"/>
              <p:cNvSpPr>
                <a:spLocks/>
              </p:cNvSpPr>
              <p:nvPr/>
            </p:nvSpPr>
            <p:spPr bwMode="auto">
              <a:xfrm>
                <a:off x="3818" y="986"/>
                <a:ext cx="4" cy="3"/>
              </a:xfrm>
              <a:custGeom>
                <a:avLst/>
                <a:gdLst>
                  <a:gd name="T0" fmla="*/ 4 w 6"/>
                  <a:gd name="T1" fmla="*/ 4 h 4"/>
                  <a:gd name="T2" fmla="*/ 2 w 6"/>
                  <a:gd name="T3" fmla="*/ 4 h 4"/>
                  <a:gd name="T4" fmla="*/ 0 w 6"/>
                  <a:gd name="T5" fmla="*/ 2 h 4"/>
                  <a:gd name="T6" fmla="*/ 2 w 6"/>
                  <a:gd name="T7" fmla="*/ 0 h 4"/>
                  <a:gd name="T8" fmla="*/ 4 w 6"/>
                  <a:gd name="T9" fmla="*/ 0 h 4"/>
                  <a:gd name="T10" fmla="*/ 6 w 6"/>
                  <a:gd name="T11" fmla="*/ 2 h 4"/>
                  <a:gd name="T12" fmla="*/ 4 w 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4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  <a:cubicBezTo>
                      <a:pt x="6" y="3"/>
                      <a:pt x="5" y="4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97" name="Freeform 23"/>
              <p:cNvSpPr>
                <a:spLocks/>
              </p:cNvSpPr>
              <p:nvPr/>
            </p:nvSpPr>
            <p:spPr bwMode="auto">
              <a:xfrm>
                <a:off x="3809" y="986"/>
                <a:ext cx="5" cy="3"/>
              </a:xfrm>
              <a:custGeom>
                <a:avLst/>
                <a:gdLst>
                  <a:gd name="T0" fmla="*/ 4 w 6"/>
                  <a:gd name="T1" fmla="*/ 4 h 4"/>
                  <a:gd name="T2" fmla="*/ 2 w 6"/>
                  <a:gd name="T3" fmla="*/ 4 h 4"/>
                  <a:gd name="T4" fmla="*/ 0 w 6"/>
                  <a:gd name="T5" fmla="*/ 2 h 4"/>
                  <a:gd name="T6" fmla="*/ 2 w 6"/>
                  <a:gd name="T7" fmla="*/ 0 h 4"/>
                  <a:gd name="T8" fmla="*/ 4 w 6"/>
                  <a:gd name="T9" fmla="*/ 0 h 4"/>
                  <a:gd name="T10" fmla="*/ 6 w 6"/>
                  <a:gd name="T11" fmla="*/ 2 h 4"/>
                  <a:gd name="T12" fmla="*/ 4 w 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4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  <a:cubicBezTo>
                      <a:pt x="6" y="3"/>
                      <a:pt x="5" y="4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98" name="Freeform 24"/>
              <p:cNvSpPr>
                <a:spLocks/>
              </p:cNvSpPr>
              <p:nvPr/>
            </p:nvSpPr>
            <p:spPr bwMode="auto">
              <a:xfrm>
                <a:off x="3801" y="986"/>
                <a:ext cx="5" cy="3"/>
              </a:xfrm>
              <a:custGeom>
                <a:avLst/>
                <a:gdLst>
                  <a:gd name="T0" fmla="*/ 4 w 6"/>
                  <a:gd name="T1" fmla="*/ 4 h 4"/>
                  <a:gd name="T2" fmla="*/ 2 w 6"/>
                  <a:gd name="T3" fmla="*/ 4 h 4"/>
                  <a:gd name="T4" fmla="*/ 0 w 6"/>
                  <a:gd name="T5" fmla="*/ 2 h 4"/>
                  <a:gd name="T6" fmla="*/ 2 w 6"/>
                  <a:gd name="T7" fmla="*/ 0 h 4"/>
                  <a:gd name="T8" fmla="*/ 4 w 6"/>
                  <a:gd name="T9" fmla="*/ 0 h 4"/>
                  <a:gd name="T10" fmla="*/ 6 w 6"/>
                  <a:gd name="T11" fmla="*/ 2 h 4"/>
                  <a:gd name="T12" fmla="*/ 4 w 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4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  <a:cubicBezTo>
                      <a:pt x="6" y="3"/>
                      <a:pt x="5" y="4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99" name="Freeform 25"/>
              <p:cNvSpPr>
                <a:spLocks/>
              </p:cNvSpPr>
              <p:nvPr/>
            </p:nvSpPr>
            <p:spPr bwMode="auto">
              <a:xfrm>
                <a:off x="3787" y="986"/>
                <a:ext cx="4" cy="3"/>
              </a:xfrm>
              <a:custGeom>
                <a:avLst/>
                <a:gdLst>
                  <a:gd name="T0" fmla="*/ 4 w 6"/>
                  <a:gd name="T1" fmla="*/ 4 h 4"/>
                  <a:gd name="T2" fmla="*/ 2 w 6"/>
                  <a:gd name="T3" fmla="*/ 4 h 4"/>
                  <a:gd name="T4" fmla="*/ 0 w 6"/>
                  <a:gd name="T5" fmla="*/ 2 h 4"/>
                  <a:gd name="T6" fmla="*/ 2 w 6"/>
                  <a:gd name="T7" fmla="*/ 0 h 4"/>
                  <a:gd name="T8" fmla="*/ 4 w 6"/>
                  <a:gd name="T9" fmla="*/ 0 h 4"/>
                  <a:gd name="T10" fmla="*/ 6 w 6"/>
                  <a:gd name="T11" fmla="*/ 2 h 4"/>
                  <a:gd name="T12" fmla="*/ 4 w 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4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  <a:cubicBezTo>
                      <a:pt x="6" y="3"/>
                      <a:pt x="5" y="4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100" name="Freeform 26"/>
              <p:cNvSpPr>
                <a:spLocks/>
              </p:cNvSpPr>
              <p:nvPr/>
            </p:nvSpPr>
            <p:spPr bwMode="auto">
              <a:xfrm>
                <a:off x="3777" y="986"/>
                <a:ext cx="5" cy="3"/>
              </a:xfrm>
              <a:custGeom>
                <a:avLst/>
                <a:gdLst>
                  <a:gd name="T0" fmla="*/ 4 w 6"/>
                  <a:gd name="T1" fmla="*/ 4 h 4"/>
                  <a:gd name="T2" fmla="*/ 2 w 6"/>
                  <a:gd name="T3" fmla="*/ 4 h 4"/>
                  <a:gd name="T4" fmla="*/ 0 w 6"/>
                  <a:gd name="T5" fmla="*/ 2 h 4"/>
                  <a:gd name="T6" fmla="*/ 2 w 6"/>
                  <a:gd name="T7" fmla="*/ 0 h 4"/>
                  <a:gd name="T8" fmla="*/ 4 w 6"/>
                  <a:gd name="T9" fmla="*/ 0 h 4"/>
                  <a:gd name="T10" fmla="*/ 6 w 6"/>
                  <a:gd name="T11" fmla="*/ 2 h 4"/>
                  <a:gd name="T12" fmla="*/ 4 w 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4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  <a:cubicBezTo>
                      <a:pt x="6" y="3"/>
                      <a:pt x="5" y="4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101" name="Freeform 27"/>
              <p:cNvSpPr>
                <a:spLocks/>
              </p:cNvSpPr>
              <p:nvPr/>
            </p:nvSpPr>
            <p:spPr bwMode="auto">
              <a:xfrm>
                <a:off x="3768" y="986"/>
                <a:ext cx="4" cy="3"/>
              </a:xfrm>
              <a:custGeom>
                <a:avLst/>
                <a:gdLst>
                  <a:gd name="T0" fmla="*/ 3 w 5"/>
                  <a:gd name="T1" fmla="*/ 4 h 4"/>
                  <a:gd name="T2" fmla="*/ 2 w 5"/>
                  <a:gd name="T3" fmla="*/ 4 h 4"/>
                  <a:gd name="T4" fmla="*/ 0 w 5"/>
                  <a:gd name="T5" fmla="*/ 2 h 4"/>
                  <a:gd name="T6" fmla="*/ 2 w 5"/>
                  <a:gd name="T7" fmla="*/ 0 h 4"/>
                  <a:gd name="T8" fmla="*/ 3 w 5"/>
                  <a:gd name="T9" fmla="*/ 0 h 4"/>
                  <a:gd name="T10" fmla="*/ 5 w 5"/>
                  <a:gd name="T11" fmla="*/ 2 h 4"/>
                  <a:gd name="T12" fmla="*/ 3 w 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3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5" y="1"/>
                      <a:pt x="5" y="2"/>
                    </a:cubicBezTo>
                    <a:cubicBezTo>
                      <a:pt x="5" y="3"/>
                      <a:pt x="4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102" name="Freeform 28"/>
              <p:cNvSpPr>
                <a:spLocks/>
              </p:cNvSpPr>
              <p:nvPr/>
            </p:nvSpPr>
            <p:spPr bwMode="auto">
              <a:xfrm>
                <a:off x="3758" y="986"/>
                <a:ext cx="5" cy="3"/>
              </a:xfrm>
              <a:custGeom>
                <a:avLst/>
                <a:gdLst>
                  <a:gd name="T0" fmla="*/ 4 w 6"/>
                  <a:gd name="T1" fmla="*/ 4 h 4"/>
                  <a:gd name="T2" fmla="*/ 2 w 6"/>
                  <a:gd name="T3" fmla="*/ 4 h 4"/>
                  <a:gd name="T4" fmla="*/ 0 w 6"/>
                  <a:gd name="T5" fmla="*/ 2 h 4"/>
                  <a:gd name="T6" fmla="*/ 2 w 6"/>
                  <a:gd name="T7" fmla="*/ 0 h 4"/>
                  <a:gd name="T8" fmla="*/ 4 w 6"/>
                  <a:gd name="T9" fmla="*/ 0 h 4"/>
                  <a:gd name="T10" fmla="*/ 6 w 6"/>
                  <a:gd name="T11" fmla="*/ 2 h 4"/>
                  <a:gd name="T12" fmla="*/ 4 w 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4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  <a:cubicBezTo>
                      <a:pt x="6" y="3"/>
                      <a:pt x="5" y="4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103" name="Freeform 29"/>
              <p:cNvSpPr>
                <a:spLocks noEditPoints="1"/>
              </p:cNvSpPr>
              <p:nvPr/>
            </p:nvSpPr>
            <p:spPr bwMode="auto">
              <a:xfrm>
                <a:off x="3762" y="1046"/>
                <a:ext cx="90" cy="2"/>
              </a:xfrm>
              <a:custGeom>
                <a:avLst/>
                <a:gdLst>
                  <a:gd name="T0" fmla="*/ 115 w 117"/>
                  <a:gd name="T1" fmla="*/ 3 h 3"/>
                  <a:gd name="T2" fmla="*/ 113 w 117"/>
                  <a:gd name="T3" fmla="*/ 3 h 3"/>
                  <a:gd name="T4" fmla="*/ 111 w 117"/>
                  <a:gd name="T5" fmla="*/ 1 h 3"/>
                  <a:gd name="T6" fmla="*/ 113 w 117"/>
                  <a:gd name="T7" fmla="*/ 0 h 3"/>
                  <a:gd name="T8" fmla="*/ 115 w 117"/>
                  <a:gd name="T9" fmla="*/ 0 h 3"/>
                  <a:gd name="T10" fmla="*/ 117 w 117"/>
                  <a:gd name="T11" fmla="*/ 1 h 3"/>
                  <a:gd name="T12" fmla="*/ 115 w 117"/>
                  <a:gd name="T13" fmla="*/ 3 h 3"/>
                  <a:gd name="T14" fmla="*/ 104 w 117"/>
                  <a:gd name="T15" fmla="*/ 3 h 3"/>
                  <a:gd name="T16" fmla="*/ 102 w 117"/>
                  <a:gd name="T17" fmla="*/ 3 h 3"/>
                  <a:gd name="T18" fmla="*/ 100 w 117"/>
                  <a:gd name="T19" fmla="*/ 1 h 3"/>
                  <a:gd name="T20" fmla="*/ 102 w 117"/>
                  <a:gd name="T21" fmla="*/ 0 h 3"/>
                  <a:gd name="T22" fmla="*/ 104 w 117"/>
                  <a:gd name="T23" fmla="*/ 0 h 3"/>
                  <a:gd name="T24" fmla="*/ 106 w 117"/>
                  <a:gd name="T25" fmla="*/ 1 h 3"/>
                  <a:gd name="T26" fmla="*/ 104 w 117"/>
                  <a:gd name="T27" fmla="*/ 3 h 3"/>
                  <a:gd name="T28" fmla="*/ 93 w 117"/>
                  <a:gd name="T29" fmla="*/ 3 h 3"/>
                  <a:gd name="T30" fmla="*/ 91 w 117"/>
                  <a:gd name="T31" fmla="*/ 3 h 3"/>
                  <a:gd name="T32" fmla="*/ 89 w 117"/>
                  <a:gd name="T33" fmla="*/ 1 h 3"/>
                  <a:gd name="T34" fmla="*/ 91 w 117"/>
                  <a:gd name="T35" fmla="*/ 0 h 3"/>
                  <a:gd name="T36" fmla="*/ 93 w 117"/>
                  <a:gd name="T37" fmla="*/ 0 h 3"/>
                  <a:gd name="T38" fmla="*/ 95 w 117"/>
                  <a:gd name="T39" fmla="*/ 1 h 3"/>
                  <a:gd name="T40" fmla="*/ 93 w 117"/>
                  <a:gd name="T41" fmla="*/ 3 h 3"/>
                  <a:gd name="T42" fmla="*/ 82 w 117"/>
                  <a:gd name="T43" fmla="*/ 3 h 3"/>
                  <a:gd name="T44" fmla="*/ 80 w 117"/>
                  <a:gd name="T45" fmla="*/ 3 h 3"/>
                  <a:gd name="T46" fmla="*/ 78 w 117"/>
                  <a:gd name="T47" fmla="*/ 1 h 3"/>
                  <a:gd name="T48" fmla="*/ 80 w 117"/>
                  <a:gd name="T49" fmla="*/ 0 h 3"/>
                  <a:gd name="T50" fmla="*/ 82 w 117"/>
                  <a:gd name="T51" fmla="*/ 0 h 3"/>
                  <a:gd name="T52" fmla="*/ 84 w 117"/>
                  <a:gd name="T53" fmla="*/ 1 h 3"/>
                  <a:gd name="T54" fmla="*/ 82 w 117"/>
                  <a:gd name="T55" fmla="*/ 3 h 3"/>
                  <a:gd name="T56" fmla="*/ 15 w 117"/>
                  <a:gd name="T57" fmla="*/ 3 h 3"/>
                  <a:gd name="T58" fmla="*/ 13 w 117"/>
                  <a:gd name="T59" fmla="*/ 3 h 3"/>
                  <a:gd name="T60" fmla="*/ 11 w 117"/>
                  <a:gd name="T61" fmla="*/ 1 h 3"/>
                  <a:gd name="T62" fmla="*/ 13 w 117"/>
                  <a:gd name="T63" fmla="*/ 0 h 3"/>
                  <a:gd name="T64" fmla="*/ 15 w 117"/>
                  <a:gd name="T65" fmla="*/ 0 h 3"/>
                  <a:gd name="T66" fmla="*/ 17 w 117"/>
                  <a:gd name="T67" fmla="*/ 1 h 3"/>
                  <a:gd name="T68" fmla="*/ 15 w 117"/>
                  <a:gd name="T69" fmla="*/ 3 h 3"/>
                  <a:gd name="T70" fmla="*/ 4 w 117"/>
                  <a:gd name="T71" fmla="*/ 3 h 3"/>
                  <a:gd name="T72" fmla="*/ 2 w 117"/>
                  <a:gd name="T73" fmla="*/ 3 h 3"/>
                  <a:gd name="T74" fmla="*/ 0 w 117"/>
                  <a:gd name="T75" fmla="*/ 1 h 3"/>
                  <a:gd name="T76" fmla="*/ 2 w 117"/>
                  <a:gd name="T77" fmla="*/ 0 h 3"/>
                  <a:gd name="T78" fmla="*/ 4 w 117"/>
                  <a:gd name="T79" fmla="*/ 0 h 3"/>
                  <a:gd name="T80" fmla="*/ 6 w 117"/>
                  <a:gd name="T81" fmla="*/ 1 h 3"/>
                  <a:gd name="T82" fmla="*/ 4 w 117"/>
                  <a:gd name="T8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7" h="3">
                    <a:moveTo>
                      <a:pt x="115" y="3"/>
                    </a:moveTo>
                    <a:cubicBezTo>
                      <a:pt x="113" y="3"/>
                      <a:pt x="113" y="3"/>
                      <a:pt x="113" y="3"/>
                    </a:cubicBezTo>
                    <a:cubicBezTo>
                      <a:pt x="112" y="3"/>
                      <a:pt x="111" y="2"/>
                      <a:pt x="111" y="1"/>
                    </a:cubicBezTo>
                    <a:cubicBezTo>
                      <a:pt x="111" y="0"/>
                      <a:pt x="112" y="0"/>
                      <a:pt x="113" y="0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16" y="0"/>
                      <a:pt x="117" y="0"/>
                      <a:pt x="117" y="1"/>
                    </a:cubicBezTo>
                    <a:cubicBezTo>
                      <a:pt x="117" y="2"/>
                      <a:pt x="116" y="3"/>
                      <a:pt x="115" y="3"/>
                    </a:cubicBezTo>
                    <a:close/>
                    <a:moveTo>
                      <a:pt x="104" y="3"/>
                    </a:moveTo>
                    <a:cubicBezTo>
                      <a:pt x="102" y="3"/>
                      <a:pt x="102" y="3"/>
                      <a:pt x="102" y="3"/>
                    </a:cubicBezTo>
                    <a:cubicBezTo>
                      <a:pt x="101" y="3"/>
                      <a:pt x="100" y="2"/>
                      <a:pt x="100" y="1"/>
                    </a:cubicBezTo>
                    <a:cubicBezTo>
                      <a:pt x="100" y="0"/>
                      <a:pt x="101" y="0"/>
                      <a:pt x="102" y="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5" y="0"/>
                      <a:pt x="106" y="0"/>
                      <a:pt x="106" y="1"/>
                    </a:cubicBezTo>
                    <a:cubicBezTo>
                      <a:pt x="106" y="2"/>
                      <a:pt x="105" y="3"/>
                      <a:pt x="104" y="3"/>
                    </a:cubicBezTo>
                    <a:close/>
                    <a:moveTo>
                      <a:pt x="93" y="3"/>
                    </a:moveTo>
                    <a:cubicBezTo>
                      <a:pt x="91" y="3"/>
                      <a:pt x="91" y="3"/>
                      <a:pt x="91" y="3"/>
                    </a:cubicBezTo>
                    <a:cubicBezTo>
                      <a:pt x="90" y="3"/>
                      <a:pt x="89" y="2"/>
                      <a:pt x="89" y="1"/>
                    </a:cubicBezTo>
                    <a:cubicBezTo>
                      <a:pt x="89" y="0"/>
                      <a:pt x="90" y="0"/>
                      <a:pt x="91" y="0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94" y="0"/>
                      <a:pt x="95" y="0"/>
                      <a:pt x="95" y="1"/>
                    </a:cubicBezTo>
                    <a:cubicBezTo>
                      <a:pt x="95" y="2"/>
                      <a:pt x="94" y="3"/>
                      <a:pt x="93" y="3"/>
                    </a:cubicBezTo>
                    <a:close/>
                    <a:moveTo>
                      <a:pt x="82" y="3"/>
                    </a:moveTo>
                    <a:cubicBezTo>
                      <a:pt x="80" y="3"/>
                      <a:pt x="80" y="3"/>
                      <a:pt x="80" y="3"/>
                    </a:cubicBezTo>
                    <a:cubicBezTo>
                      <a:pt x="79" y="3"/>
                      <a:pt x="78" y="2"/>
                      <a:pt x="78" y="1"/>
                    </a:cubicBezTo>
                    <a:cubicBezTo>
                      <a:pt x="78" y="0"/>
                      <a:pt x="79" y="0"/>
                      <a:pt x="80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3" y="0"/>
                      <a:pt x="84" y="0"/>
                      <a:pt x="84" y="1"/>
                    </a:cubicBezTo>
                    <a:cubicBezTo>
                      <a:pt x="84" y="2"/>
                      <a:pt x="83" y="3"/>
                      <a:pt x="82" y="3"/>
                    </a:cubicBezTo>
                    <a:close/>
                    <a:moveTo>
                      <a:pt x="15" y="3"/>
                    </a:moveTo>
                    <a:cubicBezTo>
                      <a:pt x="13" y="3"/>
                      <a:pt x="13" y="3"/>
                      <a:pt x="13" y="3"/>
                    </a:cubicBezTo>
                    <a:cubicBezTo>
                      <a:pt x="12" y="3"/>
                      <a:pt x="11" y="2"/>
                      <a:pt x="11" y="1"/>
                    </a:cubicBezTo>
                    <a:cubicBezTo>
                      <a:pt x="11" y="0"/>
                      <a:pt x="12" y="0"/>
                      <a:pt x="13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7" y="0"/>
                      <a:pt x="17" y="1"/>
                    </a:cubicBezTo>
                    <a:cubicBezTo>
                      <a:pt x="17" y="2"/>
                      <a:pt x="16" y="3"/>
                      <a:pt x="15" y="3"/>
                    </a:cubicBezTo>
                    <a:close/>
                    <a:moveTo>
                      <a:pt x="4" y="3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0" y="2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0"/>
                      <a:pt x="6" y="1"/>
                    </a:cubicBezTo>
                    <a:cubicBezTo>
                      <a:pt x="6" y="2"/>
                      <a:pt x="5" y="3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104" name="Freeform 30"/>
              <p:cNvSpPr>
                <a:spLocks/>
              </p:cNvSpPr>
              <p:nvPr/>
            </p:nvSpPr>
            <p:spPr bwMode="auto">
              <a:xfrm>
                <a:off x="3978" y="1105"/>
                <a:ext cx="3" cy="3"/>
              </a:xfrm>
              <a:custGeom>
                <a:avLst/>
                <a:gdLst>
                  <a:gd name="T0" fmla="*/ 2 w 4"/>
                  <a:gd name="T1" fmla="*/ 4 h 4"/>
                  <a:gd name="T2" fmla="*/ 0 w 4"/>
                  <a:gd name="T3" fmla="*/ 2 h 4"/>
                  <a:gd name="T4" fmla="*/ 2 w 4"/>
                  <a:gd name="T5" fmla="*/ 0 h 4"/>
                  <a:gd name="T6" fmla="*/ 2 w 4"/>
                  <a:gd name="T7" fmla="*/ 0 h 4"/>
                  <a:gd name="T8" fmla="*/ 4 w 4"/>
                  <a:gd name="T9" fmla="*/ 2 h 4"/>
                  <a:gd name="T10" fmla="*/ 2 w 4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4">
                    <a:moveTo>
                      <a:pt x="2" y="4"/>
                    </a:move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3"/>
                      <a:pt x="3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105" name="Freeform 31"/>
              <p:cNvSpPr>
                <a:spLocks/>
              </p:cNvSpPr>
              <p:nvPr/>
            </p:nvSpPr>
            <p:spPr bwMode="auto">
              <a:xfrm>
                <a:off x="3970" y="1105"/>
                <a:ext cx="4" cy="3"/>
              </a:xfrm>
              <a:custGeom>
                <a:avLst/>
                <a:gdLst>
                  <a:gd name="T0" fmla="*/ 4 w 5"/>
                  <a:gd name="T1" fmla="*/ 4 h 4"/>
                  <a:gd name="T2" fmla="*/ 2 w 5"/>
                  <a:gd name="T3" fmla="*/ 4 h 4"/>
                  <a:gd name="T4" fmla="*/ 0 w 5"/>
                  <a:gd name="T5" fmla="*/ 2 h 4"/>
                  <a:gd name="T6" fmla="*/ 2 w 5"/>
                  <a:gd name="T7" fmla="*/ 0 h 4"/>
                  <a:gd name="T8" fmla="*/ 4 w 5"/>
                  <a:gd name="T9" fmla="*/ 0 h 4"/>
                  <a:gd name="T10" fmla="*/ 5 w 5"/>
                  <a:gd name="T11" fmla="*/ 2 h 4"/>
                  <a:gd name="T12" fmla="*/ 4 w 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4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1"/>
                      <a:pt x="5" y="2"/>
                    </a:cubicBezTo>
                    <a:cubicBezTo>
                      <a:pt x="5" y="3"/>
                      <a:pt x="5" y="4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106" name="Freeform 32"/>
              <p:cNvSpPr>
                <a:spLocks/>
              </p:cNvSpPr>
              <p:nvPr/>
            </p:nvSpPr>
            <p:spPr bwMode="auto">
              <a:xfrm>
                <a:off x="3962" y="1105"/>
                <a:ext cx="3" cy="3"/>
              </a:xfrm>
              <a:custGeom>
                <a:avLst/>
                <a:gdLst>
                  <a:gd name="T0" fmla="*/ 3 w 5"/>
                  <a:gd name="T1" fmla="*/ 4 h 4"/>
                  <a:gd name="T2" fmla="*/ 2 w 5"/>
                  <a:gd name="T3" fmla="*/ 4 h 4"/>
                  <a:gd name="T4" fmla="*/ 0 w 5"/>
                  <a:gd name="T5" fmla="*/ 2 h 4"/>
                  <a:gd name="T6" fmla="*/ 2 w 5"/>
                  <a:gd name="T7" fmla="*/ 0 h 4"/>
                  <a:gd name="T8" fmla="*/ 3 w 5"/>
                  <a:gd name="T9" fmla="*/ 0 h 4"/>
                  <a:gd name="T10" fmla="*/ 5 w 5"/>
                  <a:gd name="T11" fmla="*/ 2 h 4"/>
                  <a:gd name="T12" fmla="*/ 3 w 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3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5" y="1"/>
                      <a:pt x="5" y="2"/>
                    </a:cubicBezTo>
                    <a:cubicBezTo>
                      <a:pt x="5" y="3"/>
                      <a:pt x="4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107" name="Freeform 33"/>
              <p:cNvSpPr>
                <a:spLocks/>
              </p:cNvSpPr>
              <p:nvPr/>
            </p:nvSpPr>
            <p:spPr bwMode="auto">
              <a:xfrm>
                <a:off x="3953" y="1105"/>
                <a:ext cx="4" cy="3"/>
              </a:xfrm>
              <a:custGeom>
                <a:avLst/>
                <a:gdLst>
                  <a:gd name="T0" fmla="*/ 3 w 5"/>
                  <a:gd name="T1" fmla="*/ 4 h 4"/>
                  <a:gd name="T2" fmla="*/ 1 w 5"/>
                  <a:gd name="T3" fmla="*/ 4 h 4"/>
                  <a:gd name="T4" fmla="*/ 0 w 5"/>
                  <a:gd name="T5" fmla="*/ 2 h 4"/>
                  <a:gd name="T6" fmla="*/ 1 w 5"/>
                  <a:gd name="T7" fmla="*/ 0 h 4"/>
                  <a:gd name="T8" fmla="*/ 3 w 5"/>
                  <a:gd name="T9" fmla="*/ 0 h 4"/>
                  <a:gd name="T10" fmla="*/ 5 w 5"/>
                  <a:gd name="T11" fmla="*/ 2 h 4"/>
                  <a:gd name="T12" fmla="*/ 3 w 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3" y="4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5" y="1"/>
                      <a:pt x="5" y="2"/>
                    </a:cubicBezTo>
                    <a:cubicBezTo>
                      <a:pt x="5" y="3"/>
                      <a:pt x="4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108" name="Freeform 34"/>
              <p:cNvSpPr>
                <a:spLocks/>
              </p:cNvSpPr>
              <p:nvPr/>
            </p:nvSpPr>
            <p:spPr bwMode="auto">
              <a:xfrm>
                <a:off x="3944" y="1105"/>
                <a:ext cx="5" cy="3"/>
              </a:xfrm>
              <a:custGeom>
                <a:avLst/>
                <a:gdLst>
                  <a:gd name="T0" fmla="*/ 4 w 6"/>
                  <a:gd name="T1" fmla="*/ 4 h 4"/>
                  <a:gd name="T2" fmla="*/ 2 w 6"/>
                  <a:gd name="T3" fmla="*/ 4 h 4"/>
                  <a:gd name="T4" fmla="*/ 0 w 6"/>
                  <a:gd name="T5" fmla="*/ 2 h 4"/>
                  <a:gd name="T6" fmla="*/ 2 w 6"/>
                  <a:gd name="T7" fmla="*/ 0 h 4"/>
                  <a:gd name="T8" fmla="*/ 4 w 6"/>
                  <a:gd name="T9" fmla="*/ 0 h 4"/>
                  <a:gd name="T10" fmla="*/ 6 w 6"/>
                  <a:gd name="T11" fmla="*/ 2 h 4"/>
                  <a:gd name="T12" fmla="*/ 4 w 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4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  <a:cubicBezTo>
                      <a:pt x="6" y="3"/>
                      <a:pt x="5" y="4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109" name="Freeform 35"/>
              <p:cNvSpPr>
                <a:spLocks/>
              </p:cNvSpPr>
              <p:nvPr/>
            </p:nvSpPr>
            <p:spPr bwMode="auto">
              <a:xfrm>
                <a:off x="3936" y="1105"/>
                <a:ext cx="4" cy="3"/>
              </a:xfrm>
              <a:custGeom>
                <a:avLst/>
                <a:gdLst>
                  <a:gd name="T0" fmla="*/ 4 w 6"/>
                  <a:gd name="T1" fmla="*/ 4 h 4"/>
                  <a:gd name="T2" fmla="*/ 2 w 6"/>
                  <a:gd name="T3" fmla="*/ 4 h 4"/>
                  <a:gd name="T4" fmla="*/ 0 w 6"/>
                  <a:gd name="T5" fmla="*/ 2 h 4"/>
                  <a:gd name="T6" fmla="*/ 2 w 6"/>
                  <a:gd name="T7" fmla="*/ 0 h 4"/>
                  <a:gd name="T8" fmla="*/ 4 w 6"/>
                  <a:gd name="T9" fmla="*/ 0 h 4"/>
                  <a:gd name="T10" fmla="*/ 6 w 6"/>
                  <a:gd name="T11" fmla="*/ 2 h 4"/>
                  <a:gd name="T12" fmla="*/ 4 w 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4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  <a:cubicBezTo>
                      <a:pt x="6" y="3"/>
                      <a:pt x="5" y="4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110" name="Freeform 36"/>
              <p:cNvSpPr>
                <a:spLocks/>
              </p:cNvSpPr>
              <p:nvPr/>
            </p:nvSpPr>
            <p:spPr bwMode="auto">
              <a:xfrm>
                <a:off x="3927" y="1105"/>
                <a:ext cx="5" cy="3"/>
              </a:xfrm>
              <a:custGeom>
                <a:avLst/>
                <a:gdLst>
                  <a:gd name="T0" fmla="*/ 4 w 6"/>
                  <a:gd name="T1" fmla="*/ 4 h 4"/>
                  <a:gd name="T2" fmla="*/ 2 w 6"/>
                  <a:gd name="T3" fmla="*/ 4 h 4"/>
                  <a:gd name="T4" fmla="*/ 0 w 6"/>
                  <a:gd name="T5" fmla="*/ 2 h 4"/>
                  <a:gd name="T6" fmla="*/ 2 w 6"/>
                  <a:gd name="T7" fmla="*/ 0 h 4"/>
                  <a:gd name="T8" fmla="*/ 4 w 6"/>
                  <a:gd name="T9" fmla="*/ 0 h 4"/>
                  <a:gd name="T10" fmla="*/ 6 w 6"/>
                  <a:gd name="T11" fmla="*/ 2 h 4"/>
                  <a:gd name="T12" fmla="*/ 4 w 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4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  <a:cubicBezTo>
                      <a:pt x="6" y="3"/>
                      <a:pt x="5" y="4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111" name="Freeform 37"/>
              <p:cNvSpPr>
                <a:spLocks/>
              </p:cNvSpPr>
              <p:nvPr/>
            </p:nvSpPr>
            <p:spPr bwMode="auto">
              <a:xfrm>
                <a:off x="3919" y="1105"/>
                <a:ext cx="4" cy="3"/>
              </a:xfrm>
              <a:custGeom>
                <a:avLst/>
                <a:gdLst>
                  <a:gd name="T0" fmla="*/ 4 w 6"/>
                  <a:gd name="T1" fmla="*/ 4 h 4"/>
                  <a:gd name="T2" fmla="*/ 2 w 6"/>
                  <a:gd name="T3" fmla="*/ 4 h 4"/>
                  <a:gd name="T4" fmla="*/ 0 w 6"/>
                  <a:gd name="T5" fmla="*/ 2 h 4"/>
                  <a:gd name="T6" fmla="*/ 2 w 6"/>
                  <a:gd name="T7" fmla="*/ 0 h 4"/>
                  <a:gd name="T8" fmla="*/ 4 w 6"/>
                  <a:gd name="T9" fmla="*/ 0 h 4"/>
                  <a:gd name="T10" fmla="*/ 6 w 6"/>
                  <a:gd name="T11" fmla="*/ 2 h 4"/>
                  <a:gd name="T12" fmla="*/ 4 w 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4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  <a:cubicBezTo>
                      <a:pt x="6" y="3"/>
                      <a:pt x="5" y="4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112" name="Freeform 38"/>
              <p:cNvSpPr>
                <a:spLocks/>
              </p:cNvSpPr>
              <p:nvPr/>
            </p:nvSpPr>
            <p:spPr bwMode="auto">
              <a:xfrm>
                <a:off x="3910" y="1105"/>
                <a:ext cx="4" cy="3"/>
              </a:xfrm>
              <a:custGeom>
                <a:avLst/>
                <a:gdLst>
                  <a:gd name="T0" fmla="*/ 4 w 5"/>
                  <a:gd name="T1" fmla="*/ 4 h 4"/>
                  <a:gd name="T2" fmla="*/ 2 w 5"/>
                  <a:gd name="T3" fmla="*/ 4 h 4"/>
                  <a:gd name="T4" fmla="*/ 0 w 5"/>
                  <a:gd name="T5" fmla="*/ 2 h 4"/>
                  <a:gd name="T6" fmla="*/ 2 w 5"/>
                  <a:gd name="T7" fmla="*/ 0 h 4"/>
                  <a:gd name="T8" fmla="*/ 4 w 5"/>
                  <a:gd name="T9" fmla="*/ 0 h 4"/>
                  <a:gd name="T10" fmla="*/ 5 w 5"/>
                  <a:gd name="T11" fmla="*/ 2 h 4"/>
                  <a:gd name="T12" fmla="*/ 4 w 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4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1"/>
                      <a:pt x="5" y="2"/>
                    </a:cubicBezTo>
                    <a:cubicBezTo>
                      <a:pt x="5" y="3"/>
                      <a:pt x="5" y="4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113" name="Freeform 39"/>
              <p:cNvSpPr>
                <a:spLocks/>
              </p:cNvSpPr>
              <p:nvPr/>
            </p:nvSpPr>
            <p:spPr bwMode="auto">
              <a:xfrm>
                <a:off x="3851" y="1105"/>
                <a:ext cx="4" cy="3"/>
              </a:xfrm>
              <a:custGeom>
                <a:avLst/>
                <a:gdLst>
                  <a:gd name="T0" fmla="*/ 4 w 6"/>
                  <a:gd name="T1" fmla="*/ 4 h 4"/>
                  <a:gd name="T2" fmla="*/ 2 w 6"/>
                  <a:gd name="T3" fmla="*/ 4 h 4"/>
                  <a:gd name="T4" fmla="*/ 0 w 6"/>
                  <a:gd name="T5" fmla="*/ 2 h 4"/>
                  <a:gd name="T6" fmla="*/ 2 w 6"/>
                  <a:gd name="T7" fmla="*/ 0 h 4"/>
                  <a:gd name="T8" fmla="*/ 4 w 6"/>
                  <a:gd name="T9" fmla="*/ 0 h 4"/>
                  <a:gd name="T10" fmla="*/ 6 w 6"/>
                  <a:gd name="T11" fmla="*/ 2 h 4"/>
                  <a:gd name="T12" fmla="*/ 4 w 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4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6" y="1"/>
                      <a:pt x="6" y="2"/>
                    </a:cubicBezTo>
                    <a:cubicBezTo>
                      <a:pt x="6" y="3"/>
                      <a:pt x="5" y="4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114" name="Freeform 40"/>
              <p:cNvSpPr>
                <a:spLocks/>
              </p:cNvSpPr>
              <p:nvPr/>
            </p:nvSpPr>
            <p:spPr bwMode="auto">
              <a:xfrm>
                <a:off x="3842" y="1105"/>
                <a:ext cx="4" cy="3"/>
              </a:xfrm>
              <a:custGeom>
                <a:avLst/>
                <a:gdLst>
                  <a:gd name="T0" fmla="*/ 4 w 5"/>
                  <a:gd name="T1" fmla="*/ 4 h 4"/>
                  <a:gd name="T2" fmla="*/ 2 w 5"/>
                  <a:gd name="T3" fmla="*/ 4 h 4"/>
                  <a:gd name="T4" fmla="*/ 0 w 5"/>
                  <a:gd name="T5" fmla="*/ 2 h 4"/>
                  <a:gd name="T6" fmla="*/ 2 w 5"/>
                  <a:gd name="T7" fmla="*/ 0 h 4"/>
                  <a:gd name="T8" fmla="*/ 4 w 5"/>
                  <a:gd name="T9" fmla="*/ 0 h 4"/>
                  <a:gd name="T10" fmla="*/ 5 w 5"/>
                  <a:gd name="T11" fmla="*/ 2 h 4"/>
                  <a:gd name="T12" fmla="*/ 4 w 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4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1"/>
                      <a:pt x="5" y="2"/>
                    </a:cubicBezTo>
                    <a:cubicBezTo>
                      <a:pt x="5" y="3"/>
                      <a:pt x="5" y="4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115" name="Freeform 41"/>
              <p:cNvSpPr>
                <a:spLocks/>
              </p:cNvSpPr>
              <p:nvPr/>
            </p:nvSpPr>
            <p:spPr bwMode="auto">
              <a:xfrm>
                <a:off x="3834" y="1105"/>
                <a:ext cx="4" cy="3"/>
              </a:xfrm>
              <a:custGeom>
                <a:avLst/>
                <a:gdLst>
                  <a:gd name="T0" fmla="*/ 3 w 5"/>
                  <a:gd name="T1" fmla="*/ 4 h 4"/>
                  <a:gd name="T2" fmla="*/ 2 w 5"/>
                  <a:gd name="T3" fmla="*/ 4 h 4"/>
                  <a:gd name="T4" fmla="*/ 0 w 5"/>
                  <a:gd name="T5" fmla="*/ 2 h 4"/>
                  <a:gd name="T6" fmla="*/ 2 w 5"/>
                  <a:gd name="T7" fmla="*/ 0 h 4"/>
                  <a:gd name="T8" fmla="*/ 3 w 5"/>
                  <a:gd name="T9" fmla="*/ 0 h 4"/>
                  <a:gd name="T10" fmla="*/ 5 w 5"/>
                  <a:gd name="T11" fmla="*/ 2 h 4"/>
                  <a:gd name="T12" fmla="*/ 3 w 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3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5" y="1"/>
                      <a:pt x="5" y="2"/>
                    </a:cubicBezTo>
                    <a:cubicBezTo>
                      <a:pt x="5" y="3"/>
                      <a:pt x="4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116" name="Freeform 42"/>
              <p:cNvSpPr>
                <a:spLocks/>
              </p:cNvSpPr>
              <p:nvPr/>
            </p:nvSpPr>
            <p:spPr bwMode="auto">
              <a:xfrm>
                <a:off x="3826" y="1105"/>
                <a:ext cx="3" cy="3"/>
              </a:xfrm>
              <a:custGeom>
                <a:avLst/>
                <a:gdLst>
                  <a:gd name="T0" fmla="*/ 3 w 5"/>
                  <a:gd name="T1" fmla="*/ 4 h 4"/>
                  <a:gd name="T2" fmla="*/ 1 w 5"/>
                  <a:gd name="T3" fmla="*/ 4 h 4"/>
                  <a:gd name="T4" fmla="*/ 0 w 5"/>
                  <a:gd name="T5" fmla="*/ 2 h 4"/>
                  <a:gd name="T6" fmla="*/ 1 w 5"/>
                  <a:gd name="T7" fmla="*/ 0 h 4"/>
                  <a:gd name="T8" fmla="*/ 3 w 5"/>
                  <a:gd name="T9" fmla="*/ 0 h 4"/>
                  <a:gd name="T10" fmla="*/ 5 w 5"/>
                  <a:gd name="T11" fmla="*/ 2 h 4"/>
                  <a:gd name="T12" fmla="*/ 3 w 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3" y="4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5" y="1"/>
                      <a:pt x="5" y="2"/>
                    </a:cubicBezTo>
                    <a:cubicBezTo>
                      <a:pt x="5" y="3"/>
                      <a:pt x="4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117" name="Freeform 43"/>
              <p:cNvSpPr>
                <a:spLocks/>
              </p:cNvSpPr>
              <p:nvPr/>
            </p:nvSpPr>
            <p:spPr bwMode="auto">
              <a:xfrm>
                <a:off x="3766" y="1105"/>
                <a:ext cx="4" cy="3"/>
              </a:xfrm>
              <a:custGeom>
                <a:avLst/>
                <a:gdLst>
                  <a:gd name="T0" fmla="*/ 3 w 5"/>
                  <a:gd name="T1" fmla="*/ 4 h 4"/>
                  <a:gd name="T2" fmla="*/ 2 w 5"/>
                  <a:gd name="T3" fmla="*/ 4 h 4"/>
                  <a:gd name="T4" fmla="*/ 0 w 5"/>
                  <a:gd name="T5" fmla="*/ 2 h 4"/>
                  <a:gd name="T6" fmla="*/ 2 w 5"/>
                  <a:gd name="T7" fmla="*/ 0 h 4"/>
                  <a:gd name="T8" fmla="*/ 3 w 5"/>
                  <a:gd name="T9" fmla="*/ 0 h 4"/>
                  <a:gd name="T10" fmla="*/ 5 w 5"/>
                  <a:gd name="T11" fmla="*/ 2 h 4"/>
                  <a:gd name="T12" fmla="*/ 3 w 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3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5" y="1"/>
                      <a:pt x="5" y="2"/>
                    </a:cubicBezTo>
                    <a:cubicBezTo>
                      <a:pt x="5" y="3"/>
                      <a:pt x="4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118" name="Freeform 44"/>
              <p:cNvSpPr>
                <a:spLocks/>
              </p:cNvSpPr>
              <p:nvPr/>
            </p:nvSpPr>
            <p:spPr bwMode="auto">
              <a:xfrm>
                <a:off x="3796" y="1155"/>
                <a:ext cx="3" cy="3"/>
              </a:xfrm>
              <a:custGeom>
                <a:avLst/>
                <a:gdLst>
                  <a:gd name="T0" fmla="*/ 2 w 4"/>
                  <a:gd name="T1" fmla="*/ 4 h 4"/>
                  <a:gd name="T2" fmla="*/ 0 w 4"/>
                  <a:gd name="T3" fmla="*/ 2 h 4"/>
                  <a:gd name="T4" fmla="*/ 2 w 4"/>
                  <a:gd name="T5" fmla="*/ 0 h 4"/>
                  <a:gd name="T6" fmla="*/ 4 w 4"/>
                  <a:gd name="T7" fmla="*/ 2 h 4"/>
                  <a:gd name="T8" fmla="*/ 4 w 4"/>
                  <a:gd name="T9" fmla="*/ 2 h 4"/>
                  <a:gd name="T10" fmla="*/ 2 w 4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4">
                    <a:moveTo>
                      <a:pt x="2" y="4"/>
                    </a:move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3"/>
                      <a:pt x="3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119" name="Freeform 45"/>
              <p:cNvSpPr>
                <a:spLocks/>
              </p:cNvSpPr>
              <p:nvPr/>
            </p:nvSpPr>
            <p:spPr bwMode="auto">
              <a:xfrm>
                <a:off x="3796" y="1147"/>
                <a:ext cx="3" cy="4"/>
              </a:xfrm>
              <a:custGeom>
                <a:avLst/>
                <a:gdLst>
                  <a:gd name="T0" fmla="*/ 2 w 4"/>
                  <a:gd name="T1" fmla="*/ 6 h 6"/>
                  <a:gd name="T2" fmla="*/ 0 w 4"/>
                  <a:gd name="T3" fmla="*/ 4 h 6"/>
                  <a:gd name="T4" fmla="*/ 0 w 4"/>
                  <a:gd name="T5" fmla="*/ 2 h 6"/>
                  <a:gd name="T6" fmla="*/ 2 w 4"/>
                  <a:gd name="T7" fmla="*/ 0 h 6"/>
                  <a:gd name="T8" fmla="*/ 4 w 4"/>
                  <a:gd name="T9" fmla="*/ 2 h 6"/>
                  <a:gd name="T10" fmla="*/ 4 w 4"/>
                  <a:gd name="T11" fmla="*/ 4 h 6"/>
                  <a:gd name="T12" fmla="*/ 2 w 4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6">
                    <a:moveTo>
                      <a:pt x="2" y="6"/>
                    </a:moveTo>
                    <a:cubicBezTo>
                      <a:pt x="1" y="6"/>
                      <a:pt x="0" y="5"/>
                      <a:pt x="0" y="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3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120" name="Freeform 46"/>
              <p:cNvSpPr>
                <a:spLocks/>
              </p:cNvSpPr>
              <p:nvPr/>
            </p:nvSpPr>
            <p:spPr bwMode="auto">
              <a:xfrm>
                <a:off x="3796" y="1087"/>
                <a:ext cx="3" cy="5"/>
              </a:xfrm>
              <a:custGeom>
                <a:avLst/>
                <a:gdLst>
                  <a:gd name="T0" fmla="*/ 2 w 4"/>
                  <a:gd name="T1" fmla="*/ 6 h 6"/>
                  <a:gd name="T2" fmla="*/ 0 w 4"/>
                  <a:gd name="T3" fmla="*/ 4 h 6"/>
                  <a:gd name="T4" fmla="*/ 0 w 4"/>
                  <a:gd name="T5" fmla="*/ 2 h 6"/>
                  <a:gd name="T6" fmla="*/ 2 w 4"/>
                  <a:gd name="T7" fmla="*/ 0 h 6"/>
                  <a:gd name="T8" fmla="*/ 4 w 4"/>
                  <a:gd name="T9" fmla="*/ 2 h 6"/>
                  <a:gd name="T10" fmla="*/ 4 w 4"/>
                  <a:gd name="T11" fmla="*/ 4 h 6"/>
                  <a:gd name="T12" fmla="*/ 2 w 4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6">
                    <a:moveTo>
                      <a:pt x="2" y="6"/>
                    </a:moveTo>
                    <a:cubicBezTo>
                      <a:pt x="1" y="6"/>
                      <a:pt x="0" y="5"/>
                      <a:pt x="0" y="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3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121" name="Freeform 47"/>
              <p:cNvSpPr>
                <a:spLocks/>
              </p:cNvSpPr>
              <p:nvPr/>
            </p:nvSpPr>
            <p:spPr bwMode="auto">
              <a:xfrm>
                <a:off x="3796" y="1027"/>
                <a:ext cx="3" cy="5"/>
              </a:xfrm>
              <a:custGeom>
                <a:avLst/>
                <a:gdLst>
                  <a:gd name="T0" fmla="*/ 2 w 4"/>
                  <a:gd name="T1" fmla="*/ 6 h 6"/>
                  <a:gd name="T2" fmla="*/ 0 w 4"/>
                  <a:gd name="T3" fmla="*/ 4 h 6"/>
                  <a:gd name="T4" fmla="*/ 0 w 4"/>
                  <a:gd name="T5" fmla="*/ 2 h 6"/>
                  <a:gd name="T6" fmla="*/ 2 w 4"/>
                  <a:gd name="T7" fmla="*/ 0 h 6"/>
                  <a:gd name="T8" fmla="*/ 4 w 4"/>
                  <a:gd name="T9" fmla="*/ 2 h 6"/>
                  <a:gd name="T10" fmla="*/ 4 w 4"/>
                  <a:gd name="T11" fmla="*/ 4 h 6"/>
                  <a:gd name="T12" fmla="*/ 2 w 4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6">
                    <a:moveTo>
                      <a:pt x="2" y="6"/>
                    </a:moveTo>
                    <a:cubicBezTo>
                      <a:pt x="1" y="6"/>
                      <a:pt x="0" y="5"/>
                      <a:pt x="0" y="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3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122" name="Freeform 48"/>
              <p:cNvSpPr>
                <a:spLocks/>
              </p:cNvSpPr>
              <p:nvPr/>
            </p:nvSpPr>
            <p:spPr bwMode="auto">
              <a:xfrm>
                <a:off x="3796" y="1019"/>
                <a:ext cx="3" cy="4"/>
              </a:xfrm>
              <a:custGeom>
                <a:avLst/>
                <a:gdLst>
                  <a:gd name="T0" fmla="*/ 2 w 4"/>
                  <a:gd name="T1" fmla="*/ 6 h 6"/>
                  <a:gd name="T2" fmla="*/ 0 w 4"/>
                  <a:gd name="T3" fmla="*/ 4 h 6"/>
                  <a:gd name="T4" fmla="*/ 0 w 4"/>
                  <a:gd name="T5" fmla="*/ 2 h 6"/>
                  <a:gd name="T6" fmla="*/ 2 w 4"/>
                  <a:gd name="T7" fmla="*/ 0 h 6"/>
                  <a:gd name="T8" fmla="*/ 4 w 4"/>
                  <a:gd name="T9" fmla="*/ 2 h 6"/>
                  <a:gd name="T10" fmla="*/ 4 w 4"/>
                  <a:gd name="T11" fmla="*/ 4 h 6"/>
                  <a:gd name="T12" fmla="*/ 2 w 4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6">
                    <a:moveTo>
                      <a:pt x="2" y="6"/>
                    </a:moveTo>
                    <a:cubicBezTo>
                      <a:pt x="1" y="6"/>
                      <a:pt x="0" y="5"/>
                      <a:pt x="0" y="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3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123" name="Freeform 49"/>
              <p:cNvSpPr>
                <a:spLocks/>
              </p:cNvSpPr>
              <p:nvPr/>
            </p:nvSpPr>
            <p:spPr bwMode="auto">
              <a:xfrm>
                <a:off x="3796" y="1010"/>
                <a:ext cx="3" cy="5"/>
              </a:xfrm>
              <a:custGeom>
                <a:avLst/>
                <a:gdLst>
                  <a:gd name="T0" fmla="*/ 2 w 4"/>
                  <a:gd name="T1" fmla="*/ 6 h 6"/>
                  <a:gd name="T2" fmla="*/ 0 w 4"/>
                  <a:gd name="T3" fmla="*/ 4 h 6"/>
                  <a:gd name="T4" fmla="*/ 0 w 4"/>
                  <a:gd name="T5" fmla="*/ 2 h 6"/>
                  <a:gd name="T6" fmla="*/ 2 w 4"/>
                  <a:gd name="T7" fmla="*/ 0 h 6"/>
                  <a:gd name="T8" fmla="*/ 4 w 4"/>
                  <a:gd name="T9" fmla="*/ 2 h 6"/>
                  <a:gd name="T10" fmla="*/ 4 w 4"/>
                  <a:gd name="T11" fmla="*/ 4 h 6"/>
                  <a:gd name="T12" fmla="*/ 2 w 4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6">
                    <a:moveTo>
                      <a:pt x="2" y="6"/>
                    </a:moveTo>
                    <a:cubicBezTo>
                      <a:pt x="1" y="6"/>
                      <a:pt x="0" y="5"/>
                      <a:pt x="0" y="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3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124" name="Freeform 50"/>
              <p:cNvSpPr>
                <a:spLocks/>
              </p:cNvSpPr>
              <p:nvPr/>
            </p:nvSpPr>
            <p:spPr bwMode="auto">
              <a:xfrm>
                <a:off x="3796" y="1002"/>
                <a:ext cx="3" cy="5"/>
              </a:xfrm>
              <a:custGeom>
                <a:avLst/>
                <a:gdLst>
                  <a:gd name="T0" fmla="*/ 2 w 4"/>
                  <a:gd name="T1" fmla="*/ 6 h 6"/>
                  <a:gd name="T2" fmla="*/ 0 w 4"/>
                  <a:gd name="T3" fmla="*/ 4 h 6"/>
                  <a:gd name="T4" fmla="*/ 0 w 4"/>
                  <a:gd name="T5" fmla="*/ 2 h 6"/>
                  <a:gd name="T6" fmla="*/ 2 w 4"/>
                  <a:gd name="T7" fmla="*/ 0 h 6"/>
                  <a:gd name="T8" fmla="*/ 4 w 4"/>
                  <a:gd name="T9" fmla="*/ 2 h 6"/>
                  <a:gd name="T10" fmla="*/ 4 w 4"/>
                  <a:gd name="T11" fmla="*/ 4 h 6"/>
                  <a:gd name="T12" fmla="*/ 2 w 4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6">
                    <a:moveTo>
                      <a:pt x="2" y="6"/>
                    </a:moveTo>
                    <a:cubicBezTo>
                      <a:pt x="1" y="6"/>
                      <a:pt x="0" y="5"/>
                      <a:pt x="0" y="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3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125" name="Freeform 51"/>
              <p:cNvSpPr>
                <a:spLocks/>
              </p:cNvSpPr>
              <p:nvPr/>
            </p:nvSpPr>
            <p:spPr bwMode="auto">
              <a:xfrm>
                <a:off x="3796" y="994"/>
                <a:ext cx="3" cy="3"/>
              </a:xfrm>
              <a:custGeom>
                <a:avLst/>
                <a:gdLst>
                  <a:gd name="T0" fmla="*/ 2 w 4"/>
                  <a:gd name="T1" fmla="*/ 5 h 5"/>
                  <a:gd name="T2" fmla="*/ 0 w 4"/>
                  <a:gd name="T3" fmla="*/ 4 h 5"/>
                  <a:gd name="T4" fmla="*/ 0 w 4"/>
                  <a:gd name="T5" fmla="*/ 2 h 5"/>
                  <a:gd name="T6" fmla="*/ 2 w 4"/>
                  <a:gd name="T7" fmla="*/ 0 h 5"/>
                  <a:gd name="T8" fmla="*/ 4 w 4"/>
                  <a:gd name="T9" fmla="*/ 2 h 5"/>
                  <a:gd name="T10" fmla="*/ 4 w 4"/>
                  <a:gd name="T11" fmla="*/ 4 h 5"/>
                  <a:gd name="T12" fmla="*/ 2 w 4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5">
                    <a:moveTo>
                      <a:pt x="2" y="5"/>
                    </a:moveTo>
                    <a:cubicBezTo>
                      <a:pt x="1" y="5"/>
                      <a:pt x="0" y="5"/>
                      <a:pt x="0" y="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3" y="5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126" name="Freeform 52"/>
              <p:cNvSpPr>
                <a:spLocks/>
              </p:cNvSpPr>
              <p:nvPr/>
            </p:nvSpPr>
            <p:spPr bwMode="auto">
              <a:xfrm>
                <a:off x="3796" y="985"/>
                <a:ext cx="3" cy="4"/>
              </a:xfrm>
              <a:custGeom>
                <a:avLst/>
                <a:gdLst>
                  <a:gd name="T0" fmla="*/ 2 w 4"/>
                  <a:gd name="T1" fmla="*/ 5 h 5"/>
                  <a:gd name="T2" fmla="*/ 0 w 4"/>
                  <a:gd name="T3" fmla="*/ 3 h 5"/>
                  <a:gd name="T4" fmla="*/ 0 w 4"/>
                  <a:gd name="T5" fmla="*/ 2 h 5"/>
                  <a:gd name="T6" fmla="*/ 2 w 4"/>
                  <a:gd name="T7" fmla="*/ 0 h 5"/>
                  <a:gd name="T8" fmla="*/ 4 w 4"/>
                  <a:gd name="T9" fmla="*/ 2 h 5"/>
                  <a:gd name="T10" fmla="*/ 4 w 4"/>
                  <a:gd name="T11" fmla="*/ 3 h 5"/>
                  <a:gd name="T12" fmla="*/ 2 w 4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5">
                    <a:moveTo>
                      <a:pt x="2" y="5"/>
                    </a:moveTo>
                    <a:cubicBezTo>
                      <a:pt x="1" y="5"/>
                      <a:pt x="0" y="4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3" y="5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127" name="Freeform 53"/>
              <p:cNvSpPr>
                <a:spLocks/>
              </p:cNvSpPr>
              <p:nvPr/>
            </p:nvSpPr>
            <p:spPr bwMode="auto">
              <a:xfrm>
                <a:off x="3796" y="977"/>
                <a:ext cx="3" cy="4"/>
              </a:xfrm>
              <a:custGeom>
                <a:avLst/>
                <a:gdLst>
                  <a:gd name="T0" fmla="*/ 2 w 4"/>
                  <a:gd name="T1" fmla="*/ 5 h 5"/>
                  <a:gd name="T2" fmla="*/ 0 w 4"/>
                  <a:gd name="T3" fmla="*/ 3 h 5"/>
                  <a:gd name="T4" fmla="*/ 0 w 4"/>
                  <a:gd name="T5" fmla="*/ 1 h 5"/>
                  <a:gd name="T6" fmla="*/ 2 w 4"/>
                  <a:gd name="T7" fmla="*/ 0 h 5"/>
                  <a:gd name="T8" fmla="*/ 4 w 4"/>
                  <a:gd name="T9" fmla="*/ 1 h 5"/>
                  <a:gd name="T10" fmla="*/ 4 w 4"/>
                  <a:gd name="T11" fmla="*/ 3 h 5"/>
                  <a:gd name="T12" fmla="*/ 2 w 4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5">
                    <a:moveTo>
                      <a:pt x="2" y="5"/>
                    </a:moveTo>
                    <a:cubicBezTo>
                      <a:pt x="1" y="5"/>
                      <a:pt x="0" y="4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3" y="0"/>
                      <a:pt x="4" y="0"/>
                      <a:pt x="4" y="1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3" y="5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128" name="Freeform 54"/>
              <p:cNvSpPr>
                <a:spLocks/>
              </p:cNvSpPr>
              <p:nvPr/>
            </p:nvSpPr>
            <p:spPr bwMode="auto">
              <a:xfrm>
                <a:off x="3796" y="968"/>
                <a:ext cx="3" cy="4"/>
              </a:xfrm>
              <a:custGeom>
                <a:avLst/>
                <a:gdLst>
                  <a:gd name="T0" fmla="*/ 2 w 4"/>
                  <a:gd name="T1" fmla="*/ 6 h 6"/>
                  <a:gd name="T2" fmla="*/ 0 w 4"/>
                  <a:gd name="T3" fmla="*/ 4 h 6"/>
                  <a:gd name="T4" fmla="*/ 0 w 4"/>
                  <a:gd name="T5" fmla="*/ 2 h 6"/>
                  <a:gd name="T6" fmla="*/ 2 w 4"/>
                  <a:gd name="T7" fmla="*/ 0 h 6"/>
                  <a:gd name="T8" fmla="*/ 4 w 4"/>
                  <a:gd name="T9" fmla="*/ 2 h 6"/>
                  <a:gd name="T10" fmla="*/ 4 w 4"/>
                  <a:gd name="T11" fmla="*/ 4 h 6"/>
                  <a:gd name="T12" fmla="*/ 2 w 4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6">
                    <a:moveTo>
                      <a:pt x="2" y="6"/>
                    </a:moveTo>
                    <a:cubicBezTo>
                      <a:pt x="1" y="6"/>
                      <a:pt x="0" y="5"/>
                      <a:pt x="0" y="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3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129" name="Freeform 55"/>
              <p:cNvSpPr>
                <a:spLocks/>
              </p:cNvSpPr>
              <p:nvPr/>
            </p:nvSpPr>
            <p:spPr bwMode="auto">
              <a:xfrm>
                <a:off x="3796" y="959"/>
                <a:ext cx="3" cy="5"/>
              </a:xfrm>
              <a:custGeom>
                <a:avLst/>
                <a:gdLst>
                  <a:gd name="T0" fmla="*/ 2 w 4"/>
                  <a:gd name="T1" fmla="*/ 6 h 6"/>
                  <a:gd name="T2" fmla="*/ 0 w 4"/>
                  <a:gd name="T3" fmla="*/ 4 h 6"/>
                  <a:gd name="T4" fmla="*/ 0 w 4"/>
                  <a:gd name="T5" fmla="*/ 2 h 6"/>
                  <a:gd name="T6" fmla="*/ 2 w 4"/>
                  <a:gd name="T7" fmla="*/ 0 h 6"/>
                  <a:gd name="T8" fmla="*/ 4 w 4"/>
                  <a:gd name="T9" fmla="*/ 2 h 6"/>
                  <a:gd name="T10" fmla="*/ 4 w 4"/>
                  <a:gd name="T11" fmla="*/ 4 h 6"/>
                  <a:gd name="T12" fmla="*/ 2 w 4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6">
                    <a:moveTo>
                      <a:pt x="2" y="6"/>
                    </a:moveTo>
                    <a:cubicBezTo>
                      <a:pt x="1" y="6"/>
                      <a:pt x="0" y="5"/>
                      <a:pt x="0" y="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3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130" name="Freeform 56"/>
              <p:cNvSpPr>
                <a:spLocks/>
              </p:cNvSpPr>
              <p:nvPr/>
            </p:nvSpPr>
            <p:spPr bwMode="auto">
              <a:xfrm>
                <a:off x="3796" y="951"/>
                <a:ext cx="3" cy="4"/>
              </a:xfrm>
              <a:custGeom>
                <a:avLst/>
                <a:gdLst>
                  <a:gd name="T0" fmla="*/ 2 w 4"/>
                  <a:gd name="T1" fmla="*/ 6 h 6"/>
                  <a:gd name="T2" fmla="*/ 0 w 4"/>
                  <a:gd name="T3" fmla="*/ 4 h 6"/>
                  <a:gd name="T4" fmla="*/ 0 w 4"/>
                  <a:gd name="T5" fmla="*/ 2 h 6"/>
                  <a:gd name="T6" fmla="*/ 2 w 4"/>
                  <a:gd name="T7" fmla="*/ 0 h 6"/>
                  <a:gd name="T8" fmla="*/ 4 w 4"/>
                  <a:gd name="T9" fmla="*/ 2 h 6"/>
                  <a:gd name="T10" fmla="*/ 4 w 4"/>
                  <a:gd name="T11" fmla="*/ 4 h 6"/>
                  <a:gd name="T12" fmla="*/ 2 w 4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6">
                    <a:moveTo>
                      <a:pt x="2" y="6"/>
                    </a:moveTo>
                    <a:cubicBezTo>
                      <a:pt x="1" y="6"/>
                      <a:pt x="0" y="5"/>
                      <a:pt x="0" y="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3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131" name="Freeform 57"/>
              <p:cNvSpPr>
                <a:spLocks/>
              </p:cNvSpPr>
              <p:nvPr/>
            </p:nvSpPr>
            <p:spPr bwMode="auto">
              <a:xfrm>
                <a:off x="3875" y="1155"/>
                <a:ext cx="3" cy="3"/>
              </a:xfrm>
              <a:custGeom>
                <a:avLst/>
                <a:gdLst>
                  <a:gd name="T0" fmla="*/ 2 w 4"/>
                  <a:gd name="T1" fmla="*/ 4 h 4"/>
                  <a:gd name="T2" fmla="*/ 0 w 4"/>
                  <a:gd name="T3" fmla="*/ 2 h 4"/>
                  <a:gd name="T4" fmla="*/ 2 w 4"/>
                  <a:gd name="T5" fmla="*/ 0 h 4"/>
                  <a:gd name="T6" fmla="*/ 4 w 4"/>
                  <a:gd name="T7" fmla="*/ 2 h 4"/>
                  <a:gd name="T8" fmla="*/ 4 w 4"/>
                  <a:gd name="T9" fmla="*/ 2 h 4"/>
                  <a:gd name="T10" fmla="*/ 2 w 4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4">
                    <a:moveTo>
                      <a:pt x="2" y="4"/>
                    </a:move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3"/>
                      <a:pt x="3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132" name="Freeform 58"/>
              <p:cNvSpPr>
                <a:spLocks/>
              </p:cNvSpPr>
              <p:nvPr/>
            </p:nvSpPr>
            <p:spPr bwMode="auto">
              <a:xfrm>
                <a:off x="3875" y="1147"/>
                <a:ext cx="3" cy="4"/>
              </a:xfrm>
              <a:custGeom>
                <a:avLst/>
                <a:gdLst>
                  <a:gd name="T0" fmla="*/ 2 w 4"/>
                  <a:gd name="T1" fmla="*/ 6 h 6"/>
                  <a:gd name="T2" fmla="*/ 0 w 4"/>
                  <a:gd name="T3" fmla="*/ 4 h 6"/>
                  <a:gd name="T4" fmla="*/ 0 w 4"/>
                  <a:gd name="T5" fmla="*/ 2 h 6"/>
                  <a:gd name="T6" fmla="*/ 2 w 4"/>
                  <a:gd name="T7" fmla="*/ 0 h 6"/>
                  <a:gd name="T8" fmla="*/ 4 w 4"/>
                  <a:gd name="T9" fmla="*/ 2 h 6"/>
                  <a:gd name="T10" fmla="*/ 4 w 4"/>
                  <a:gd name="T11" fmla="*/ 4 h 6"/>
                  <a:gd name="T12" fmla="*/ 2 w 4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6">
                    <a:moveTo>
                      <a:pt x="2" y="6"/>
                    </a:moveTo>
                    <a:cubicBezTo>
                      <a:pt x="1" y="6"/>
                      <a:pt x="0" y="5"/>
                      <a:pt x="0" y="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3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133" name="Freeform 59"/>
              <p:cNvSpPr>
                <a:spLocks/>
              </p:cNvSpPr>
              <p:nvPr/>
            </p:nvSpPr>
            <p:spPr bwMode="auto">
              <a:xfrm>
                <a:off x="3875" y="1138"/>
                <a:ext cx="3" cy="5"/>
              </a:xfrm>
              <a:custGeom>
                <a:avLst/>
                <a:gdLst>
                  <a:gd name="T0" fmla="*/ 2 w 4"/>
                  <a:gd name="T1" fmla="*/ 6 h 6"/>
                  <a:gd name="T2" fmla="*/ 0 w 4"/>
                  <a:gd name="T3" fmla="*/ 4 h 6"/>
                  <a:gd name="T4" fmla="*/ 0 w 4"/>
                  <a:gd name="T5" fmla="*/ 2 h 6"/>
                  <a:gd name="T6" fmla="*/ 2 w 4"/>
                  <a:gd name="T7" fmla="*/ 0 h 6"/>
                  <a:gd name="T8" fmla="*/ 4 w 4"/>
                  <a:gd name="T9" fmla="*/ 2 h 6"/>
                  <a:gd name="T10" fmla="*/ 4 w 4"/>
                  <a:gd name="T11" fmla="*/ 4 h 6"/>
                  <a:gd name="T12" fmla="*/ 2 w 4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6">
                    <a:moveTo>
                      <a:pt x="2" y="6"/>
                    </a:moveTo>
                    <a:cubicBezTo>
                      <a:pt x="1" y="6"/>
                      <a:pt x="0" y="5"/>
                      <a:pt x="0" y="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3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134" name="Freeform 60"/>
              <p:cNvSpPr>
                <a:spLocks/>
              </p:cNvSpPr>
              <p:nvPr/>
            </p:nvSpPr>
            <p:spPr bwMode="auto">
              <a:xfrm>
                <a:off x="3875" y="1130"/>
                <a:ext cx="3" cy="4"/>
              </a:xfrm>
              <a:custGeom>
                <a:avLst/>
                <a:gdLst>
                  <a:gd name="T0" fmla="*/ 2 w 4"/>
                  <a:gd name="T1" fmla="*/ 5 h 5"/>
                  <a:gd name="T2" fmla="*/ 0 w 4"/>
                  <a:gd name="T3" fmla="*/ 4 h 5"/>
                  <a:gd name="T4" fmla="*/ 0 w 4"/>
                  <a:gd name="T5" fmla="*/ 2 h 5"/>
                  <a:gd name="T6" fmla="*/ 2 w 4"/>
                  <a:gd name="T7" fmla="*/ 0 h 5"/>
                  <a:gd name="T8" fmla="*/ 4 w 4"/>
                  <a:gd name="T9" fmla="*/ 2 h 5"/>
                  <a:gd name="T10" fmla="*/ 4 w 4"/>
                  <a:gd name="T11" fmla="*/ 4 h 5"/>
                  <a:gd name="T12" fmla="*/ 2 w 4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5">
                    <a:moveTo>
                      <a:pt x="2" y="5"/>
                    </a:moveTo>
                    <a:cubicBezTo>
                      <a:pt x="1" y="5"/>
                      <a:pt x="0" y="5"/>
                      <a:pt x="0" y="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3" y="5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135" name="Freeform 61"/>
              <p:cNvSpPr>
                <a:spLocks/>
              </p:cNvSpPr>
              <p:nvPr/>
            </p:nvSpPr>
            <p:spPr bwMode="auto">
              <a:xfrm>
                <a:off x="3875" y="1070"/>
                <a:ext cx="3" cy="5"/>
              </a:xfrm>
              <a:custGeom>
                <a:avLst/>
                <a:gdLst>
                  <a:gd name="T0" fmla="*/ 2 w 4"/>
                  <a:gd name="T1" fmla="*/ 6 h 6"/>
                  <a:gd name="T2" fmla="*/ 0 w 4"/>
                  <a:gd name="T3" fmla="*/ 4 h 6"/>
                  <a:gd name="T4" fmla="*/ 0 w 4"/>
                  <a:gd name="T5" fmla="*/ 2 h 6"/>
                  <a:gd name="T6" fmla="*/ 2 w 4"/>
                  <a:gd name="T7" fmla="*/ 0 h 6"/>
                  <a:gd name="T8" fmla="*/ 4 w 4"/>
                  <a:gd name="T9" fmla="*/ 2 h 6"/>
                  <a:gd name="T10" fmla="*/ 4 w 4"/>
                  <a:gd name="T11" fmla="*/ 4 h 6"/>
                  <a:gd name="T12" fmla="*/ 2 w 4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6">
                    <a:moveTo>
                      <a:pt x="2" y="6"/>
                    </a:moveTo>
                    <a:cubicBezTo>
                      <a:pt x="1" y="6"/>
                      <a:pt x="0" y="5"/>
                      <a:pt x="0" y="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3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136" name="Freeform 62"/>
              <p:cNvSpPr>
                <a:spLocks/>
              </p:cNvSpPr>
              <p:nvPr/>
            </p:nvSpPr>
            <p:spPr bwMode="auto">
              <a:xfrm>
                <a:off x="3875" y="1010"/>
                <a:ext cx="3" cy="5"/>
              </a:xfrm>
              <a:custGeom>
                <a:avLst/>
                <a:gdLst>
                  <a:gd name="T0" fmla="*/ 2 w 4"/>
                  <a:gd name="T1" fmla="*/ 6 h 6"/>
                  <a:gd name="T2" fmla="*/ 0 w 4"/>
                  <a:gd name="T3" fmla="*/ 4 h 6"/>
                  <a:gd name="T4" fmla="*/ 0 w 4"/>
                  <a:gd name="T5" fmla="*/ 2 h 6"/>
                  <a:gd name="T6" fmla="*/ 2 w 4"/>
                  <a:gd name="T7" fmla="*/ 0 h 6"/>
                  <a:gd name="T8" fmla="*/ 4 w 4"/>
                  <a:gd name="T9" fmla="*/ 2 h 6"/>
                  <a:gd name="T10" fmla="*/ 4 w 4"/>
                  <a:gd name="T11" fmla="*/ 4 h 6"/>
                  <a:gd name="T12" fmla="*/ 2 w 4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6">
                    <a:moveTo>
                      <a:pt x="2" y="6"/>
                    </a:moveTo>
                    <a:cubicBezTo>
                      <a:pt x="1" y="6"/>
                      <a:pt x="0" y="5"/>
                      <a:pt x="0" y="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3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137" name="Freeform 63"/>
              <p:cNvSpPr>
                <a:spLocks/>
              </p:cNvSpPr>
              <p:nvPr/>
            </p:nvSpPr>
            <p:spPr bwMode="auto">
              <a:xfrm>
                <a:off x="3875" y="1002"/>
                <a:ext cx="3" cy="5"/>
              </a:xfrm>
              <a:custGeom>
                <a:avLst/>
                <a:gdLst>
                  <a:gd name="T0" fmla="*/ 2 w 4"/>
                  <a:gd name="T1" fmla="*/ 6 h 6"/>
                  <a:gd name="T2" fmla="*/ 0 w 4"/>
                  <a:gd name="T3" fmla="*/ 4 h 6"/>
                  <a:gd name="T4" fmla="*/ 0 w 4"/>
                  <a:gd name="T5" fmla="*/ 2 h 6"/>
                  <a:gd name="T6" fmla="*/ 2 w 4"/>
                  <a:gd name="T7" fmla="*/ 0 h 6"/>
                  <a:gd name="T8" fmla="*/ 4 w 4"/>
                  <a:gd name="T9" fmla="*/ 2 h 6"/>
                  <a:gd name="T10" fmla="*/ 4 w 4"/>
                  <a:gd name="T11" fmla="*/ 4 h 6"/>
                  <a:gd name="T12" fmla="*/ 2 w 4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6">
                    <a:moveTo>
                      <a:pt x="2" y="6"/>
                    </a:moveTo>
                    <a:cubicBezTo>
                      <a:pt x="1" y="6"/>
                      <a:pt x="0" y="5"/>
                      <a:pt x="0" y="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3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138" name="Freeform 64"/>
              <p:cNvSpPr>
                <a:spLocks/>
              </p:cNvSpPr>
              <p:nvPr/>
            </p:nvSpPr>
            <p:spPr bwMode="auto">
              <a:xfrm>
                <a:off x="3875" y="994"/>
                <a:ext cx="3" cy="3"/>
              </a:xfrm>
              <a:custGeom>
                <a:avLst/>
                <a:gdLst>
                  <a:gd name="T0" fmla="*/ 2 w 4"/>
                  <a:gd name="T1" fmla="*/ 5 h 5"/>
                  <a:gd name="T2" fmla="*/ 0 w 4"/>
                  <a:gd name="T3" fmla="*/ 4 h 5"/>
                  <a:gd name="T4" fmla="*/ 0 w 4"/>
                  <a:gd name="T5" fmla="*/ 2 h 5"/>
                  <a:gd name="T6" fmla="*/ 2 w 4"/>
                  <a:gd name="T7" fmla="*/ 0 h 5"/>
                  <a:gd name="T8" fmla="*/ 4 w 4"/>
                  <a:gd name="T9" fmla="*/ 2 h 5"/>
                  <a:gd name="T10" fmla="*/ 4 w 4"/>
                  <a:gd name="T11" fmla="*/ 4 h 5"/>
                  <a:gd name="T12" fmla="*/ 2 w 4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5">
                    <a:moveTo>
                      <a:pt x="2" y="5"/>
                    </a:moveTo>
                    <a:cubicBezTo>
                      <a:pt x="1" y="5"/>
                      <a:pt x="0" y="5"/>
                      <a:pt x="0" y="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3" y="5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139" name="Freeform 65"/>
              <p:cNvSpPr>
                <a:spLocks/>
              </p:cNvSpPr>
              <p:nvPr/>
            </p:nvSpPr>
            <p:spPr bwMode="auto">
              <a:xfrm>
                <a:off x="3875" y="977"/>
                <a:ext cx="3" cy="4"/>
              </a:xfrm>
              <a:custGeom>
                <a:avLst/>
                <a:gdLst>
                  <a:gd name="T0" fmla="*/ 2 w 4"/>
                  <a:gd name="T1" fmla="*/ 5 h 5"/>
                  <a:gd name="T2" fmla="*/ 0 w 4"/>
                  <a:gd name="T3" fmla="*/ 3 h 5"/>
                  <a:gd name="T4" fmla="*/ 0 w 4"/>
                  <a:gd name="T5" fmla="*/ 1 h 5"/>
                  <a:gd name="T6" fmla="*/ 2 w 4"/>
                  <a:gd name="T7" fmla="*/ 0 h 5"/>
                  <a:gd name="T8" fmla="*/ 4 w 4"/>
                  <a:gd name="T9" fmla="*/ 1 h 5"/>
                  <a:gd name="T10" fmla="*/ 4 w 4"/>
                  <a:gd name="T11" fmla="*/ 3 h 5"/>
                  <a:gd name="T12" fmla="*/ 2 w 4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5">
                    <a:moveTo>
                      <a:pt x="2" y="5"/>
                    </a:moveTo>
                    <a:cubicBezTo>
                      <a:pt x="1" y="5"/>
                      <a:pt x="0" y="4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3" y="0"/>
                      <a:pt x="4" y="0"/>
                      <a:pt x="4" y="1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3" y="5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140" name="Freeform 66"/>
              <p:cNvSpPr>
                <a:spLocks/>
              </p:cNvSpPr>
              <p:nvPr/>
            </p:nvSpPr>
            <p:spPr bwMode="auto">
              <a:xfrm>
                <a:off x="3875" y="968"/>
                <a:ext cx="3" cy="4"/>
              </a:xfrm>
              <a:custGeom>
                <a:avLst/>
                <a:gdLst>
                  <a:gd name="T0" fmla="*/ 2 w 4"/>
                  <a:gd name="T1" fmla="*/ 6 h 6"/>
                  <a:gd name="T2" fmla="*/ 0 w 4"/>
                  <a:gd name="T3" fmla="*/ 4 h 6"/>
                  <a:gd name="T4" fmla="*/ 0 w 4"/>
                  <a:gd name="T5" fmla="*/ 2 h 6"/>
                  <a:gd name="T6" fmla="*/ 2 w 4"/>
                  <a:gd name="T7" fmla="*/ 0 h 6"/>
                  <a:gd name="T8" fmla="*/ 4 w 4"/>
                  <a:gd name="T9" fmla="*/ 2 h 6"/>
                  <a:gd name="T10" fmla="*/ 4 w 4"/>
                  <a:gd name="T11" fmla="*/ 4 h 6"/>
                  <a:gd name="T12" fmla="*/ 2 w 4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6">
                    <a:moveTo>
                      <a:pt x="2" y="6"/>
                    </a:moveTo>
                    <a:cubicBezTo>
                      <a:pt x="1" y="6"/>
                      <a:pt x="0" y="5"/>
                      <a:pt x="0" y="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3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141" name="Freeform 67"/>
              <p:cNvSpPr>
                <a:spLocks/>
              </p:cNvSpPr>
              <p:nvPr/>
            </p:nvSpPr>
            <p:spPr bwMode="auto">
              <a:xfrm>
                <a:off x="3875" y="959"/>
                <a:ext cx="3" cy="5"/>
              </a:xfrm>
              <a:custGeom>
                <a:avLst/>
                <a:gdLst>
                  <a:gd name="T0" fmla="*/ 2 w 4"/>
                  <a:gd name="T1" fmla="*/ 6 h 6"/>
                  <a:gd name="T2" fmla="*/ 0 w 4"/>
                  <a:gd name="T3" fmla="*/ 4 h 6"/>
                  <a:gd name="T4" fmla="*/ 0 w 4"/>
                  <a:gd name="T5" fmla="*/ 2 h 6"/>
                  <a:gd name="T6" fmla="*/ 2 w 4"/>
                  <a:gd name="T7" fmla="*/ 0 h 6"/>
                  <a:gd name="T8" fmla="*/ 4 w 4"/>
                  <a:gd name="T9" fmla="*/ 2 h 6"/>
                  <a:gd name="T10" fmla="*/ 4 w 4"/>
                  <a:gd name="T11" fmla="*/ 4 h 6"/>
                  <a:gd name="T12" fmla="*/ 2 w 4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6">
                    <a:moveTo>
                      <a:pt x="2" y="6"/>
                    </a:moveTo>
                    <a:cubicBezTo>
                      <a:pt x="1" y="6"/>
                      <a:pt x="0" y="5"/>
                      <a:pt x="0" y="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3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142" name="Freeform 68"/>
              <p:cNvSpPr>
                <a:spLocks/>
              </p:cNvSpPr>
              <p:nvPr/>
            </p:nvSpPr>
            <p:spPr bwMode="auto">
              <a:xfrm>
                <a:off x="3875" y="951"/>
                <a:ext cx="3" cy="4"/>
              </a:xfrm>
              <a:custGeom>
                <a:avLst/>
                <a:gdLst>
                  <a:gd name="T0" fmla="*/ 2 w 4"/>
                  <a:gd name="T1" fmla="*/ 6 h 6"/>
                  <a:gd name="T2" fmla="*/ 0 w 4"/>
                  <a:gd name="T3" fmla="*/ 4 h 6"/>
                  <a:gd name="T4" fmla="*/ 0 w 4"/>
                  <a:gd name="T5" fmla="*/ 2 h 6"/>
                  <a:gd name="T6" fmla="*/ 2 w 4"/>
                  <a:gd name="T7" fmla="*/ 0 h 6"/>
                  <a:gd name="T8" fmla="*/ 4 w 4"/>
                  <a:gd name="T9" fmla="*/ 2 h 6"/>
                  <a:gd name="T10" fmla="*/ 4 w 4"/>
                  <a:gd name="T11" fmla="*/ 4 h 6"/>
                  <a:gd name="T12" fmla="*/ 2 w 4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6">
                    <a:moveTo>
                      <a:pt x="2" y="6"/>
                    </a:moveTo>
                    <a:cubicBezTo>
                      <a:pt x="1" y="6"/>
                      <a:pt x="0" y="5"/>
                      <a:pt x="0" y="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3" y="6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143" name="Freeform 69"/>
              <p:cNvSpPr>
                <a:spLocks/>
              </p:cNvSpPr>
              <p:nvPr/>
            </p:nvSpPr>
            <p:spPr bwMode="auto">
              <a:xfrm>
                <a:off x="3958" y="1155"/>
                <a:ext cx="2" cy="3"/>
              </a:xfrm>
              <a:custGeom>
                <a:avLst/>
                <a:gdLst>
                  <a:gd name="T0" fmla="*/ 1 w 3"/>
                  <a:gd name="T1" fmla="*/ 4 h 4"/>
                  <a:gd name="T2" fmla="*/ 0 w 3"/>
                  <a:gd name="T3" fmla="*/ 2 h 4"/>
                  <a:gd name="T4" fmla="*/ 1 w 3"/>
                  <a:gd name="T5" fmla="*/ 0 h 4"/>
                  <a:gd name="T6" fmla="*/ 3 w 3"/>
                  <a:gd name="T7" fmla="*/ 2 h 4"/>
                  <a:gd name="T8" fmla="*/ 3 w 3"/>
                  <a:gd name="T9" fmla="*/ 2 h 4"/>
                  <a:gd name="T10" fmla="*/ 1 w 3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1" y="4"/>
                    </a:move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3" y="1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2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144" name="Freeform 70"/>
              <p:cNvSpPr>
                <a:spLocks/>
              </p:cNvSpPr>
              <p:nvPr/>
            </p:nvSpPr>
            <p:spPr bwMode="auto">
              <a:xfrm>
                <a:off x="3958" y="1147"/>
                <a:ext cx="2" cy="4"/>
              </a:xfrm>
              <a:custGeom>
                <a:avLst/>
                <a:gdLst>
                  <a:gd name="T0" fmla="*/ 1 w 3"/>
                  <a:gd name="T1" fmla="*/ 6 h 6"/>
                  <a:gd name="T2" fmla="*/ 0 w 3"/>
                  <a:gd name="T3" fmla="*/ 4 h 6"/>
                  <a:gd name="T4" fmla="*/ 0 w 3"/>
                  <a:gd name="T5" fmla="*/ 2 h 6"/>
                  <a:gd name="T6" fmla="*/ 1 w 3"/>
                  <a:gd name="T7" fmla="*/ 0 h 6"/>
                  <a:gd name="T8" fmla="*/ 3 w 3"/>
                  <a:gd name="T9" fmla="*/ 2 h 6"/>
                  <a:gd name="T10" fmla="*/ 3 w 3"/>
                  <a:gd name="T11" fmla="*/ 4 h 6"/>
                  <a:gd name="T12" fmla="*/ 1 w 3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6">
                    <a:moveTo>
                      <a:pt x="1" y="6"/>
                    </a:moveTo>
                    <a:cubicBezTo>
                      <a:pt x="0" y="6"/>
                      <a:pt x="0" y="5"/>
                      <a:pt x="0" y="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3" y="1"/>
                      <a:pt x="3" y="2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2" y="6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145" name="Freeform 71"/>
              <p:cNvSpPr>
                <a:spLocks/>
              </p:cNvSpPr>
              <p:nvPr/>
            </p:nvSpPr>
            <p:spPr bwMode="auto">
              <a:xfrm>
                <a:off x="3958" y="1138"/>
                <a:ext cx="2" cy="5"/>
              </a:xfrm>
              <a:custGeom>
                <a:avLst/>
                <a:gdLst>
                  <a:gd name="T0" fmla="*/ 1 w 3"/>
                  <a:gd name="T1" fmla="*/ 6 h 6"/>
                  <a:gd name="T2" fmla="*/ 0 w 3"/>
                  <a:gd name="T3" fmla="*/ 4 h 6"/>
                  <a:gd name="T4" fmla="*/ 0 w 3"/>
                  <a:gd name="T5" fmla="*/ 2 h 6"/>
                  <a:gd name="T6" fmla="*/ 1 w 3"/>
                  <a:gd name="T7" fmla="*/ 0 h 6"/>
                  <a:gd name="T8" fmla="*/ 3 w 3"/>
                  <a:gd name="T9" fmla="*/ 2 h 6"/>
                  <a:gd name="T10" fmla="*/ 3 w 3"/>
                  <a:gd name="T11" fmla="*/ 4 h 6"/>
                  <a:gd name="T12" fmla="*/ 1 w 3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6">
                    <a:moveTo>
                      <a:pt x="1" y="6"/>
                    </a:moveTo>
                    <a:cubicBezTo>
                      <a:pt x="0" y="6"/>
                      <a:pt x="0" y="5"/>
                      <a:pt x="0" y="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3" y="1"/>
                      <a:pt x="3" y="2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2" y="6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146" name="Freeform 72"/>
              <p:cNvSpPr>
                <a:spLocks/>
              </p:cNvSpPr>
              <p:nvPr/>
            </p:nvSpPr>
            <p:spPr bwMode="auto">
              <a:xfrm>
                <a:off x="3958" y="1130"/>
                <a:ext cx="2" cy="4"/>
              </a:xfrm>
              <a:custGeom>
                <a:avLst/>
                <a:gdLst>
                  <a:gd name="T0" fmla="*/ 1 w 3"/>
                  <a:gd name="T1" fmla="*/ 5 h 5"/>
                  <a:gd name="T2" fmla="*/ 0 w 3"/>
                  <a:gd name="T3" fmla="*/ 4 h 5"/>
                  <a:gd name="T4" fmla="*/ 0 w 3"/>
                  <a:gd name="T5" fmla="*/ 2 h 5"/>
                  <a:gd name="T6" fmla="*/ 1 w 3"/>
                  <a:gd name="T7" fmla="*/ 0 h 5"/>
                  <a:gd name="T8" fmla="*/ 3 w 3"/>
                  <a:gd name="T9" fmla="*/ 2 h 5"/>
                  <a:gd name="T10" fmla="*/ 3 w 3"/>
                  <a:gd name="T11" fmla="*/ 4 h 5"/>
                  <a:gd name="T12" fmla="*/ 1 w 3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5">
                    <a:moveTo>
                      <a:pt x="1" y="5"/>
                    </a:moveTo>
                    <a:cubicBezTo>
                      <a:pt x="0" y="5"/>
                      <a:pt x="0" y="5"/>
                      <a:pt x="0" y="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3" y="1"/>
                      <a:pt x="3" y="2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2" y="5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147" name="Freeform 73"/>
              <p:cNvSpPr>
                <a:spLocks/>
              </p:cNvSpPr>
              <p:nvPr/>
            </p:nvSpPr>
            <p:spPr bwMode="auto">
              <a:xfrm>
                <a:off x="3958" y="1121"/>
                <a:ext cx="2" cy="4"/>
              </a:xfrm>
              <a:custGeom>
                <a:avLst/>
                <a:gdLst>
                  <a:gd name="T0" fmla="*/ 1 w 3"/>
                  <a:gd name="T1" fmla="*/ 5 h 5"/>
                  <a:gd name="T2" fmla="*/ 0 w 3"/>
                  <a:gd name="T3" fmla="*/ 3 h 5"/>
                  <a:gd name="T4" fmla="*/ 0 w 3"/>
                  <a:gd name="T5" fmla="*/ 2 h 5"/>
                  <a:gd name="T6" fmla="*/ 1 w 3"/>
                  <a:gd name="T7" fmla="*/ 0 h 5"/>
                  <a:gd name="T8" fmla="*/ 3 w 3"/>
                  <a:gd name="T9" fmla="*/ 2 h 5"/>
                  <a:gd name="T10" fmla="*/ 3 w 3"/>
                  <a:gd name="T11" fmla="*/ 3 h 5"/>
                  <a:gd name="T12" fmla="*/ 1 w 3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5">
                    <a:moveTo>
                      <a:pt x="1" y="5"/>
                    </a:moveTo>
                    <a:cubicBezTo>
                      <a:pt x="0" y="5"/>
                      <a:pt x="0" y="5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3" y="1"/>
                      <a:pt x="3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5"/>
                      <a:pt x="2" y="5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148" name="Freeform 74"/>
              <p:cNvSpPr>
                <a:spLocks/>
              </p:cNvSpPr>
              <p:nvPr/>
            </p:nvSpPr>
            <p:spPr bwMode="auto">
              <a:xfrm>
                <a:off x="3958" y="1113"/>
                <a:ext cx="2" cy="4"/>
              </a:xfrm>
              <a:custGeom>
                <a:avLst/>
                <a:gdLst>
                  <a:gd name="T0" fmla="*/ 1 w 3"/>
                  <a:gd name="T1" fmla="*/ 5 h 5"/>
                  <a:gd name="T2" fmla="*/ 0 w 3"/>
                  <a:gd name="T3" fmla="*/ 3 h 5"/>
                  <a:gd name="T4" fmla="*/ 0 w 3"/>
                  <a:gd name="T5" fmla="*/ 2 h 5"/>
                  <a:gd name="T6" fmla="*/ 1 w 3"/>
                  <a:gd name="T7" fmla="*/ 0 h 5"/>
                  <a:gd name="T8" fmla="*/ 3 w 3"/>
                  <a:gd name="T9" fmla="*/ 2 h 5"/>
                  <a:gd name="T10" fmla="*/ 3 w 3"/>
                  <a:gd name="T11" fmla="*/ 3 h 5"/>
                  <a:gd name="T12" fmla="*/ 1 w 3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5">
                    <a:moveTo>
                      <a:pt x="1" y="5"/>
                    </a:moveTo>
                    <a:cubicBezTo>
                      <a:pt x="0" y="5"/>
                      <a:pt x="0" y="4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3" y="0"/>
                      <a:pt x="3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5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149" name="Freeform 75"/>
              <p:cNvSpPr>
                <a:spLocks/>
              </p:cNvSpPr>
              <p:nvPr/>
            </p:nvSpPr>
            <p:spPr bwMode="auto">
              <a:xfrm>
                <a:off x="3958" y="1095"/>
                <a:ext cx="2" cy="5"/>
              </a:xfrm>
              <a:custGeom>
                <a:avLst/>
                <a:gdLst>
                  <a:gd name="T0" fmla="*/ 1 w 3"/>
                  <a:gd name="T1" fmla="*/ 6 h 6"/>
                  <a:gd name="T2" fmla="*/ 0 w 3"/>
                  <a:gd name="T3" fmla="*/ 4 h 6"/>
                  <a:gd name="T4" fmla="*/ 0 w 3"/>
                  <a:gd name="T5" fmla="*/ 2 h 6"/>
                  <a:gd name="T6" fmla="*/ 1 w 3"/>
                  <a:gd name="T7" fmla="*/ 0 h 6"/>
                  <a:gd name="T8" fmla="*/ 3 w 3"/>
                  <a:gd name="T9" fmla="*/ 2 h 6"/>
                  <a:gd name="T10" fmla="*/ 3 w 3"/>
                  <a:gd name="T11" fmla="*/ 4 h 6"/>
                  <a:gd name="T12" fmla="*/ 1 w 3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6">
                    <a:moveTo>
                      <a:pt x="1" y="6"/>
                    </a:moveTo>
                    <a:cubicBezTo>
                      <a:pt x="0" y="6"/>
                      <a:pt x="0" y="5"/>
                      <a:pt x="0" y="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3" y="1"/>
                      <a:pt x="3" y="2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2" y="6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150" name="Freeform 76"/>
              <p:cNvSpPr>
                <a:spLocks/>
              </p:cNvSpPr>
              <p:nvPr/>
            </p:nvSpPr>
            <p:spPr bwMode="auto">
              <a:xfrm>
                <a:off x="3958" y="1087"/>
                <a:ext cx="2" cy="5"/>
              </a:xfrm>
              <a:custGeom>
                <a:avLst/>
                <a:gdLst>
                  <a:gd name="T0" fmla="*/ 1 w 3"/>
                  <a:gd name="T1" fmla="*/ 6 h 6"/>
                  <a:gd name="T2" fmla="*/ 0 w 3"/>
                  <a:gd name="T3" fmla="*/ 4 h 6"/>
                  <a:gd name="T4" fmla="*/ 0 w 3"/>
                  <a:gd name="T5" fmla="*/ 2 h 6"/>
                  <a:gd name="T6" fmla="*/ 1 w 3"/>
                  <a:gd name="T7" fmla="*/ 0 h 6"/>
                  <a:gd name="T8" fmla="*/ 3 w 3"/>
                  <a:gd name="T9" fmla="*/ 2 h 6"/>
                  <a:gd name="T10" fmla="*/ 3 w 3"/>
                  <a:gd name="T11" fmla="*/ 4 h 6"/>
                  <a:gd name="T12" fmla="*/ 1 w 3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6">
                    <a:moveTo>
                      <a:pt x="1" y="6"/>
                    </a:moveTo>
                    <a:cubicBezTo>
                      <a:pt x="0" y="6"/>
                      <a:pt x="0" y="5"/>
                      <a:pt x="0" y="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3" y="1"/>
                      <a:pt x="3" y="2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2" y="6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151" name="Freeform 77"/>
              <p:cNvSpPr>
                <a:spLocks/>
              </p:cNvSpPr>
              <p:nvPr/>
            </p:nvSpPr>
            <p:spPr bwMode="auto">
              <a:xfrm>
                <a:off x="3958" y="1079"/>
                <a:ext cx="2" cy="4"/>
              </a:xfrm>
              <a:custGeom>
                <a:avLst/>
                <a:gdLst>
                  <a:gd name="T0" fmla="*/ 1 w 3"/>
                  <a:gd name="T1" fmla="*/ 6 h 6"/>
                  <a:gd name="T2" fmla="*/ 0 w 3"/>
                  <a:gd name="T3" fmla="*/ 4 h 6"/>
                  <a:gd name="T4" fmla="*/ 0 w 3"/>
                  <a:gd name="T5" fmla="*/ 2 h 6"/>
                  <a:gd name="T6" fmla="*/ 1 w 3"/>
                  <a:gd name="T7" fmla="*/ 0 h 6"/>
                  <a:gd name="T8" fmla="*/ 3 w 3"/>
                  <a:gd name="T9" fmla="*/ 2 h 6"/>
                  <a:gd name="T10" fmla="*/ 3 w 3"/>
                  <a:gd name="T11" fmla="*/ 4 h 6"/>
                  <a:gd name="T12" fmla="*/ 1 w 3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6">
                    <a:moveTo>
                      <a:pt x="1" y="6"/>
                    </a:moveTo>
                    <a:cubicBezTo>
                      <a:pt x="0" y="6"/>
                      <a:pt x="0" y="5"/>
                      <a:pt x="0" y="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3" y="1"/>
                      <a:pt x="3" y="2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2" y="6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152" name="Freeform 78"/>
              <p:cNvSpPr>
                <a:spLocks/>
              </p:cNvSpPr>
              <p:nvPr/>
            </p:nvSpPr>
            <p:spPr bwMode="auto">
              <a:xfrm>
                <a:off x="3958" y="1019"/>
                <a:ext cx="2" cy="4"/>
              </a:xfrm>
              <a:custGeom>
                <a:avLst/>
                <a:gdLst>
                  <a:gd name="T0" fmla="*/ 1 w 3"/>
                  <a:gd name="T1" fmla="*/ 6 h 6"/>
                  <a:gd name="T2" fmla="*/ 0 w 3"/>
                  <a:gd name="T3" fmla="*/ 4 h 6"/>
                  <a:gd name="T4" fmla="*/ 0 w 3"/>
                  <a:gd name="T5" fmla="*/ 2 h 6"/>
                  <a:gd name="T6" fmla="*/ 1 w 3"/>
                  <a:gd name="T7" fmla="*/ 0 h 6"/>
                  <a:gd name="T8" fmla="*/ 3 w 3"/>
                  <a:gd name="T9" fmla="*/ 2 h 6"/>
                  <a:gd name="T10" fmla="*/ 3 w 3"/>
                  <a:gd name="T11" fmla="*/ 4 h 6"/>
                  <a:gd name="T12" fmla="*/ 1 w 3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6">
                    <a:moveTo>
                      <a:pt x="1" y="6"/>
                    </a:moveTo>
                    <a:cubicBezTo>
                      <a:pt x="0" y="6"/>
                      <a:pt x="0" y="5"/>
                      <a:pt x="0" y="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3" y="1"/>
                      <a:pt x="3" y="2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2" y="6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153" name="Freeform 79"/>
              <p:cNvSpPr>
                <a:spLocks/>
              </p:cNvSpPr>
              <p:nvPr/>
            </p:nvSpPr>
            <p:spPr bwMode="auto">
              <a:xfrm>
                <a:off x="3958" y="959"/>
                <a:ext cx="2" cy="5"/>
              </a:xfrm>
              <a:custGeom>
                <a:avLst/>
                <a:gdLst>
                  <a:gd name="T0" fmla="*/ 1 w 3"/>
                  <a:gd name="T1" fmla="*/ 6 h 6"/>
                  <a:gd name="T2" fmla="*/ 0 w 3"/>
                  <a:gd name="T3" fmla="*/ 4 h 6"/>
                  <a:gd name="T4" fmla="*/ 0 w 3"/>
                  <a:gd name="T5" fmla="*/ 2 h 6"/>
                  <a:gd name="T6" fmla="*/ 1 w 3"/>
                  <a:gd name="T7" fmla="*/ 0 h 6"/>
                  <a:gd name="T8" fmla="*/ 3 w 3"/>
                  <a:gd name="T9" fmla="*/ 2 h 6"/>
                  <a:gd name="T10" fmla="*/ 3 w 3"/>
                  <a:gd name="T11" fmla="*/ 4 h 6"/>
                  <a:gd name="T12" fmla="*/ 1 w 3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6">
                    <a:moveTo>
                      <a:pt x="1" y="6"/>
                    </a:moveTo>
                    <a:cubicBezTo>
                      <a:pt x="0" y="6"/>
                      <a:pt x="0" y="5"/>
                      <a:pt x="0" y="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3" y="1"/>
                      <a:pt x="3" y="2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2" y="6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154" name="Freeform 80"/>
              <p:cNvSpPr>
                <a:spLocks/>
              </p:cNvSpPr>
              <p:nvPr/>
            </p:nvSpPr>
            <p:spPr bwMode="auto">
              <a:xfrm>
                <a:off x="3958" y="951"/>
                <a:ext cx="2" cy="4"/>
              </a:xfrm>
              <a:custGeom>
                <a:avLst/>
                <a:gdLst>
                  <a:gd name="T0" fmla="*/ 1 w 3"/>
                  <a:gd name="T1" fmla="*/ 6 h 6"/>
                  <a:gd name="T2" fmla="*/ 0 w 3"/>
                  <a:gd name="T3" fmla="*/ 4 h 6"/>
                  <a:gd name="T4" fmla="*/ 0 w 3"/>
                  <a:gd name="T5" fmla="*/ 2 h 6"/>
                  <a:gd name="T6" fmla="*/ 1 w 3"/>
                  <a:gd name="T7" fmla="*/ 0 h 6"/>
                  <a:gd name="T8" fmla="*/ 3 w 3"/>
                  <a:gd name="T9" fmla="*/ 2 h 6"/>
                  <a:gd name="T10" fmla="*/ 3 w 3"/>
                  <a:gd name="T11" fmla="*/ 4 h 6"/>
                  <a:gd name="T12" fmla="*/ 1 w 3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6">
                    <a:moveTo>
                      <a:pt x="1" y="6"/>
                    </a:moveTo>
                    <a:cubicBezTo>
                      <a:pt x="0" y="6"/>
                      <a:pt x="0" y="5"/>
                      <a:pt x="0" y="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3" y="1"/>
                      <a:pt x="3" y="2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2" y="6"/>
                      <a:pt x="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155" name="Freeform 81"/>
              <p:cNvSpPr>
                <a:spLocks noEditPoints="1"/>
              </p:cNvSpPr>
              <p:nvPr/>
            </p:nvSpPr>
            <p:spPr bwMode="auto">
              <a:xfrm>
                <a:off x="3774" y="971"/>
                <a:ext cx="207" cy="152"/>
              </a:xfrm>
              <a:custGeom>
                <a:avLst/>
                <a:gdLst>
                  <a:gd name="T0" fmla="*/ 242 w 271"/>
                  <a:gd name="T1" fmla="*/ 0 h 199"/>
                  <a:gd name="T2" fmla="*/ 213 w 271"/>
                  <a:gd name="T3" fmla="*/ 29 h 199"/>
                  <a:gd name="T4" fmla="*/ 220 w 271"/>
                  <a:gd name="T5" fmla="*/ 47 h 199"/>
                  <a:gd name="T6" fmla="*/ 152 w 271"/>
                  <a:gd name="T7" fmla="*/ 142 h 199"/>
                  <a:gd name="T8" fmla="*/ 142 w 271"/>
                  <a:gd name="T9" fmla="*/ 140 h 199"/>
                  <a:gd name="T10" fmla="*/ 119 w 271"/>
                  <a:gd name="T11" fmla="*/ 151 h 199"/>
                  <a:gd name="T12" fmla="*/ 58 w 271"/>
                  <a:gd name="T13" fmla="*/ 123 h 199"/>
                  <a:gd name="T14" fmla="*/ 58 w 271"/>
                  <a:gd name="T15" fmla="*/ 118 h 199"/>
                  <a:gd name="T16" fmla="*/ 29 w 271"/>
                  <a:gd name="T17" fmla="*/ 89 h 199"/>
                  <a:gd name="T18" fmla="*/ 0 w 271"/>
                  <a:gd name="T19" fmla="*/ 118 h 199"/>
                  <a:gd name="T20" fmla="*/ 29 w 271"/>
                  <a:gd name="T21" fmla="*/ 147 h 199"/>
                  <a:gd name="T22" fmla="*/ 51 w 271"/>
                  <a:gd name="T23" fmla="*/ 136 h 199"/>
                  <a:gd name="T24" fmla="*/ 113 w 271"/>
                  <a:gd name="T25" fmla="*/ 165 h 199"/>
                  <a:gd name="T26" fmla="*/ 113 w 271"/>
                  <a:gd name="T27" fmla="*/ 170 h 199"/>
                  <a:gd name="T28" fmla="*/ 142 w 271"/>
                  <a:gd name="T29" fmla="*/ 199 h 199"/>
                  <a:gd name="T30" fmla="*/ 171 w 271"/>
                  <a:gd name="T31" fmla="*/ 170 h 199"/>
                  <a:gd name="T32" fmla="*/ 164 w 271"/>
                  <a:gd name="T33" fmla="*/ 151 h 199"/>
                  <a:gd name="T34" fmla="*/ 198 w 271"/>
                  <a:gd name="T35" fmla="*/ 103 h 199"/>
                  <a:gd name="T36" fmla="*/ 232 w 271"/>
                  <a:gd name="T37" fmla="*/ 56 h 199"/>
                  <a:gd name="T38" fmla="*/ 242 w 271"/>
                  <a:gd name="T39" fmla="*/ 58 h 199"/>
                  <a:gd name="T40" fmla="*/ 271 w 271"/>
                  <a:gd name="T41" fmla="*/ 29 h 199"/>
                  <a:gd name="T42" fmla="*/ 242 w 271"/>
                  <a:gd name="T43" fmla="*/ 0 h 199"/>
                  <a:gd name="T44" fmla="*/ 29 w 271"/>
                  <a:gd name="T45" fmla="*/ 132 h 199"/>
                  <a:gd name="T46" fmla="*/ 15 w 271"/>
                  <a:gd name="T47" fmla="*/ 118 h 199"/>
                  <a:gd name="T48" fmla="*/ 29 w 271"/>
                  <a:gd name="T49" fmla="*/ 104 h 199"/>
                  <a:gd name="T50" fmla="*/ 43 w 271"/>
                  <a:gd name="T51" fmla="*/ 118 h 199"/>
                  <a:gd name="T52" fmla="*/ 29 w 271"/>
                  <a:gd name="T53" fmla="*/ 132 h 199"/>
                  <a:gd name="T54" fmla="*/ 142 w 271"/>
                  <a:gd name="T55" fmla="*/ 184 h 199"/>
                  <a:gd name="T56" fmla="*/ 128 w 271"/>
                  <a:gd name="T57" fmla="*/ 170 h 199"/>
                  <a:gd name="T58" fmla="*/ 142 w 271"/>
                  <a:gd name="T59" fmla="*/ 155 h 199"/>
                  <a:gd name="T60" fmla="*/ 156 w 271"/>
                  <a:gd name="T61" fmla="*/ 170 h 199"/>
                  <a:gd name="T62" fmla="*/ 142 w 271"/>
                  <a:gd name="T63" fmla="*/ 184 h 199"/>
                  <a:gd name="T64" fmla="*/ 242 w 271"/>
                  <a:gd name="T65" fmla="*/ 43 h 199"/>
                  <a:gd name="T66" fmla="*/ 228 w 271"/>
                  <a:gd name="T67" fmla="*/ 29 h 199"/>
                  <a:gd name="T68" fmla="*/ 242 w 271"/>
                  <a:gd name="T69" fmla="*/ 15 h 199"/>
                  <a:gd name="T70" fmla="*/ 256 w 271"/>
                  <a:gd name="T71" fmla="*/ 29 h 199"/>
                  <a:gd name="T72" fmla="*/ 242 w 271"/>
                  <a:gd name="T73" fmla="*/ 4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71" h="199">
                    <a:moveTo>
                      <a:pt x="242" y="0"/>
                    </a:moveTo>
                    <a:cubicBezTo>
                      <a:pt x="226" y="0"/>
                      <a:pt x="213" y="13"/>
                      <a:pt x="213" y="29"/>
                    </a:cubicBezTo>
                    <a:cubicBezTo>
                      <a:pt x="213" y="36"/>
                      <a:pt x="216" y="42"/>
                      <a:pt x="220" y="47"/>
                    </a:cubicBezTo>
                    <a:cubicBezTo>
                      <a:pt x="206" y="67"/>
                      <a:pt x="165" y="124"/>
                      <a:pt x="152" y="142"/>
                    </a:cubicBezTo>
                    <a:cubicBezTo>
                      <a:pt x="149" y="141"/>
                      <a:pt x="145" y="140"/>
                      <a:pt x="142" y="140"/>
                    </a:cubicBezTo>
                    <a:cubicBezTo>
                      <a:pt x="133" y="140"/>
                      <a:pt x="125" y="145"/>
                      <a:pt x="119" y="151"/>
                    </a:cubicBezTo>
                    <a:cubicBezTo>
                      <a:pt x="58" y="123"/>
                      <a:pt x="58" y="123"/>
                      <a:pt x="58" y="123"/>
                    </a:cubicBezTo>
                    <a:cubicBezTo>
                      <a:pt x="58" y="121"/>
                      <a:pt x="58" y="120"/>
                      <a:pt x="58" y="118"/>
                    </a:cubicBezTo>
                    <a:cubicBezTo>
                      <a:pt x="58" y="102"/>
                      <a:pt x="45" y="89"/>
                      <a:pt x="29" y="89"/>
                    </a:cubicBezTo>
                    <a:cubicBezTo>
                      <a:pt x="13" y="89"/>
                      <a:pt x="0" y="102"/>
                      <a:pt x="0" y="118"/>
                    </a:cubicBezTo>
                    <a:cubicBezTo>
                      <a:pt x="0" y="134"/>
                      <a:pt x="13" y="147"/>
                      <a:pt x="29" y="147"/>
                    </a:cubicBezTo>
                    <a:cubicBezTo>
                      <a:pt x="38" y="147"/>
                      <a:pt x="46" y="143"/>
                      <a:pt x="51" y="136"/>
                    </a:cubicBezTo>
                    <a:cubicBezTo>
                      <a:pt x="113" y="165"/>
                      <a:pt x="113" y="165"/>
                      <a:pt x="113" y="165"/>
                    </a:cubicBezTo>
                    <a:cubicBezTo>
                      <a:pt x="113" y="166"/>
                      <a:pt x="113" y="168"/>
                      <a:pt x="113" y="170"/>
                    </a:cubicBezTo>
                    <a:cubicBezTo>
                      <a:pt x="113" y="186"/>
                      <a:pt x="126" y="199"/>
                      <a:pt x="142" y="199"/>
                    </a:cubicBezTo>
                    <a:cubicBezTo>
                      <a:pt x="158" y="199"/>
                      <a:pt x="171" y="186"/>
                      <a:pt x="171" y="170"/>
                    </a:cubicBezTo>
                    <a:cubicBezTo>
                      <a:pt x="171" y="162"/>
                      <a:pt x="168" y="156"/>
                      <a:pt x="164" y="151"/>
                    </a:cubicBezTo>
                    <a:cubicBezTo>
                      <a:pt x="170" y="143"/>
                      <a:pt x="180" y="129"/>
                      <a:pt x="198" y="103"/>
                    </a:cubicBezTo>
                    <a:cubicBezTo>
                      <a:pt x="232" y="56"/>
                      <a:pt x="232" y="56"/>
                      <a:pt x="232" y="56"/>
                    </a:cubicBezTo>
                    <a:cubicBezTo>
                      <a:pt x="235" y="57"/>
                      <a:pt x="239" y="58"/>
                      <a:pt x="242" y="58"/>
                    </a:cubicBezTo>
                    <a:cubicBezTo>
                      <a:pt x="258" y="58"/>
                      <a:pt x="271" y="45"/>
                      <a:pt x="271" y="29"/>
                    </a:cubicBezTo>
                    <a:cubicBezTo>
                      <a:pt x="271" y="13"/>
                      <a:pt x="258" y="0"/>
                      <a:pt x="242" y="0"/>
                    </a:cubicBezTo>
                    <a:close/>
                    <a:moveTo>
                      <a:pt x="29" y="132"/>
                    </a:moveTo>
                    <a:cubicBezTo>
                      <a:pt x="21" y="132"/>
                      <a:pt x="15" y="126"/>
                      <a:pt x="15" y="118"/>
                    </a:cubicBezTo>
                    <a:cubicBezTo>
                      <a:pt x="15" y="110"/>
                      <a:pt x="21" y="104"/>
                      <a:pt x="29" y="104"/>
                    </a:cubicBezTo>
                    <a:cubicBezTo>
                      <a:pt x="37" y="104"/>
                      <a:pt x="43" y="110"/>
                      <a:pt x="43" y="118"/>
                    </a:cubicBezTo>
                    <a:cubicBezTo>
                      <a:pt x="43" y="126"/>
                      <a:pt x="37" y="132"/>
                      <a:pt x="29" y="132"/>
                    </a:cubicBezTo>
                    <a:close/>
                    <a:moveTo>
                      <a:pt x="142" y="184"/>
                    </a:moveTo>
                    <a:cubicBezTo>
                      <a:pt x="134" y="184"/>
                      <a:pt x="128" y="177"/>
                      <a:pt x="128" y="170"/>
                    </a:cubicBezTo>
                    <a:cubicBezTo>
                      <a:pt x="128" y="162"/>
                      <a:pt x="134" y="155"/>
                      <a:pt x="142" y="155"/>
                    </a:cubicBezTo>
                    <a:cubicBezTo>
                      <a:pt x="150" y="155"/>
                      <a:pt x="156" y="162"/>
                      <a:pt x="156" y="170"/>
                    </a:cubicBezTo>
                    <a:cubicBezTo>
                      <a:pt x="156" y="177"/>
                      <a:pt x="150" y="184"/>
                      <a:pt x="142" y="184"/>
                    </a:cubicBezTo>
                    <a:close/>
                    <a:moveTo>
                      <a:pt x="242" y="43"/>
                    </a:moveTo>
                    <a:cubicBezTo>
                      <a:pt x="234" y="43"/>
                      <a:pt x="228" y="36"/>
                      <a:pt x="228" y="29"/>
                    </a:cubicBezTo>
                    <a:cubicBezTo>
                      <a:pt x="228" y="21"/>
                      <a:pt x="234" y="15"/>
                      <a:pt x="242" y="15"/>
                    </a:cubicBezTo>
                    <a:cubicBezTo>
                      <a:pt x="250" y="15"/>
                      <a:pt x="256" y="21"/>
                      <a:pt x="256" y="29"/>
                    </a:cubicBezTo>
                    <a:cubicBezTo>
                      <a:pt x="256" y="36"/>
                      <a:pt x="250" y="43"/>
                      <a:pt x="24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156" name="Freeform 82"/>
              <p:cNvSpPr>
                <a:spLocks noEditPoints="1"/>
              </p:cNvSpPr>
              <p:nvPr/>
            </p:nvSpPr>
            <p:spPr bwMode="auto">
              <a:xfrm>
                <a:off x="3770" y="1023"/>
                <a:ext cx="208" cy="119"/>
              </a:xfrm>
              <a:custGeom>
                <a:avLst/>
                <a:gdLst>
                  <a:gd name="T0" fmla="*/ 242 w 272"/>
                  <a:gd name="T1" fmla="*/ 9 h 156"/>
                  <a:gd name="T2" fmla="*/ 215 w 272"/>
                  <a:gd name="T3" fmla="*/ 28 h 156"/>
                  <a:gd name="T4" fmla="*/ 168 w 272"/>
                  <a:gd name="T5" fmla="*/ 25 h 156"/>
                  <a:gd name="T6" fmla="*/ 139 w 272"/>
                  <a:gd name="T7" fmla="*/ 0 h 156"/>
                  <a:gd name="T8" fmla="*/ 110 w 272"/>
                  <a:gd name="T9" fmla="*/ 29 h 156"/>
                  <a:gd name="T10" fmla="*/ 113 w 272"/>
                  <a:gd name="T11" fmla="*/ 42 h 156"/>
                  <a:gd name="T12" fmla="*/ 86 w 272"/>
                  <a:gd name="T13" fmla="*/ 66 h 156"/>
                  <a:gd name="T14" fmla="*/ 45 w 272"/>
                  <a:gd name="T15" fmla="*/ 103 h 156"/>
                  <a:gd name="T16" fmla="*/ 29 w 272"/>
                  <a:gd name="T17" fmla="*/ 98 h 156"/>
                  <a:gd name="T18" fmla="*/ 0 w 272"/>
                  <a:gd name="T19" fmla="*/ 127 h 156"/>
                  <a:gd name="T20" fmla="*/ 29 w 272"/>
                  <a:gd name="T21" fmla="*/ 156 h 156"/>
                  <a:gd name="T22" fmla="*/ 58 w 272"/>
                  <a:gd name="T23" fmla="*/ 127 h 156"/>
                  <a:gd name="T24" fmla="*/ 55 w 272"/>
                  <a:gd name="T25" fmla="*/ 114 h 156"/>
                  <a:gd name="T26" fmla="*/ 123 w 272"/>
                  <a:gd name="T27" fmla="*/ 54 h 156"/>
                  <a:gd name="T28" fmla="*/ 139 w 272"/>
                  <a:gd name="T29" fmla="*/ 58 h 156"/>
                  <a:gd name="T30" fmla="*/ 166 w 272"/>
                  <a:gd name="T31" fmla="*/ 40 h 156"/>
                  <a:gd name="T32" fmla="*/ 214 w 272"/>
                  <a:gd name="T33" fmla="*/ 43 h 156"/>
                  <a:gd name="T34" fmla="*/ 242 w 272"/>
                  <a:gd name="T35" fmla="*/ 67 h 156"/>
                  <a:gd name="T36" fmla="*/ 272 w 272"/>
                  <a:gd name="T37" fmla="*/ 38 h 156"/>
                  <a:gd name="T38" fmla="*/ 242 w 272"/>
                  <a:gd name="T39" fmla="*/ 9 h 156"/>
                  <a:gd name="T40" fmla="*/ 29 w 272"/>
                  <a:gd name="T41" fmla="*/ 141 h 156"/>
                  <a:gd name="T42" fmla="*/ 15 w 272"/>
                  <a:gd name="T43" fmla="*/ 127 h 156"/>
                  <a:gd name="T44" fmla="*/ 29 w 272"/>
                  <a:gd name="T45" fmla="*/ 113 h 156"/>
                  <a:gd name="T46" fmla="*/ 43 w 272"/>
                  <a:gd name="T47" fmla="*/ 127 h 156"/>
                  <a:gd name="T48" fmla="*/ 29 w 272"/>
                  <a:gd name="T49" fmla="*/ 141 h 156"/>
                  <a:gd name="T50" fmla="*/ 139 w 272"/>
                  <a:gd name="T51" fmla="*/ 43 h 156"/>
                  <a:gd name="T52" fmla="*/ 127 w 272"/>
                  <a:gd name="T53" fmla="*/ 36 h 156"/>
                  <a:gd name="T54" fmla="*/ 126 w 272"/>
                  <a:gd name="T55" fmla="*/ 35 h 156"/>
                  <a:gd name="T56" fmla="*/ 126 w 272"/>
                  <a:gd name="T57" fmla="*/ 35 h 156"/>
                  <a:gd name="T58" fmla="*/ 125 w 272"/>
                  <a:gd name="T59" fmla="*/ 29 h 156"/>
                  <a:gd name="T60" fmla="*/ 139 w 272"/>
                  <a:gd name="T61" fmla="*/ 15 h 156"/>
                  <a:gd name="T62" fmla="*/ 153 w 272"/>
                  <a:gd name="T63" fmla="*/ 29 h 156"/>
                  <a:gd name="T64" fmla="*/ 139 w 272"/>
                  <a:gd name="T65" fmla="*/ 43 h 156"/>
                  <a:gd name="T66" fmla="*/ 242 w 272"/>
                  <a:gd name="T67" fmla="*/ 52 h 156"/>
                  <a:gd name="T68" fmla="*/ 228 w 272"/>
                  <a:gd name="T69" fmla="*/ 38 h 156"/>
                  <a:gd name="T70" fmla="*/ 242 w 272"/>
                  <a:gd name="T71" fmla="*/ 24 h 156"/>
                  <a:gd name="T72" fmla="*/ 257 w 272"/>
                  <a:gd name="T73" fmla="*/ 38 h 156"/>
                  <a:gd name="T74" fmla="*/ 242 w 272"/>
                  <a:gd name="T75" fmla="*/ 52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2" h="156">
                    <a:moveTo>
                      <a:pt x="242" y="9"/>
                    </a:moveTo>
                    <a:cubicBezTo>
                      <a:pt x="230" y="9"/>
                      <a:pt x="219" y="17"/>
                      <a:pt x="215" y="28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6" y="11"/>
                      <a:pt x="154" y="0"/>
                      <a:pt x="139" y="0"/>
                    </a:cubicBezTo>
                    <a:cubicBezTo>
                      <a:pt x="123" y="0"/>
                      <a:pt x="110" y="13"/>
                      <a:pt x="110" y="29"/>
                    </a:cubicBezTo>
                    <a:cubicBezTo>
                      <a:pt x="110" y="34"/>
                      <a:pt x="111" y="38"/>
                      <a:pt x="113" y="42"/>
                    </a:cubicBezTo>
                    <a:cubicBezTo>
                      <a:pt x="108" y="47"/>
                      <a:pt x="99" y="55"/>
                      <a:pt x="86" y="66"/>
                    </a:cubicBezTo>
                    <a:cubicBezTo>
                      <a:pt x="45" y="103"/>
                      <a:pt x="45" y="103"/>
                      <a:pt x="45" y="103"/>
                    </a:cubicBezTo>
                    <a:cubicBezTo>
                      <a:pt x="41" y="100"/>
                      <a:pt x="35" y="98"/>
                      <a:pt x="29" y="98"/>
                    </a:cubicBezTo>
                    <a:cubicBezTo>
                      <a:pt x="13" y="98"/>
                      <a:pt x="0" y="111"/>
                      <a:pt x="0" y="127"/>
                    </a:cubicBezTo>
                    <a:cubicBezTo>
                      <a:pt x="0" y="143"/>
                      <a:pt x="13" y="156"/>
                      <a:pt x="29" y="156"/>
                    </a:cubicBezTo>
                    <a:cubicBezTo>
                      <a:pt x="45" y="156"/>
                      <a:pt x="58" y="143"/>
                      <a:pt x="58" y="127"/>
                    </a:cubicBezTo>
                    <a:cubicBezTo>
                      <a:pt x="58" y="122"/>
                      <a:pt x="57" y="118"/>
                      <a:pt x="55" y="114"/>
                    </a:cubicBezTo>
                    <a:cubicBezTo>
                      <a:pt x="72" y="99"/>
                      <a:pt x="108" y="67"/>
                      <a:pt x="123" y="54"/>
                    </a:cubicBezTo>
                    <a:cubicBezTo>
                      <a:pt x="128" y="57"/>
                      <a:pt x="133" y="58"/>
                      <a:pt x="139" y="58"/>
                    </a:cubicBezTo>
                    <a:cubicBezTo>
                      <a:pt x="152" y="58"/>
                      <a:pt x="162" y="51"/>
                      <a:pt x="166" y="40"/>
                    </a:cubicBezTo>
                    <a:cubicBezTo>
                      <a:pt x="214" y="43"/>
                      <a:pt x="214" y="43"/>
                      <a:pt x="214" y="43"/>
                    </a:cubicBezTo>
                    <a:cubicBezTo>
                      <a:pt x="216" y="57"/>
                      <a:pt x="228" y="67"/>
                      <a:pt x="242" y="67"/>
                    </a:cubicBezTo>
                    <a:cubicBezTo>
                      <a:pt x="259" y="67"/>
                      <a:pt x="272" y="54"/>
                      <a:pt x="272" y="38"/>
                    </a:cubicBezTo>
                    <a:cubicBezTo>
                      <a:pt x="272" y="22"/>
                      <a:pt x="259" y="9"/>
                      <a:pt x="242" y="9"/>
                    </a:cubicBezTo>
                    <a:close/>
                    <a:moveTo>
                      <a:pt x="29" y="141"/>
                    </a:moveTo>
                    <a:cubicBezTo>
                      <a:pt x="22" y="141"/>
                      <a:pt x="15" y="135"/>
                      <a:pt x="15" y="127"/>
                    </a:cubicBezTo>
                    <a:cubicBezTo>
                      <a:pt x="15" y="119"/>
                      <a:pt x="22" y="113"/>
                      <a:pt x="29" y="113"/>
                    </a:cubicBezTo>
                    <a:cubicBezTo>
                      <a:pt x="37" y="113"/>
                      <a:pt x="43" y="119"/>
                      <a:pt x="43" y="127"/>
                    </a:cubicBezTo>
                    <a:cubicBezTo>
                      <a:pt x="43" y="135"/>
                      <a:pt x="37" y="141"/>
                      <a:pt x="29" y="141"/>
                    </a:cubicBezTo>
                    <a:close/>
                    <a:moveTo>
                      <a:pt x="139" y="43"/>
                    </a:moveTo>
                    <a:cubicBezTo>
                      <a:pt x="134" y="43"/>
                      <a:pt x="129" y="40"/>
                      <a:pt x="127" y="36"/>
                    </a:cubicBezTo>
                    <a:cubicBezTo>
                      <a:pt x="126" y="35"/>
                      <a:pt x="126" y="35"/>
                      <a:pt x="126" y="35"/>
                    </a:cubicBezTo>
                    <a:cubicBezTo>
                      <a:pt x="126" y="35"/>
                      <a:pt x="126" y="35"/>
                      <a:pt x="126" y="35"/>
                    </a:cubicBezTo>
                    <a:cubicBezTo>
                      <a:pt x="126" y="33"/>
                      <a:pt x="125" y="31"/>
                      <a:pt x="125" y="29"/>
                    </a:cubicBezTo>
                    <a:cubicBezTo>
                      <a:pt x="125" y="21"/>
                      <a:pt x="131" y="15"/>
                      <a:pt x="139" y="15"/>
                    </a:cubicBezTo>
                    <a:cubicBezTo>
                      <a:pt x="147" y="15"/>
                      <a:pt x="153" y="21"/>
                      <a:pt x="153" y="29"/>
                    </a:cubicBezTo>
                    <a:cubicBezTo>
                      <a:pt x="153" y="37"/>
                      <a:pt x="147" y="43"/>
                      <a:pt x="139" y="43"/>
                    </a:cubicBezTo>
                    <a:close/>
                    <a:moveTo>
                      <a:pt x="242" y="52"/>
                    </a:moveTo>
                    <a:cubicBezTo>
                      <a:pt x="235" y="52"/>
                      <a:pt x="228" y="45"/>
                      <a:pt x="228" y="38"/>
                    </a:cubicBezTo>
                    <a:cubicBezTo>
                      <a:pt x="228" y="30"/>
                      <a:pt x="235" y="24"/>
                      <a:pt x="242" y="24"/>
                    </a:cubicBezTo>
                    <a:cubicBezTo>
                      <a:pt x="250" y="24"/>
                      <a:pt x="257" y="30"/>
                      <a:pt x="257" y="38"/>
                    </a:cubicBezTo>
                    <a:cubicBezTo>
                      <a:pt x="257" y="45"/>
                      <a:pt x="250" y="52"/>
                      <a:pt x="242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sp>
            <p:nvSpPr>
              <p:cNvPr id="157" name="Freeform 83"/>
              <p:cNvSpPr>
                <a:spLocks/>
              </p:cNvSpPr>
              <p:nvPr/>
            </p:nvSpPr>
            <p:spPr bwMode="auto">
              <a:xfrm>
                <a:off x="3734" y="940"/>
                <a:ext cx="266" cy="242"/>
              </a:xfrm>
              <a:custGeom>
                <a:avLst/>
                <a:gdLst>
                  <a:gd name="T0" fmla="*/ 339 w 348"/>
                  <a:gd name="T1" fmla="*/ 316 h 316"/>
                  <a:gd name="T2" fmla="*/ 9 w 348"/>
                  <a:gd name="T3" fmla="*/ 316 h 316"/>
                  <a:gd name="T4" fmla="*/ 0 w 348"/>
                  <a:gd name="T5" fmla="*/ 307 h 316"/>
                  <a:gd name="T6" fmla="*/ 0 w 348"/>
                  <a:gd name="T7" fmla="*/ 9 h 316"/>
                  <a:gd name="T8" fmla="*/ 9 w 348"/>
                  <a:gd name="T9" fmla="*/ 0 h 316"/>
                  <a:gd name="T10" fmla="*/ 19 w 348"/>
                  <a:gd name="T11" fmla="*/ 9 h 316"/>
                  <a:gd name="T12" fmla="*/ 19 w 348"/>
                  <a:gd name="T13" fmla="*/ 298 h 316"/>
                  <a:gd name="T14" fmla="*/ 339 w 348"/>
                  <a:gd name="T15" fmla="*/ 298 h 316"/>
                  <a:gd name="T16" fmla="*/ 348 w 348"/>
                  <a:gd name="T17" fmla="*/ 307 h 316"/>
                  <a:gd name="T18" fmla="*/ 339 w 348"/>
                  <a:gd name="T19" fmla="*/ 316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8" h="316">
                    <a:moveTo>
                      <a:pt x="339" y="316"/>
                    </a:moveTo>
                    <a:cubicBezTo>
                      <a:pt x="9" y="316"/>
                      <a:pt x="9" y="316"/>
                      <a:pt x="9" y="316"/>
                    </a:cubicBezTo>
                    <a:cubicBezTo>
                      <a:pt x="4" y="316"/>
                      <a:pt x="0" y="312"/>
                      <a:pt x="0" y="30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4" y="0"/>
                      <a:pt x="19" y="4"/>
                      <a:pt x="19" y="9"/>
                    </a:cubicBezTo>
                    <a:cubicBezTo>
                      <a:pt x="19" y="298"/>
                      <a:pt x="19" y="298"/>
                      <a:pt x="19" y="298"/>
                    </a:cubicBezTo>
                    <a:cubicBezTo>
                      <a:pt x="339" y="298"/>
                      <a:pt x="339" y="298"/>
                      <a:pt x="339" y="298"/>
                    </a:cubicBezTo>
                    <a:cubicBezTo>
                      <a:pt x="344" y="298"/>
                      <a:pt x="348" y="302"/>
                      <a:pt x="348" y="307"/>
                    </a:cubicBezTo>
                    <a:cubicBezTo>
                      <a:pt x="348" y="312"/>
                      <a:pt x="344" y="316"/>
                      <a:pt x="339" y="3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4627999" y="2467890"/>
              <a:ext cx="982611" cy="775318"/>
              <a:chOff x="4627999" y="2467890"/>
              <a:chExt cx="982611" cy="775318"/>
            </a:xfrm>
          </p:grpSpPr>
          <p:sp>
            <p:nvSpPr>
              <p:cNvPr id="15" name="Freeform 5"/>
              <p:cNvSpPr>
                <a:spLocks noEditPoints="1"/>
              </p:cNvSpPr>
              <p:nvPr/>
            </p:nvSpPr>
            <p:spPr bwMode="auto">
              <a:xfrm rot="21261924">
                <a:off x="4627999" y="2467890"/>
                <a:ext cx="982611" cy="775318"/>
              </a:xfrm>
              <a:custGeom>
                <a:avLst/>
                <a:gdLst>
                  <a:gd name="T0" fmla="*/ 406 w 406"/>
                  <a:gd name="T1" fmla="*/ 63 h 320"/>
                  <a:gd name="T2" fmla="*/ 104 w 406"/>
                  <a:gd name="T3" fmla="*/ 63 h 320"/>
                  <a:gd name="T4" fmla="*/ 100 w 406"/>
                  <a:gd name="T5" fmla="*/ 49 h 320"/>
                  <a:gd name="T6" fmla="*/ 9 w 406"/>
                  <a:gd name="T7" fmla="*/ 38 h 320"/>
                  <a:gd name="T8" fmla="*/ 33 w 406"/>
                  <a:gd name="T9" fmla="*/ 52 h 320"/>
                  <a:gd name="T10" fmla="*/ 74 w 406"/>
                  <a:gd name="T11" fmla="*/ 57 h 320"/>
                  <a:gd name="T12" fmla="*/ 133 w 406"/>
                  <a:gd name="T13" fmla="*/ 264 h 320"/>
                  <a:gd name="T14" fmla="*/ 103 w 406"/>
                  <a:gd name="T15" fmla="*/ 248 h 320"/>
                  <a:gd name="T16" fmla="*/ 67 w 406"/>
                  <a:gd name="T17" fmla="*/ 284 h 320"/>
                  <a:gd name="T18" fmla="*/ 103 w 406"/>
                  <a:gd name="T19" fmla="*/ 320 h 320"/>
                  <a:gd name="T20" fmla="*/ 139 w 406"/>
                  <a:gd name="T21" fmla="*/ 284 h 320"/>
                  <a:gd name="T22" fmla="*/ 138 w 406"/>
                  <a:gd name="T23" fmla="*/ 276 h 320"/>
                  <a:gd name="T24" fmla="*/ 193 w 406"/>
                  <a:gd name="T25" fmla="*/ 276 h 320"/>
                  <a:gd name="T26" fmla="*/ 275 w 406"/>
                  <a:gd name="T27" fmla="*/ 276 h 320"/>
                  <a:gd name="T28" fmla="*/ 274 w 406"/>
                  <a:gd name="T29" fmla="*/ 284 h 320"/>
                  <a:gd name="T30" fmla="*/ 310 w 406"/>
                  <a:gd name="T31" fmla="*/ 320 h 320"/>
                  <a:gd name="T32" fmla="*/ 346 w 406"/>
                  <a:gd name="T33" fmla="*/ 284 h 320"/>
                  <a:gd name="T34" fmla="*/ 311 w 406"/>
                  <a:gd name="T35" fmla="*/ 248 h 320"/>
                  <a:gd name="T36" fmla="*/ 310 w 406"/>
                  <a:gd name="T37" fmla="*/ 248 h 320"/>
                  <a:gd name="T38" fmla="*/ 193 w 406"/>
                  <a:gd name="T39" fmla="*/ 248 h 320"/>
                  <a:gd name="T40" fmla="*/ 157 w 406"/>
                  <a:gd name="T41" fmla="*/ 248 h 320"/>
                  <a:gd name="T42" fmla="*/ 149 w 406"/>
                  <a:gd name="T43" fmla="*/ 221 h 320"/>
                  <a:gd name="T44" fmla="*/ 392 w 406"/>
                  <a:gd name="T45" fmla="*/ 183 h 320"/>
                  <a:gd name="T46" fmla="*/ 406 w 406"/>
                  <a:gd name="T47" fmla="*/ 63 h 320"/>
                  <a:gd name="T48" fmla="*/ 367 w 406"/>
                  <a:gd name="T49" fmla="*/ 159 h 320"/>
                  <a:gd name="T50" fmla="*/ 142 w 406"/>
                  <a:gd name="T51" fmla="*/ 194 h 320"/>
                  <a:gd name="T52" fmla="*/ 112 w 406"/>
                  <a:gd name="T53" fmla="*/ 91 h 320"/>
                  <a:gd name="T54" fmla="*/ 375 w 406"/>
                  <a:gd name="T55" fmla="*/ 91 h 320"/>
                  <a:gd name="T56" fmla="*/ 367 w 406"/>
                  <a:gd name="T57" fmla="*/ 159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06" h="320">
                    <a:moveTo>
                      <a:pt x="406" y="63"/>
                    </a:moveTo>
                    <a:cubicBezTo>
                      <a:pt x="104" y="63"/>
                      <a:pt x="104" y="63"/>
                      <a:pt x="104" y="63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88" y="7"/>
                      <a:pt x="31" y="0"/>
                      <a:pt x="9" y="38"/>
                    </a:cubicBezTo>
                    <a:cubicBezTo>
                      <a:pt x="0" y="54"/>
                      <a:pt x="24" y="68"/>
                      <a:pt x="33" y="52"/>
                    </a:cubicBezTo>
                    <a:cubicBezTo>
                      <a:pt x="43" y="35"/>
                      <a:pt x="68" y="38"/>
                      <a:pt x="74" y="57"/>
                    </a:cubicBezTo>
                    <a:cubicBezTo>
                      <a:pt x="133" y="264"/>
                      <a:pt x="133" y="264"/>
                      <a:pt x="133" y="264"/>
                    </a:cubicBezTo>
                    <a:cubicBezTo>
                      <a:pt x="126" y="254"/>
                      <a:pt x="115" y="248"/>
                      <a:pt x="103" y="248"/>
                    </a:cubicBezTo>
                    <a:cubicBezTo>
                      <a:pt x="83" y="248"/>
                      <a:pt x="67" y="264"/>
                      <a:pt x="67" y="284"/>
                    </a:cubicBezTo>
                    <a:cubicBezTo>
                      <a:pt x="67" y="304"/>
                      <a:pt x="83" y="320"/>
                      <a:pt x="103" y="320"/>
                    </a:cubicBezTo>
                    <a:cubicBezTo>
                      <a:pt x="123" y="320"/>
                      <a:pt x="139" y="304"/>
                      <a:pt x="139" y="284"/>
                    </a:cubicBezTo>
                    <a:cubicBezTo>
                      <a:pt x="139" y="281"/>
                      <a:pt x="138" y="278"/>
                      <a:pt x="138" y="276"/>
                    </a:cubicBezTo>
                    <a:cubicBezTo>
                      <a:pt x="193" y="276"/>
                      <a:pt x="193" y="276"/>
                      <a:pt x="193" y="276"/>
                    </a:cubicBezTo>
                    <a:cubicBezTo>
                      <a:pt x="275" y="276"/>
                      <a:pt x="275" y="276"/>
                      <a:pt x="275" y="276"/>
                    </a:cubicBezTo>
                    <a:cubicBezTo>
                      <a:pt x="275" y="278"/>
                      <a:pt x="274" y="281"/>
                      <a:pt x="274" y="284"/>
                    </a:cubicBezTo>
                    <a:cubicBezTo>
                      <a:pt x="274" y="304"/>
                      <a:pt x="290" y="320"/>
                      <a:pt x="310" y="320"/>
                    </a:cubicBezTo>
                    <a:cubicBezTo>
                      <a:pt x="330" y="320"/>
                      <a:pt x="346" y="304"/>
                      <a:pt x="346" y="284"/>
                    </a:cubicBezTo>
                    <a:cubicBezTo>
                      <a:pt x="346" y="265"/>
                      <a:pt x="330" y="249"/>
                      <a:pt x="311" y="248"/>
                    </a:cubicBezTo>
                    <a:cubicBezTo>
                      <a:pt x="311" y="248"/>
                      <a:pt x="311" y="248"/>
                      <a:pt x="310" y="248"/>
                    </a:cubicBezTo>
                    <a:cubicBezTo>
                      <a:pt x="193" y="248"/>
                      <a:pt x="193" y="248"/>
                      <a:pt x="193" y="248"/>
                    </a:cubicBezTo>
                    <a:cubicBezTo>
                      <a:pt x="157" y="248"/>
                      <a:pt x="157" y="248"/>
                      <a:pt x="157" y="248"/>
                    </a:cubicBezTo>
                    <a:cubicBezTo>
                      <a:pt x="149" y="221"/>
                      <a:pt x="149" y="221"/>
                      <a:pt x="149" y="221"/>
                    </a:cubicBezTo>
                    <a:cubicBezTo>
                      <a:pt x="392" y="183"/>
                      <a:pt x="392" y="183"/>
                      <a:pt x="392" y="183"/>
                    </a:cubicBezTo>
                    <a:lnTo>
                      <a:pt x="406" y="63"/>
                    </a:lnTo>
                    <a:close/>
                    <a:moveTo>
                      <a:pt x="367" y="159"/>
                    </a:moveTo>
                    <a:cubicBezTo>
                      <a:pt x="142" y="194"/>
                      <a:pt x="142" y="194"/>
                      <a:pt x="142" y="194"/>
                    </a:cubicBezTo>
                    <a:cubicBezTo>
                      <a:pt x="112" y="91"/>
                      <a:pt x="112" y="91"/>
                      <a:pt x="112" y="91"/>
                    </a:cubicBezTo>
                    <a:cubicBezTo>
                      <a:pt x="375" y="91"/>
                      <a:pt x="375" y="91"/>
                      <a:pt x="375" y="91"/>
                    </a:cubicBezTo>
                    <a:lnTo>
                      <a:pt x="367" y="15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D2D2D"/>
                  </a:solidFill>
                </a:endParaRPr>
              </a:p>
            </p:txBody>
          </p:sp>
          <p:grpSp>
            <p:nvGrpSpPr>
              <p:cNvPr id="16" name="Group 86"/>
              <p:cNvGrpSpPr>
                <a:grpSpLocks noChangeAspect="1"/>
              </p:cNvGrpSpPr>
              <p:nvPr/>
            </p:nvGrpSpPr>
            <p:grpSpPr bwMode="auto">
              <a:xfrm rot="20836827">
                <a:off x="4992794" y="2787570"/>
                <a:ext cx="191441" cy="133788"/>
                <a:chOff x="1602" y="884"/>
                <a:chExt cx="953" cy="666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29" name="Freeform 87"/>
                <p:cNvSpPr>
                  <a:spLocks noEditPoints="1"/>
                </p:cNvSpPr>
                <p:nvPr/>
              </p:nvSpPr>
              <p:spPr bwMode="auto">
                <a:xfrm>
                  <a:off x="1602" y="884"/>
                  <a:ext cx="953" cy="666"/>
                </a:xfrm>
                <a:custGeom>
                  <a:avLst/>
                  <a:gdLst>
                    <a:gd name="T0" fmla="*/ 400 w 401"/>
                    <a:gd name="T1" fmla="*/ 161 h 279"/>
                    <a:gd name="T2" fmla="*/ 398 w 401"/>
                    <a:gd name="T3" fmla="*/ 157 h 279"/>
                    <a:gd name="T4" fmla="*/ 395 w 401"/>
                    <a:gd name="T5" fmla="*/ 156 h 279"/>
                    <a:gd name="T6" fmla="*/ 120 w 401"/>
                    <a:gd name="T7" fmla="*/ 61 h 279"/>
                    <a:gd name="T8" fmla="*/ 0 w 401"/>
                    <a:gd name="T9" fmla="*/ 160 h 279"/>
                    <a:gd name="T10" fmla="*/ 0 w 401"/>
                    <a:gd name="T11" fmla="*/ 163 h 279"/>
                    <a:gd name="T12" fmla="*/ 1 w 401"/>
                    <a:gd name="T13" fmla="*/ 165 h 279"/>
                    <a:gd name="T14" fmla="*/ 3 w 401"/>
                    <a:gd name="T15" fmla="*/ 167 h 279"/>
                    <a:gd name="T16" fmla="*/ 6 w 401"/>
                    <a:gd name="T17" fmla="*/ 167 h 279"/>
                    <a:gd name="T18" fmla="*/ 213 w 401"/>
                    <a:gd name="T19" fmla="*/ 277 h 279"/>
                    <a:gd name="T20" fmla="*/ 309 w 401"/>
                    <a:gd name="T21" fmla="*/ 142 h 279"/>
                    <a:gd name="T22" fmla="*/ 311 w 401"/>
                    <a:gd name="T23" fmla="*/ 156 h 279"/>
                    <a:gd name="T24" fmla="*/ 258 w 401"/>
                    <a:gd name="T25" fmla="*/ 152 h 279"/>
                    <a:gd name="T26" fmla="*/ 251 w 401"/>
                    <a:gd name="T27" fmla="*/ 134 h 279"/>
                    <a:gd name="T28" fmla="*/ 196 w 401"/>
                    <a:gd name="T29" fmla="*/ 146 h 279"/>
                    <a:gd name="T30" fmla="*/ 191 w 401"/>
                    <a:gd name="T31" fmla="*/ 134 h 279"/>
                    <a:gd name="T32" fmla="*/ 186 w 401"/>
                    <a:gd name="T33" fmla="*/ 123 h 279"/>
                    <a:gd name="T34" fmla="*/ 189 w 401"/>
                    <a:gd name="T35" fmla="*/ 114 h 279"/>
                    <a:gd name="T36" fmla="*/ 190 w 401"/>
                    <a:gd name="T37" fmla="*/ 82 h 279"/>
                    <a:gd name="T38" fmla="*/ 189 w 401"/>
                    <a:gd name="T39" fmla="*/ 91 h 279"/>
                    <a:gd name="T40" fmla="*/ 169 w 401"/>
                    <a:gd name="T41" fmla="*/ 98 h 279"/>
                    <a:gd name="T42" fmla="*/ 204 w 401"/>
                    <a:gd name="T43" fmla="*/ 109 h 279"/>
                    <a:gd name="T44" fmla="*/ 157 w 401"/>
                    <a:gd name="T45" fmla="*/ 118 h 279"/>
                    <a:gd name="T46" fmla="*/ 155 w 401"/>
                    <a:gd name="T47" fmla="*/ 145 h 279"/>
                    <a:gd name="T48" fmla="*/ 43 w 401"/>
                    <a:gd name="T49" fmla="*/ 72 h 279"/>
                    <a:gd name="T50" fmla="*/ 25 w 401"/>
                    <a:gd name="T51" fmla="*/ 122 h 279"/>
                    <a:gd name="T52" fmla="*/ 32 w 401"/>
                    <a:gd name="T53" fmla="*/ 102 h 279"/>
                    <a:gd name="T54" fmla="*/ 43 w 401"/>
                    <a:gd name="T55" fmla="*/ 81 h 279"/>
                    <a:gd name="T56" fmla="*/ 64 w 401"/>
                    <a:gd name="T57" fmla="*/ 92 h 279"/>
                    <a:gd name="T58" fmla="*/ 73 w 401"/>
                    <a:gd name="T59" fmla="*/ 67 h 279"/>
                    <a:gd name="T60" fmla="*/ 86 w 401"/>
                    <a:gd name="T61" fmla="*/ 49 h 279"/>
                    <a:gd name="T62" fmla="*/ 89 w 401"/>
                    <a:gd name="T63" fmla="*/ 48 h 279"/>
                    <a:gd name="T64" fmla="*/ 95 w 401"/>
                    <a:gd name="T65" fmla="*/ 74 h 279"/>
                    <a:gd name="T66" fmla="*/ 86 w 401"/>
                    <a:gd name="T67" fmla="*/ 92 h 279"/>
                    <a:gd name="T68" fmla="*/ 68 w 401"/>
                    <a:gd name="T69" fmla="*/ 116 h 279"/>
                    <a:gd name="T70" fmla="*/ 54 w 401"/>
                    <a:gd name="T71" fmla="*/ 135 h 279"/>
                    <a:gd name="T72" fmla="*/ 34 w 401"/>
                    <a:gd name="T73" fmla="*/ 126 h 279"/>
                    <a:gd name="T74" fmla="*/ 131 w 401"/>
                    <a:gd name="T75" fmla="*/ 188 h 279"/>
                    <a:gd name="T76" fmla="*/ 130 w 401"/>
                    <a:gd name="T77" fmla="*/ 179 h 279"/>
                    <a:gd name="T78" fmla="*/ 161 w 401"/>
                    <a:gd name="T79" fmla="*/ 210 h 279"/>
                    <a:gd name="T80" fmla="*/ 227 w 401"/>
                    <a:gd name="T81" fmla="*/ 233 h 279"/>
                    <a:gd name="T82" fmla="*/ 207 w 401"/>
                    <a:gd name="T83" fmla="*/ 251 h 279"/>
                    <a:gd name="T84" fmla="*/ 198 w 401"/>
                    <a:gd name="T85" fmla="*/ 218 h 279"/>
                    <a:gd name="T86" fmla="*/ 191 w 401"/>
                    <a:gd name="T87" fmla="*/ 193 h 279"/>
                    <a:gd name="T88" fmla="*/ 179 w 401"/>
                    <a:gd name="T89" fmla="*/ 174 h 279"/>
                    <a:gd name="T90" fmla="*/ 165 w 401"/>
                    <a:gd name="T91" fmla="*/ 202 h 279"/>
                    <a:gd name="T92" fmla="*/ 154 w 401"/>
                    <a:gd name="T93" fmla="*/ 180 h 279"/>
                    <a:gd name="T94" fmla="*/ 168 w 401"/>
                    <a:gd name="T95" fmla="*/ 171 h 279"/>
                    <a:gd name="T96" fmla="*/ 195 w 401"/>
                    <a:gd name="T97" fmla="*/ 187 h 279"/>
                    <a:gd name="T98" fmla="*/ 213 w 401"/>
                    <a:gd name="T99" fmla="*/ 196 h 279"/>
                    <a:gd name="T100" fmla="*/ 231 w 401"/>
                    <a:gd name="T101" fmla="*/ 207 h 279"/>
                    <a:gd name="T102" fmla="*/ 312 w 401"/>
                    <a:gd name="T103" fmla="*/ 167 h 279"/>
                    <a:gd name="T104" fmla="*/ 343 w 401"/>
                    <a:gd name="T105" fmla="*/ 231 h 279"/>
                    <a:gd name="T106" fmla="*/ 321 w 401"/>
                    <a:gd name="T107" fmla="*/ 216 h 279"/>
                    <a:gd name="T108" fmla="*/ 350 w 401"/>
                    <a:gd name="T109" fmla="*/ 209 h 279"/>
                    <a:gd name="T110" fmla="*/ 359 w 401"/>
                    <a:gd name="T111" fmla="*/ 205 h 279"/>
                    <a:gd name="T112" fmla="*/ 350 w 401"/>
                    <a:gd name="T113" fmla="*/ 195 h 279"/>
                    <a:gd name="T114" fmla="*/ 333 w 401"/>
                    <a:gd name="T115" fmla="*/ 189 h 279"/>
                    <a:gd name="T116" fmla="*/ 315 w 401"/>
                    <a:gd name="T117" fmla="*/ 184 h 279"/>
                    <a:gd name="T118" fmla="*/ 378 w 401"/>
                    <a:gd name="T119" fmla="*/ 177 h 279"/>
                    <a:gd name="T120" fmla="*/ 326 w 401"/>
                    <a:gd name="T121" fmla="*/ 167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401" h="279">
                      <a:moveTo>
                        <a:pt x="400" y="164"/>
                      </a:moveTo>
                      <a:cubicBezTo>
                        <a:pt x="400" y="164"/>
                        <a:pt x="400" y="164"/>
                        <a:pt x="400" y="164"/>
                      </a:cubicBezTo>
                      <a:cubicBezTo>
                        <a:pt x="400" y="164"/>
                        <a:pt x="400" y="164"/>
                        <a:pt x="400" y="164"/>
                      </a:cubicBezTo>
                      <a:cubicBezTo>
                        <a:pt x="400" y="164"/>
                        <a:pt x="400" y="164"/>
                        <a:pt x="400" y="164"/>
                      </a:cubicBezTo>
                      <a:cubicBezTo>
                        <a:pt x="400" y="163"/>
                        <a:pt x="400" y="163"/>
                        <a:pt x="400" y="163"/>
                      </a:cubicBezTo>
                      <a:cubicBezTo>
                        <a:pt x="400" y="163"/>
                        <a:pt x="400" y="163"/>
                        <a:pt x="400" y="163"/>
                      </a:cubicBezTo>
                      <a:cubicBezTo>
                        <a:pt x="400" y="163"/>
                        <a:pt x="400" y="163"/>
                        <a:pt x="400" y="163"/>
                      </a:cubicBezTo>
                      <a:cubicBezTo>
                        <a:pt x="400" y="163"/>
                        <a:pt x="400" y="162"/>
                        <a:pt x="400" y="162"/>
                      </a:cubicBezTo>
                      <a:cubicBezTo>
                        <a:pt x="400" y="162"/>
                        <a:pt x="400" y="162"/>
                        <a:pt x="401" y="162"/>
                      </a:cubicBezTo>
                      <a:cubicBezTo>
                        <a:pt x="401" y="162"/>
                        <a:pt x="401" y="162"/>
                        <a:pt x="401" y="162"/>
                      </a:cubicBezTo>
                      <a:cubicBezTo>
                        <a:pt x="401" y="162"/>
                        <a:pt x="401" y="162"/>
                        <a:pt x="401" y="162"/>
                      </a:cubicBezTo>
                      <a:cubicBezTo>
                        <a:pt x="401" y="162"/>
                        <a:pt x="401" y="162"/>
                        <a:pt x="401" y="162"/>
                      </a:cubicBezTo>
                      <a:cubicBezTo>
                        <a:pt x="401" y="161"/>
                        <a:pt x="401" y="161"/>
                        <a:pt x="401" y="161"/>
                      </a:cubicBezTo>
                      <a:cubicBezTo>
                        <a:pt x="401" y="161"/>
                        <a:pt x="400" y="161"/>
                        <a:pt x="400" y="161"/>
                      </a:cubicBezTo>
                      <a:cubicBezTo>
                        <a:pt x="400" y="161"/>
                        <a:pt x="400" y="161"/>
                        <a:pt x="400" y="161"/>
                      </a:cubicBezTo>
                      <a:cubicBezTo>
                        <a:pt x="400" y="161"/>
                        <a:pt x="400" y="160"/>
                        <a:pt x="400" y="160"/>
                      </a:cubicBezTo>
                      <a:cubicBezTo>
                        <a:pt x="400" y="160"/>
                        <a:pt x="400" y="160"/>
                        <a:pt x="400" y="160"/>
                      </a:cubicBezTo>
                      <a:cubicBezTo>
                        <a:pt x="400" y="160"/>
                        <a:pt x="400" y="160"/>
                        <a:pt x="400" y="160"/>
                      </a:cubicBezTo>
                      <a:cubicBezTo>
                        <a:pt x="400" y="160"/>
                        <a:pt x="400" y="160"/>
                        <a:pt x="400" y="160"/>
                      </a:cubicBezTo>
                      <a:cubicBezTo>
                        <a:pt x="400" y="160"/>
                        <a:pt x="400" y="159"/>
                        <a:pt x="400" y="159"/>
                      </a:cubicBezTo>
                      <a:cubicBezTo>
                        <a:pt x="400" y="159"/>
                        <a:pt x="400" y="159"/>
                        <a:pt x="400" y="159"/>
                      </a:cubicBezTo>
                      <a:cubicBezTo>
                        <a:pt x="400" y="159"/>
                        <a:pt x="400" y="159"/>
                        <a:pt x="400" y="159"/>
                      </a:cubicBezTo>
                      <a:cubicBezTo>
                        <a:pt x="400" y="159"/>
                        <a:pt x="400" y="159"/>
                        <a:pt x="400" y="158"/>
                      </a:cubicBezTo>
                      <a:cubicBezTo>
                        <a:pt x="400" y="158"/>
                        <a:pt x="400" y="158"/>
                        <a:pt x="400" y="158"/>
                      </a:cubicBezTo>
                      <a:cubicBezTo>
                        <a:pt x="399" y="158"/>
                        <a:pt x="399" y="158"/>
                        <a:pt x="399" y="158"/>
                      </a:cubicBezTo>
                      <a:cubicBezTo>
                        <a:pt x="399" y="158"/>
                        <a:pt x="399" y="158"/>
                        <a:pt x="399" y="158"/>
                      </a:cubicBezTo>
                      <a:cubicBezTo>
                        <a:pt x="399" y="158"/>
                        <a:pt x="399" y="158"/>
                        <a:pt x="399" y="158"/>
                      </a:cubicBezTo>
                      <a:cubicBezTo>
                        <a:pt x="399" y="158"/>
                        <a:pt x="399" y="158"/>
                        <a:pt x="399" y="157"/>
                      </a:cubicBezTo>
                      <a:cubicBezTo>
                        <a:pt x="399" y="157"/>
                        <a:pt x="399" y="157"/>
                        <a:pt x="399" y="157"/>
                      </a:cubicBezTo>
                      <a:cubicBezTo>
                        <a:pt x="399" y="157"/>
                        <a:pt x="398" y="157"/>
                        <a:pt x="398" y="157"/>
                      </a:cubicBezTo>
                      <a:cubicBezTo>
                        <a:pt x="398" y="157"/>
                        <a:pt x="398" y="157"/>
                        <a:pt x="398" y="157"/>
                      </a:cubicBezTo>
                      <a:cubicBezTo>
                        <a:pt x="398" y="157"/>
                        <a:pt x="398" y="157"/>
                        <a:pt x="398" y="157"/>
                      </a:cubicBezTo>
                      <a:cubicBezTo>
                        <a:pt x="398" y="157"/>
                        <a:pt x="398" y="157"/>
                        <a:pt x="398" y="157"/>
                      </a:cubicBezTo>
                      <a:cubicBezTo>
                        <a:pt x="398" y="157"/>
                        <a:pt x="398" y="157"/>
                        <a:pt x="398" y="157"/>
                      </a:cubicBezTo>
                      <a:cubicBezTo>
                        <a:pt x="398" y="157"/>
                        <a:pt x="398" y="157"/>
                        <a:pt x="397" y="156"/>
                      </a:cubicBezTo>
                      <a:cubicBezTo>
                        <a:pt x="397" y="156"/>
                        <a:pt x="397" y="156"/>
                        <a:pt x="397" y="156"/>
                      </a:cubicBezTo>
                      <a:cubicBezTo>
                        <a:pt x="397" y="156"/>
                        <a:pt x="397" y="156"/>
                        <a:pt x="397" y="156"/>
                      </a:cubicBezTo>
                      <a:cubicBezTo>
                        <a:pt x="397" y="156"/>
                        <a:pt x="397" y="156"/>
                        <a:pt x="397" y="156"/>
                      </a:cubicBezTo>
                      <a:cubicBezTo>
                        <a:pt x="397" y="156"/>
                        <a:pt x="396" y="156"/>
                        <a:pt x="396" y="156"/>
                      </a:cubicBezTo>
                      <a:cubicBezTo>
                        <a:pt x="396" y="156"/>
                        <a:pt x="396" y="156"/>
                        <a:pt x="396" y="156"/>
                      </a:cubicBezTo>
                      <a:cubicBezTo>
                        <a:pt x="396" y="156"/>
                        <a:pt x="396" y="156"/>
                        <a:pt x="396" y="156"/>
                      </a:cubicBezTo>
                      <a:cubicBezTo>
                        <a:pt x="396" y="156"/>
                        <a:pt x="396" y="156"/>
                        <a:pt x="395" y="156"/>
                      </a:cubicBezTo>
                      <a:cubicBezTo>
                        <a:pt x="395" y="156"/>
                        <a:pt x="395" y="156"/>
                        <a:pt x="395" y="156"/>
                      </a:cubicBezTo>
                      <a:cubicBezTo>
                        <a:pt x="395" y="156"/>
                        <a:pt x="395" y="156"/>
                        <a:pt x="395" y="156"/>
                      </a:cubicBezTo>
                      <a:cubicBezTo>
                        <a:pt x="395" y="156"/>
                        <a:pt x="395" y="156"/>
                        <a:pt x="395" y="156"/>
                      </a:cubicBezTo>
                      <a:cubicBezTo>
                        <a:pt x="326" y="156"/>
                        <a:pt x="326" y="156"/>
                        <a:pt x="326" y="156"/>
                      </a:cubicBezTo>
                      <a:cubicBezTo>
                        <a:pt x="313" y="120"/>
                        <a:pt x="313" y="120"/>
                        <a:pt x="313" y="120"/>
                      </a:cubicBezTo>
                      <a:cubicBezTo>
                        <a:pt x="312" y="118"/>
                        <a:pt x="309" y="116"/>
                        <a:pt x="307" y="116"/>
                      </a:cubicBezTo>
                      <a:cubicBezTo>
                        <a:pt x="304" y="117"/>
                        <a:pt x="302" y="118"/>
                        <a:pt x="302" y="121"/>
                      </a:cubicBezTo>
                      <a:cubicBezTo>
                        <a:pt x="291" y="156"/>
                        <a:pt x="291" y="156"/>
                        <a:pt x="291" y="156"/>
                      </a:cubicBezTo>
                      <a:cubicBezTo>
                        <a:pt x="272" y="156"/>
                        <a:pt x="272" y="156"/>
                        <a:pt x="272" y="156"/>
                      </a:cubicBezTo>
                      <a:cubicBezTo>
                        <a:pt x="254" y="112"/>
                        <a:pt x="254" y="112"/>
                        <a:pt x="254" y="112"/>
                      </a:cubicBezTo>
                      <a:cubicBezTo>
                        <a:pt x="254" y="110"/>
                        <a:pt x="252" y="109"/>
                        <a:pt x="250" y="108"/>
                      </a:cubicBezTo>
                      <a:cubicBezTo>
                        <a:pt x="248" y="108"/>
                        <a:pt x="246" y="109"/>
                        <a:pt x="245" y="110"/>
                      </a:cubicBezTo>
                      <a:cubicBezTo>
                        <a:pt x="229" y="129"/>
                        <a:pt x="229" y="129"/>
                        <a:pt x="229" y="129"/>
                      </a:cubicBezTo>
                      <a:cubicBezTo>
                        <a:pt x="192" y="61"/>
                        <a:pt x="192" y="61"/>
                        <a:pt x="192" y="61"/>
                      </a:cubicBezTo>
                      <a:cubicBezTo>
                        <a:pt x="191" y="60"/>
                        <a:pt x="190" y="59"/>
                        <a:pt x="188" y="58"/>
                      </a:cubicBezTo>
                      <a:cubicBezTo>
                        <a:pt x="186" y="58"/>
                        <a:pt x="184" y="59"/>
                        <a:pt x="183" y="61"/>
                      </a:cubicBezTo>
                      <a:cubicBezTo>
                        <a:pt x="146" y="109"/>
                        <a:pt x="146" y="109"/>
                        <a:pt x="146" y="109"/>
                      </a:cubicBezTo>
                      <a:cubicBezTo>
                        <a:pt x="120" y="61"/>
                        <a:pt x="120" y="61"/>
                        <a:pt x="120" y="61"/>
                      </a:cubicBezTo>
                      <a:cubicBezTo>
                        <a:pt x="119" y="60"/>
                        <a:pt x="117" y="59"/>
                        <a:pt x="115" y="58"/>
                      </a:cubicBezTo>
                      <a:cubicBezTo>
                        <a:pt x="113" y="58"/>
                        <a:pt x="111" y="59"/>
                        <a:pt x="110" y="61"/>
                      </a:cubicBezTo>
                      <a:cubicBezTo>
                        <a:pt x="105" y="67"/>
                        <a:pt x="105" y="67"/>
                        <a:pt x="105" y="67"/>
                      </a:cubicBezTo>
                      <a:cubicBezTo>
                        <a:pt x="92" y="5"/>
                        <a:pt x="92" y="5"/>
                        <a:pt x="92" y="5"/>
                      </a:cubicBezTo>
                      <a:cubicBezTo>
                        <a:pt x="91" y="2"/>
                        <a:pt x="89" y="0"/>
                        <a:pt x="86" y="0"/>
                      </a:cubicBezTo>
                      <a:cubicBezTo>
                        <a:pt x="84" y="0"/>
                        <a:pt x="81" y="2"/>
                        <a:pt x="81" y="4"/>
                      </a:cubicBezTo>
                      <a:cubicBezTo>
                        <a:pt x="58" y="75"/>
                        <a:pt x="58" y="75"/>
                        <a:pt x="58" y="75"/>
                      </a:cubicBezTo>
                      <a:cubicBezTo>
                        <a:pt x="46" y="55"/>
                        <a:pt x="46" y="55"/>
                        <a:pt x="46" y="55"/>
                      </a:cubicBezTo>
                      <a:cubicBezTo>
                        <a:pt x="44" y="53"/>
                        <a:pt x="42" y="52"/>
                        <a:pt x="40" y="52"/>
                      </a:cubicBezTo>
                      <a:cubicBezTo>
                        <a:pt x="38" y="52"/>
                        <a:pt x="36" y="54"/>
                        <a:pt x="35" y="56"/>
                      </a:cubicBezTo>
                      <a:cubicBezTo>
                        <a:pt x="0" y="160"/>
                        <a:pt x="0" y="160"/>
                        <a:pt x="0" y="160"/>
                      </a:cubicBezTo>
                      <a:cubicBezTo>
                        <a:pt x="0" y="160"/>
                        <a:pt x="0" y="160"/>
                        <a:pt x="0" y="160"/>
                      </a:cubicBezTo>
                      <a:cubicBezTo>
                        <a:pt x="0" y="160"/>
                        <a:pt x="0" y="160"/>
                        <a:pt x="0" y="160"/>
                      </a:cubicBezTo>
                      <a:cubicBezTo>
                        <a:pt x="0" y="160"/>
                        <a:pt x="0" y="160"/>
                        <a:pt x="0" y="160"/>
                      </a:cubicBezTo>
                      <a:cubicBezTo>
                        <a:pt x="0" y="160"/>
                        <a:pt x="0" y="160"/>
                        <a:pt x="0" y="160"/>
                      </a:cubicBezTo>
                      <a:cubicBezTo>
                        <a:pt x="0" y="160"/>
                        <a:pt x="0" y="160"/>
                        <a:pt x="0" y="160"/>
                      </a:cubicBezTo>
                      <a:cubicBezTo>
                        <a:pt x="0" y="160"/>
                        <a:pt x="0" y="160"/>
                        <a:pt x="0" y="161"/>
                      </a:cubicBezTo>
                      <a:cubicBezTo>
                        <a:pt x="0" y="161"/>
                        <a:pt x="0" y="161"/>
                        <a:pt x="0" y="161"/>
                      </a:cubicBezTo>
                      <a:cubicBezTo>
                        <a:pt x="0" y="161"/>
                        <a:pt x="0" y="161"/>
                        <a:pt x="0" y="161"/>
                      </a:cubicBezTo>
                      <a:cubicBezTo>
                        <a:pt x="0" y="161"/>
                        <a:pt x="0" y="161"/>
                        <a:pt x="0" y="161"/>
                      </a:cubicBezTo>
                      <a:cubicBezTo>
                        <a:pt x="0" y="161"/>
                        <a:pt x="0" y="161"/>
                        <a:pt x="0" y="161"/>
                      </a:cubicBezTo>
                      <a:cubicBezTo>
                        <a:pt x="0" y="161"/>
                        <a:pt x="0" y="161"/>
                        <a:pt x="0" y="162"/>
                      </a:cubicBezTo>
                      <a:cubicBezTo>
                        <a:pt x="0" y="162"/>
                        <a:pt x="0" y="162"/>
                        <a:pt x="0" y="162"/>
                      </a:cubicBezTo>
                      <a:cubicBezTo>
                        <a:pt x="0" y="162"/>
                        <a:pt x="0" y="162"/>
                        <a:pt x="0" y="162"/>
                      </a:cubicBezTo>
                      <a:cubicBezTo>
                        <a:pt x="0" y="162"/>
                        <a:pt x="0" y="162"/>
                        <a:pt x="0" y="162"/>
                      </a:cubicBezTo>
                      <a:cubicBezTo>
                        <a:pt x="0" y="162"/>
                        <a:pt x="0" y="162"/>
                        <a:pt x="0" y="162"/>
                      </a:cubicBezTo>
                      <a:cubicBezTo>
                        <a:pt x="0" y="162"/>
                        <a:pt x="0" y="162"/>
                        <a:pt x="0" y="162"/>
                      </a:cubicBezTo>
                      <a:cubicBezTo>
                        <a:pt x="0" y="162"/>
                        <a:pt x="0" y="162"/>
                        <a:pt x="0" y="162"/>
                      </a:cubicBezTo>
                      <a:cubicBezTo>
                        <a:pt x="0" y="162"/>
                        <a:pt x="0" y="163"/>
                        <a:pt x="0" y="163"/>
                      </a:cubicBezTo>
                      <a:cubicBezTo>
                        <a:pt x="0" y="163"/>
                        <a:pt x="0" y="163"/>
                        <a:pt x="0" y="163"/>
                      </a:cubicBezTo>
                      <a:cubicBezTo>
                        <a:pt x="0" y="163"/>
                        <a:pt x="0" y="163"/>
                        <a:pt x="0" y="163"/>
                      </a:cubicBezTo>
                      <a:cubicBezTo>
                        <a:pt x="0" y="163"/>
                        <a:pt x="0" y="163"/>
                        <a:pt x="0" y="163"/>
                      </a:cubicBezTo>
                      <a:cubicBezTo>
                        <a:pt x="0" y="163"/>
                        <a:pt x="0" y="163"/>
                        <a:pt x="0" y="163"/>
                      </a:cubicBezTo>
                      <a:cubicBezTo>
                        <a:pt x="0" y="163"/>
                        <a:pt x="0" y="163"/>
                        <a:pt x="0" y="164"/>
                      </a:cubicBezTo>
                      <a:cubicBezTo>
                        <a:pt x="0" y="164"/>
                        <a:pt x="0" y="164"/>
                        <a:pt x="0" y="164"/>
                      </a:cubicBezTo>
                      <a:cubicBezTo>
                        <a:pt x="0" y="164"/>
                        <a:pt x="0" y="164"/>
                        <a:pt x="0" y="164"/>
                      </a:cubicBezTo>
                      <a:cubicBezTo>
                        <a:pt x="0" y="164"/>
                        <a:pt x="1" y="164"/>
                        <a:pt x="1" y="164"/>
                      </a:cubicBezTo>
                      <a:cubicBezTo>
                        <a:pt x="1" y="164"/>
                        <a:pt x="1" y="164"/>
                        <a:pt x="1" y="164"/>
                      </a:cubicBezTo>
                      <a:cubicBezTo>
                        <a:pt x="1" y="164"/>
                        <a:pt x="1" y="164"/>
                        <a:pt x="1" y="164"/>
                      </a:cubicBezTo>
                      <a:cubicBezTo>
                        <a:pt x="1" y="164"/>
                        <a:pt x="1" y="164"/>
                        <a:pt x="1" y="164"/>
                      </a:cubicBezTo>
                      <a:cubicBezTo>
                        <a:pt x="1" y="164"/>
                        <a:pt x="1" y="164"/>
                        <a:pt x="1" y="165"/>
                      </a:cubicBezTo>
                      <a:cubicBezTo>
                        <a:pt x="1" y="165"/>
                        <a:pt x="1" y="165"/>
                        <a:pt x="1" y="165"/>
                      </a:cubicBezTo>
                      <a:cubicBezTo>
                        <a:pt x="1" y="165"/>
                        <a:pt x="1" y="165"/>
                        <a:pt x="1" y="165"/>
                      </a:cubicBezTo>
                      <a:cubicBezTo>
                        <a:pt x="1" y="165"/>
                        <a:pt x="1" y="165"/>
                        <a:pt x="1" y="165"/>
                      </a:cubicBezTo>
                      <a:cubicBezTo>
                        <a:pt x="1" y="165"/>
                        <a:pt x="1" y="165"/>
                        <a:pt x="1" y="165"/>
                      </a:cubicBezTo>
                      <a:cubicBezTo>
                        <a:pt x="1" y="165"/>
                        <a:pt x="1" y="165"/>
                        <a:pt x="1" y="165"/>
                      </a:cubicBezTo>
                      <a:cubicBezTo>
                        <a:pt x="1" y="165"/>
                        <a:pt x="1" y="165"/>
                        <a:pt x="1" y="165"/>
                      </a:cubicBezTo>
                      <a:cubicBezTo>
                        <a:pt x="1" y="165"/>
                        <a:pt x="2" y="166"/>
                        <a:pt x="2" y="166"/>
                      </a:cubicBezTo>
                      <a:cubicBezTo>
                        <a:pt x="2" y="166"/>
                        <a:pt x="2" y="166"/>
                        <a:pt x="2" y="166"/>
                      </a:cubicBezTo>
                      <a:cubicBezTo>
                        <a:pt x="2" y="166"/>
                        <a:pt x="2" y="166"/>
                        <a:pt x="2" y="166"/>
                      </a:cubicBezTo>
                      <a:cubicBezTo>
                        <a:pt x="2" y="166"/>
                        <a:pt x="2" y="166"/>
                        <a:pt x="2" y="166"/>
                      </a:cubicBezTo>
                      <a:cubicBezTo>
                        <a:pt x="2" y="166"/>
                        <a:pt x="2" y="166"/>
                        <a:pt x="2" y="166"/>
                      </a:cubicBezTo>
                      <a:cubicBezTo>
                        <a:pt x="2" y="166"/>
                        <a:pt x="2" y="166"/>
                        <a:pt x="2" y="166"/>
                      </a:cubicBezTo>
                      <a:cubicBezTo>
                        <a:pt x="2" y="166"/>
                        <a:pt x="2" y="166"/>
                        <a:pt x="2" y="166"/>
                      </a:cubicBezTo>
                      <a:cubicBezTo>
                        <a:pt x="2" y="166"/>
                        <a:pt x="2" y="166"/>
                        <a:pt x="3" y="166"/>
                      </a:cubicBezTo>
                      <a:cubicBezTo>
                        <a:pt x="3" y="166"/>
                        <a:pt x="3" y="166"/>
                        <a:pt x="3" y="167"/>
                      </a:cubicBezTo>
                      <a:cubicBezTo>
                        <a:pt x="3" y="167"/>
                        <a:pt x="3" y="167"/>
                        <a:pt x="3" y="167"/>
                      </a:cubicBezTo>
                      <a:cubicBezTo>
                        <a:pt x="3" y="167"/>
                        <a:pt x="3" y="167"/>
                        <a:pt x="3" y="167"/>
                      </a:cubicBezTo>
                      <a:cubicBezTo>
                        <a:pt x="3" y="167"/>
                        <a:pt x="3" y="167"/>
                        <a:pt x="3" y="167"/>
                      </a:cubicBezTo>
                      <a:cubicBezTo>
                        <a:pt x="3" y="167"/>
                        <a:pt x="3" y="167"/>
                        <a:pt x="3" y="167"/>
                      </a:cubicBezTo>
                      <a:cubicBezTo>
                        <a:pt x="4" y="167"/>
                        <a:pt x="4" y="167"/>
                        <a:pt x="4" y="167"/>
                      </a:cubicBezTo>
                      <a:cubicBezTo>
                        <a:pt x="4" y="167"/>
                        <a:pt x="4" y="167"/>
                        <a:pt x="4" y="167"/>
                      </a:cubicBezTo>
                      <a:cubicBezTo>
                        <a:pt x="4" y="167"/>
                        <a:pt x="4" y="167"/>
                        <a:pt x="4" y="167"/>
                      </a:cubicBezTo>
                      <a:cubicBezTo>
                        <a:pt x="4" y="167"/>
                        <a:pt x="4" y="167"/>
                        <a:pt x="4" y="167"/>
                      </a:cubicBezTo>
                      <a:cubicBezTo>
                        <a:pt x="4" y="167"/>
                        <a:pt x="4" y="167"/>
                        <a:pt x="4" y="167"/>
                      </a:cubicBezTo>
                      <a:cubicBezTo>
                        <a:pt x="4" y="167"/>
                        <a:pt x="4" y="167"/>
                        <a:pt x="4" y="167"/>
                      </a:cubicBezTo>
                      <a:cubicBezTo>
                        <a:pt x="4" y="167"/>
                        <a:pt x="4" y="167"/>
                        <a:pt x="4" y="167"/>
                      </a:cubicBezTo>
                      <a:cubicBezTo>
                        <a:pt x="4" y="167"/>
                        <a:pt x="4" y="167"/>
                        <a:pt x="4" y="167"/>
                      </a:cubicBezTo>
                      <a:cubicBezTo>
                        <a:pt x="4" y="167"/>
                        <a:pt x="5" y="167"/>
                        <a:pt x="5" y="167"/>
                      </a:cubicBezTo>
                      <a:cubicBezTo>
                        <a:pt x="5" y="167"/>
                        <a:pt x="5" y="167"/>
                        <a:pt x="5" y="167"/>
                      </a:cubicBezTo>
                      <a:cubicBezTo>
                        <a:pt x="5" y="167"/>
                        <a:pt x="5" y="167"/>
                        <a:pt x="5" y="167"/>
                      </a:cubicBezTo>
                      <a:cubicBezTo>
                        <a:pt x="5" y="167"/>
                        <a:pt x="5" y="167"/>
                        <a:pt x="5" y="167"/>
                      </a:cubicBezTo>
                      <a:cubicBezTo>
                        <a:pt x="5" y="167"/>
                        <a:pt x="5" y="167"/>
                        <a:pt x="5" y="167"/>
                      </a:cubicBezTo>
                      <a:cubicBezTo>
                        <a:pt x="5" y="167"/>
                        <a:pt x="5" y="167"/>
                        <a:pt x="5" y="167"/>
                      </a:cubicBezTo>
                      <a:cubicBezTo>
                        <a:pt x="5" y="167"/>
                        <a:pt x="6" y="167"/>
                        <a:pt x="6" y="167"/>
                      </a:cubicBezTo>
                      <a:cubicBezTo>
                        <a:pt x="6" y="167"/>
                        <a:pt x="6" y="167"/>
                        <a:pt x="6" y="167"/>
                      </a:cubicBezTo>
                      <a:cubicBezTo>
                        <a:pt x="6" y="167"/>
                        <a:pt x="6" y="167"/>
                        <a:pt x="6" y="167"/>
                      </a:cubicBezTo>
                      <a:cubicBezTo>
                        <a:pt x="115" y="167"/>
                        <a:pt x="115" y="167"/>
                        <a:pt x="115" y="167"/>
                      </a:cubicBezTo>
                      <a:cubicBezTo>
                        <a:pt x="123" y="203"/>
                        <a:pt x="123" y="203"/>
                        <a:pt x="123" y="203"/>
                      </a:cubicBezTo>
                      <a:cubicBezTo>
                        <a:pt x="123" y="205"/>
                        <a:pt x="125" y="207"/>
                        <a:pt x="127" y="208"/>
                      </a:cubicBezTo>
                      <a:cubicBezTo>
                        <a:pt x="129" y="208"/>
                        <a:pt x="132" y="207"/>
                        <a:pt x="133" y="205"/>
                      </a:cubicBezTo>
                      <a:cubicBezTo>
                        <a:pt x="144" y="190"/>
                        <a:pt x="144" y="190"/>
                        <a:pt x="144" y="190"/>
                      </a:cubicBezTo>
                      <a:cubicBezTo>
                        <a:pt x="154" y="230"/>
                        <a:pt x="154" y="230"/>
                        <a:pt x="154" y="230"/>
                      </a:cubicBezTo>
                      <a:cubicBezTo>
                        <a:pt x="155" y="232"/>
                        <a:pt x="157" y="234"/>
                        <a:pt x="159" y="234"/>
                      </a:cubicBezTo>
                      <a:cubicBezTo>
                        <a:pt x="162" y="235"/>
                        <a:pt x="164" y="233"/>
                        <a:pt x="165" y="231"/>
                      </a:cubicBezTo>
                      <a:cubicBezTo>
                        <a:pt x="180" y="197"/>
                        <a:pt x="180" y="197"/>
                        <a:pt x="180" y="197"/>
                      </a:cubicBezTo>
                      <a:cubicBezTo>
                        <a:pt x="202" y="275"/>
                        <a:pt x="202" y="275"/>
                        <a:pt x="202" y="275"/>
                      </a:cubicBezTo>
                      <a:cubicBezTo>
                        <a:pt x="203" y="277"/>
                        <a:pt x="205" y="279"/>
                        <a:pt x="207" y="279"/>
                      </a:cubicBezTo>
                      <a:cubicBezTo>
                        <a:pt x="207" y="279"/>
                        <a:pt x="208" y="279"/>
                        <a:pt x="208" y="279"/>
                      </a:cubicBezTo>
                      <a:cubicBezTo>
                        <a:pt x="210" y="279"/>
                        <a:pt x="212" y="278"/>
                        <a:pt x="213" y="277"/>
                      </a:cubicBezTo>
                      <a:cubicBezTo>
                        <a:pt x="243" y="232"/>
                        <a:pt x="243" y="232"/>
                        <a:pt x="243" y="232"/>
                      </a:cubicBezTo>
                      <a:cubicBezTo>
                        <a:pt x="256" y="259"/>
                        <a:pt x="256" y="259"/>
                        <a:pt x="256" y="259"/>
                      </a:cubicBezTo>
                      <a:cubicBezTo>
                        <a:pt x="257" y="261"/>
                        <a:pt x="259" y="262"/>
                        <a:pt x="261" y="262"/>
                      </a:cubicBezTo>
                      <a:cubicBezTo>
                        <a:pt x="261" y="262"/>
                        <a:pt x="261" y="262"/>
                        <a:pt x="261" y="262"/>
                      </a:cubicBezTo>
                      <a:cubicBezTo>
                        <a:pt x="263" y="262"/>
                        <a:pt x="265" y="261"/>
                        <a:pt x="266" y="260"/>
                      </a:cubicBezTo>
                      <a:cubicBezTo>
                        <a:pt x="302" y="204"/>
                        <a:pt x="302" y="204"/>
                        <a:pt x="302" y="204"/>
                      </a:cubicBezTo>
                      <a:cubicBezTo>
                        <a:pt x="328" y="259"/>
                        <a:pt x="328" y="259"/>
                        <a:pt x="328" y="259"/>
                      </a:cubicBezTo>
                      <a:cubicBezTo>
                        <a:pt x="329" y="261"/>
                        <a:pt x="331" y="262"/>
                        <a:pt x="333" y="262"/>
                      </a:cubicBezTo>
                      <a:cubicBezTo>
                        <a:pt x="333" y="262"/>
                        <a:pt x="333" y="262"/>
                        <a:pt x="333" y="262"/>
                      </a:cubicBezTo>
                      <a:cubicBezTo>
                        <a:pt x="335" y="262"/>
                        <a:pt x="337" y="261"/>
                        <a:pt x="338" y="260"/>
                      </a:cubicBezTo>
                      <a:cubicBezTo>
                        <a:pt x="400" y="165"/>
                        <a:pt x="400" y="165"/>
                        <a:pt x="400" y="165"/>
                      </a:cubicBezTo>
                      <a:cubicBezTo>
                        <a:pt x="400" y="165"/>
                        <a:pt x="400" y="165"/>
                        <a:pt x="400" y="165"/>
                      </a:cubicBezTo>
                      <a:cubicBezTo>
                        <a:pt x="400" y="165"/>
                        <a:pt x="400" y="164"/>
                        <a:pt x="400" y="164"/>
                      </a:cubicBezTo>
                      <a:close/>
                      <a:moveTo>
                        <a:pt x="308" y="140"/>
                      </a:moveTo>
                      <a:cubicBezTo>
                        <a:pt x="309" y="142"/>
                        <a:pt x="309" y="142"/>
                        <a:pt x="309" y="142"/>
                      </a:cubicBezTo>
                      <a:cubicBezTo>
                        <a:pt x="308" y="142"/>
                        <a:pt x="308" y="142"/>
                        <a:pt x="307" y="142"/>
                      </a:cubicBezTo>
                      <a:cubicBezTo>
                        <a:pt x="307" y="142"/>
                        <a:pt x="307" y="142"/>
                        <a:pt x="307" y="142"/>
                      </a:cubicBezTo>
                      <a:lnTo>
                        <a:pt x="308" y="140"/>
                      </a:lnTo>
                      <a:close/>
                      <a:moveTo>
                        <a:pt x="303" y="155"/>
                      </a:moveTo>
                      <a:cubicBezTo>
                        <a:pt x="305" y="154"/>
                        <a:pt x="306" y="153"/>
                        <a:pt x="306" y="151"/>
                      </a:cubicBezTo>
                      <a:cubicBezTo>
                        <a:pt x="306" y="150"/>
                        <a:pt x="305" y="149"/>
                        <a:pt x="305" y="149"/>
                      </a:cubicBezTo>
                      <a:cubicBezTo>
                        <a:pt x="305" y="149"/>
                        <a:pt x="305" y="149"/>
                        <a:pt x="305" y="149"/>
                      </a:cubicBezTo>
                      <a:cubicBezTo>
                        <a:pt x="306" y="149"/>
                        <a:pt x="306" y="149"/>
                        <a:pt x="307" y="149"/>
                      </a:cubicBezTo>
                      <a:cubicBezTo>
                        <a:pt x="309" y="149"/>
                        <a:pt x="310" y="149"/>
                        <a:pt x="311" y="147"/>
                      </a:cubicBezTo>
                      <a:cubicBezTo>
                        <a:pt x="311" y="148"/>
                        <a:pt x="311" y="148"/>
                        <a:pt x="311" y="148"/>
                      </a:cubicBezTo>
                      <a:cubicBezTo>
                        <a:pt x="310" y="148"/>
                        <a:pt x="309" y="150"/>
                        <a:pt x="309" y="151"/>
                      </a:cubicBezTo>
                      <a:cubicBezTo>
                        <a:pt x="309" y="153"/>
                        <a:pt x="311" y="155"/>
                        <a:pt x="313" y="155"/>
                      </a:cubicBezTo>
                      <a:cubicBezTo>
                        <a:pt x="313" y="155"/>
                        <a:pt x="313" y="155"/>
                        <a:pt x="313" y="155"/>
                      </a:cubicBezTo>
                      <a:cubicBezTo>
                        <a:pt x="314" y="156"/>
                        <a:pt x="314" y="156"/>
                        <a:pt x="314" y="156"/>
                      </a:cubicBezTo>
                      <a:cubicBezTo>
                        <a:pt x="311" y="156"/>
                        <a:pt x="311" y="156"/>
                        <a:pt x="311" y="156"/>
                      </a:cubicBezTo>
                      <a:cubicBezTo>
                        <a:pt x="311" y="154"/>
                        <a:pt x="309" y="153"/>
                        <a:pt x="307" y="153"/>
                      </a:cubicBezTo>
                      <a:cubicBezTo>
                        <a:pt x="305" y="153"/>
                        <a:pt x="304" y="154"/>
                        <a:pt x="304" y="156"/>
                      </a:cubicBezTo>
                      <a:cubicBezTo>
                        <a:pt x="303" y="156"/>
                        <a:pt x="303" y="156"/>
                        <a:pt x="303" y="156"/>
                      </a:cubicBezTo>
                      <a:lnTo>
                        <a:pt x="303" y="155"/>
                      </a:lnTo>
                      <a:close/>
                      <a:moveTo>
                        <a:pt x="259" y="156"/>
                      </a:moveTo>
                      <a:cubicBezTo>
                        <a:pt x="199" y="156"/>
                        <a:pt x="199" y="156"/>
                        <a:pt x="199" y="156"/>
                      </a:cubicBezTo>
                      <a:cubicBezTo>
                        <a:pt x="199" y="156"/>
                        <a:pt x="199" y="156"/>
                        <a:pt x="199" y="156"/>
                      </a:cubicBezTo>
                      <a:cubicBezTo>
                        <a:pt x="221" y="156"/>
                        <a:pt x="221" y="156"/>
                        <a:pt x="221" y="156"/>
                      </a:cubicBezTo>
                      <a:cubicBezTo>
                        <a:pt x="222" y="156"/>
                        <a:pt x="222" y="156"/>
                        <a:pt x="222" y="156"/>
                      </a:cubicBezTo>
                      <a:cubicBezTo>
                        <a:pt x="259" y="156"/>
                        <a:pt x="259" y="156"/>
                        <a:pt x="259" y="156"/>
                      </a:cubicBezTo>
                      <a:close/>
                      <a:moveTo>
                        <a:pt x="156" y="129"/>
                      </a:moveTo>
                      <a:cubicBezTo>
                        <a:pt x="156" y="128"/>
                        <a:pt x="156" y="128"/>
                        <a:pt x="156" y="128"/>
                      </a:cubicBezTo>
                      <a:cubicBezTo>
                        <a:pt x="157" y="128"/>
                        <a:pt x="157" y="128"/>
                        <a:pt x="157" y="128"/>
                      </a:cubicBezTo>
                      <a:lnTo>
                        <a:pt x="156" y="129"/>
                      </a:lnTo>
                      <a:close/>
                      <a:moveTo>
                        <a:pt x="258" y="152"/>
                      </a:moveTo>
                      <a:cubicBezTo>
                        <a:pt x="222" y="152"/>
                        <a:pt x="222" y="152"/>
                        <a:pt x="222" y="152"/>
                      </a:cubicBezTo>
                      <a:cubicBezTo>
                        <a:pt x="221" y="152"/>
                        <a:pt x="221" y="152"/>
                        <a:pt x="221" y="152"/>
                      </a:cubicBezTo>
                      <a:cubicBezTo>
                        <a:pt x="198" y="152"/>
                        <a:pt x="198" y="152"/>
                        <a:pt x="198" y="152"/>
                      </a:cubicBezTo>
                      <a:cubicBezTo>
                        <a:pt x="197" y="150"/>
                        <a:pt x="197" y="150"/>
                        <a:pt x="197" y="150"/>
                      </a:cubicBezTo>
                      <a:cubicBezTo>
                        <a:pt x="221" y="150"/>
                        <a:pt x="221" y="150"/>
                        <a:pt x="221" y="150"/>
                      </a:cubicBezTo>
                      <a:cubicBezTo>
                        <a:pt x="222" y="150"/>
                        <a:pt x="222" y="150"/>
                        <a:pt x="222" y="150"/>
                      </a:cubicBezTo>
                      <a:cubicBezTo>
                        <a:pt x="257" y="150"/>
                        <a:pt x="257" y="150"/>
                        <a:pt x="257" y="150"/>
                      </a:cubicBezTo>
                      <a:lnTo>
                        <a:pt x="258" y="152"/>
                      </a:lnTo>
                      <a:close/>
                      <a:moveTo>
                        <a:pt x="244" y="128"/>
                      </a:moveTo>
                      <a:cubicBezTo>
                        <a:pt x="248" y="128"/>
                        <a:pt x="248" y="128"/>
                        <a:pt x="248" y="128"/>
                      </a:cubicBezTo>
                      <a:cubicBezTo>
                        <a:pt x="249" y="130"/>
                        <a:pt x="249" y="130"/>
                        <a:pt x="249" y="130"/>
                      </a:cubicBezTo>
                      <a:cubicBezTo>
                        <a:pt x="243" y="130"/>
                        <a:pt x="243" y="130"/>
                        <a:pt x="243" y="130"/>
                      </a:cubicBezTo>
                      <a:lnTo>
                        <a:pt x="244" y="128"/>
                      </a:lnTo>
                      <a:close/>
                      <a:moveTo>
                        <a:pt x="240" y="134"/>
                      </a:moveTo>
                      <a:cubicBezTo>
                        <a:pt x="251" y="134"/>
                        <a:pt x="251" y="134"/>
                        <a:pt x="251" y="134"/>
                      </a:cubicBezTo>
                      <a:cubicBezTo>
                        <a:pt x="251" y="135"/>
                        <a:pt x="251" y="135"/>
                        <a:pt x="251" y="135"/>
                      </a:cubicBezTo>
                      <a:cubicBezTo>
                        <a:pt x="238" y="135"/>
                        <a:pt x="238" y="135"/>
                        <a:pt x="238" y="135"/>
                      </a:cubicBezTo>
                      <a:lnTo>
                        <a:pt x="240" y="134"/>
                      </a:lnTo>
                      <a:close/>
                      <a:moveTo>
                        <a:pt x="235" y="139"/>
                      </a:moveTo>
                      <a:cubicBezTo>
                        <a:pt x="253" y="139"/>
                        <a:pt x="253" y="139"/>
                        <a:pt x="253" y="139"/>
                      </a:cubicBezTo>
                      <a:cubicBezTo>
                        <a:pt x="253" y="141"/>
                        <a:pt x="253" y="141"/>
                        <a:pt x="253" y="141"/>
                      </a:cubicBezTo>
                      <a:cubicBezTo>
                        <a:pt x="234" y="141"/>
                        <a:pt x="234" y="141"/>
                        <a:pt x="234" y="141"/>
                      </a:cubicBezTo>
                      <a:lnTo>
                        <a:pt x="235" y="139"/>
                      </a:lnTo>
                      <a:close/>
                      <a:moveTo>
                        <a:pt x="227" y="145"/>
                      </a:moveTo>
                      <a:cubicBezTo>
                        <a:pt x="228" y="145"/>
                        <a:pt x="229" y="145"/>
                        <a:pt x="230" y="145"/>
                      </a:cubicBezTo>
                      <a:cubicBezTo>
                        <a:pt x="255" y="145"/>
                        <a:pt x="255" y="145"/>
                        <a:pt x="255" y="145"/>
                      </a:cubicBezTo>
                      <a:cubicBezTo>
                        <a:pt x="256" y="146"/>
                        <a:pt x="256" y="146"/>
                        <a:pt x="256" y="146"/>
                      </a:cubicBezTo>
                      <a:cubicBezTo>
                        <a:pt x="222" y="146"/>
                        <a:pt x="222" y="146"/>
                        <a:pt x="222" y="146"/>
                      </a:cubicBezTo>
                      <a:cubicBezTo>
                        <a:pt x="221" y="146"/>
                        <a:pt x="221" y="146"/>
                        <a:pt x="221" y="146"/>
                      </a:cubicBezTo>
                      <a:cubicBezTo>
                        <a:pt x="196" y="146"/>
                        <a:pt x="196" y="146"/>
                        <a:pt x="196" y="146"/>
                      </a:cubicBezTo>
                      <a:cubicBezTo>
                        <a:pt x="195" y="145"/>
                        <a:pt x="195" y="145"/>
                        <a:pt x="195" y="145"/>
                      </a:cubicBezTo>
                      <a:cubicBezTo>
                        <a:pt x="221" y="145"/>
                        <a:pt x="221" y="145"/>
                        <a:pt x="221" y="145"/>
                      </a:cubicBezTo>
                      <a:cubicBezTo>
                        <a:pt x="222" y="145"/>
                        <a:pt x="222" y="145"/>
                        <a:pt x="222" y="145"/>
                      </a:cubicBezTo>
                      <a:cubicBezTo>
                        <a:pt x="225" y="145"/>
                        <a:pt x="225" y="145"/>
                        <a:pt x="225" y="145"/>
                      </a:cubicBezTo>
                      <a:cubicBezTo>
                        <a:pt x="226" y="145"/>
                        <a:pt x="226" y="145"/>
                        <a:pt x="227" y="145"/>
                      </a:cubicBezTo>
                      <a:close/>
                      <a:moveTo>
                        <a:pt x="222" y="141"/>
                      </a:moveTo>
                      <a:cubicBezTo>
                        <a:pt x="222" y="141"/>
                        <a:pt x="222" y="141"/>
                        <a:pt x="222" y="141"/>
                      </a:cubicBezTo>
                      <a:cubicBezTo>
                        <a:pt x="221" y="141"/>
                        <a:pt x="221" y="141"/>
                        <a:pt x="221" y="141"/>
                      </a:cubicBezTo>
                      <a:cubicBezTo>
                        <a:pt x="194" y="141"/>
                        <a:pt x="194" y="141"/>
                        <a:pt x="194" y="141"/>
                      </a:cubicBezTo>
                      <a:cubicBezTo>
                        <a:pt x="193" y="139"/>
                        <a:pt x="193" y="139"/>
                        <a:pt x="193" y="139"/>
                      </a:cubicBezTo>
                      <a:cubicBezTo>
                        <a:pt x="221" y="139"/>
                        <a:pt x="221" y="139"/>
                        <a:pt x="221" y="139"/>
                      </a:cubicBezTo>
                      <a:lnTo>
                        <a:pt x="222" y="141"/>
                      </a:lnTo>
                      <a:close/>
                      <a:moveTo>
                        <a:pt x="219" y="135"/>
                      </a:moveTo>
                      <a:cubicBezTo>
                        <a:pt x="191" y="135"/>
                        <a:pt x="191" y="135"/>
                        <a:pt x="191" y="135"/>
                      </a:cubicBezTo>
                      <a:cubicBezTo>
                        <a:pt x="191" y="134"/>
                        <a:pt x="191" y="134"/>
                        <a:pt x="191" y="134"/>
                      </a:cubicBezTo>
                      <a:cubicBezTo>
                        <a:pt x="218" y="134"/>
                        <a:pt x="218" y="134"/>
                        <a:pt x="218" y="134"/>
                      </a:cubicBezTo>
                      <a:lnTo>
                        <a:pt x="219" y="135"/>
                      </a:lnTo>
                      <a:close/>
                      <a:moveTo>
                        <a:pt x="216" y="130"/>
                      </a:moveTo>
                      <a:cubicBezTo>
                        <a:pt x="189" y="130"/>
                        <a:pt x="189" y="130"/>
                        <a:pt x="189" y="130"/>
                      </a:cubicBezTo>
                      <a:cubicBezTo>
                        <a:pt x="189" y="130"/>
                        <a:pt x="189" y="130"/>
                        <a:pt x="189" y="130"/>
                      </a:cubicBezTo>
                      <a:cubicBezTo>
                        <a:pt x="189" y="128"/>
                        <a:pt x="189" y="128"/>
                        <a:pt x="189" y="128"/>
                      </a:cubicBezTo>
                      <a:cubicBezTo>
                        <a:pt x="189" y="128"/>
                        <a:pt x="189" y="128"/>
                        <a:pt x="189" y="128"/>
                      </a:cubicBezTo>
                      <a:cubicBezTo>
                        <a:pt x="189" y="128"/>
                        <a:pt x="189" y="128"/>
                        <a:pt x="189" y="128"/>
                      </a:cubicBezTo>
                      <a:cubicBezTo>
                        <a:pt x="215" y="128"/>
                        <a:pt x="215" y="128"/>
                        <a:pt x="215" y="128"/>
                      </a:cubicBezTo>
                      <a:lnTo>
                        <a:pt x="216" y="130"/>
                      </a:lnTo>
                      <a:close/>
                      <a:moveTo>
                        <a:pt x="213" y="125"/>
                      </a:moveTo>
                      <a:cubicBezTo>
                        <a:pt x="189" y="125"/>
                        <a:pt x="189" y="125"/>
                        <a:pt x="189" y="125"/>
                      </a:cubicBezTo>
                      <a:cubicBezTo>
                        <a:pt x="189" y="125"/>
                        <a:pt x="189" y="125"/>
                        <a:pt x="189" y="125"/>
                      </a:cubicBezTo>
                      <a:cubicBezTo>
                        <a:pt x="187" y="125"/>
                        <a:pt x="187" y="125"/>
                        <a:pt x="187" y="125"/>
                      </a:cubicBezTo>
                      <a:cubicBezTo>
                        <a:pt x="186" y="123"/>
                        <a:pt x="186" y="123"/>
                        <a:pt x="186" y="123"/>
                      </a:cubicBezTo>
                      <a:cubicBezTo>
                        <a:pt x="189" y="123"/>
                        <a:pt x="189" y="123"/>
                        <a:pt x="189" y="123"/>
                      </a:cubicBezTo>
                      <a:cubicBezTo>
                        <a:pt x="189" y="123"/>
                        <a:pt x="189" y="123"/>
                        <a:pt x="189" y="123"/>
                      </a:cubicBezTo>
                      <a:cubicBezTo>
                        <a:pt x="212" y="123"/>
                        <a:pt x="212" y="123"/>
                        <a:pt x="212" y="123"/>
                      </a:cubicBezTo>
                      <a:lnTo>
                        <a:pt x="213" y="125"/>
                      </a:lnTo>
                      <a:close/>
                      <a:moveTo>
                        <a:pt x="210" y="119"/>
                      </a:moveTo>
                      <a:cubicBezTo>
                        <a:pt x="189" y="119"/>
                        <a:pt x="189" y="119"/>
                        <a:pt x="189" y="119"/>
                      </a:cubicBezTo>
                      <a:cubicBezTo>
                        <a:pt x="189" y="119"/>
                        <a:pt x="189" y="119"/>
                        <a:pt x="189" y="119"/>
                      </a:cubicBezTo>
                      <a:cubicBezTo>
                        <a:pt x="185" y="119"/>
                        <a:pt x="185" y="119"/>
                        <a:pt x="185" y="119"/>
                      </a:cubicBezTo>
                      <a:cubicBezTo>
                        <a:pt x="184" y="118"/>
                        <a:pt x="184" y="118"/>
                        <a:pt x="184" y="118"/>
                      </a:cubicBezTo>
                      <a:cubicBezTo>
                        <a:pt x="189" y="118"/>
                        <a:pt x="189" y="118"/>
                        <a:pt x="189" y="118"/>
                      </a:cubicBezTo>
                      <a:cubicBezTo>
                        <a:pt x="189" y="118"/>
                        <a:pt x="189" y="118"/>
                        <a:pt x="189" y="118"/>
                      </a:cubicBezTo>
                      <a:cubicBezTo>
                        <a:pt x="209" y="118"/>
                        <a:pt x="209" y="118"/>
                        <a:pt x="209" y="118"/>
                      </a:cubicBezTo>
                      <a:lnTo>
                        <a:pt x="210" y="119"/>
                      </a:lnTo>
                      <a:close/>
                      <a:moveTo>
                        <a:pt x="207" y="114"/>
                      </a:moveTo>
                      <a:cubicBezTo>
                        <a:pt x="189" y="114"/>
                        <a:pt x="189" y="114"/>
                        <a:pt x="189" y="114"/>
                      </a:cubicBezTo>
                      <a:cubicBezTo>
                        <a:pt x="189" y="114"/>
                        <a:pt x="189" y="114"/>
                        <a:pt x="189" y="114"/>
                      </a:cubicBezTo>
                      <a:cubicBezTo>
                        <a:pt x="183" y="114"/>
                        <a:pt x="183" y="114"/>
                        <a:pt x="183" y="114"/>
                      </a:cubicBezTo>
                      <a:cubicBezTo>
                        <a:pt x="182" y="112"/>
                        <a:pt x="182" y="112"/>
                        <a:pt x="182" y="112"/>
                      </a:cubicBezTo>
                      <a:cubicBezTo>
                        <a:pt x="189" y="112"/>
                        <a:pt x="189" y="112"/>
                        <a:pt x="189" y="112"/>
                      </a:cubicBezTo>
                      <a:cubicBezTo>
                        <a:pt x="189" y="112"/>
                        <a:pt x="189" y="112"/>
                        <a:pt x="189" y="112"/>
                      </a:cubicBezTo>
                      <a:cubicBezTo>
                        <a:pt x="206" y="112"/>
                        <a:pt x="206" y="112"/>
                        <a:pt x="206" y="112"/>
                      </a:cubicBezTo>
                      <a:lnTo>
                        <a:pt x="207" y="114"/>
                      </a:lnTo>
                      <a:close/>
                      <a:moveTo>
                        <a:pt x="186" y="75"/>
                      </a:moveTo>
                      <a:cubicBezTo>
                        <a:pt x="187" y="76"/>
                        <a:pt x="187" y="76"/>
                        <a:pt x="187" y="76"/>
                      </a:cubicBezTo>
                      <a:cubicBezTo>
                        <a:pt x="185" y="76"/>
                        <a:pt x="185" y="76"/>
                        <a:pt x="185" y="76"/>
                      </a:cubicBezTo>
                      <a:lnTo>
                        <a:pt x="186" y="75"/>
                      </a:lnTo>
                      <a:close/>
                      <a:moveTo>
                        <a:pt x="182" y="80"/>
                      </a:moveTo>
                      <a:cubicBezTo>
                        <a:pt x="189" y="80"/>
                        <a:pt x="189" y="80"/>
                        <a:pt x="189" y="80"/>
                      </a:cubicBezTo>
                      <a:cubicBezTo>
                        <a:pt x="189" y="80"/>
                        <a:pt x="189" y="80"/>
                        <a:pt x="189" y="80"/>
                      </a:cubicBezTo>
                      <a:cubicBezTo>
                        <a:pt x="190" y="82"/>
                        <a:pt x="190" y="82"/>
                        <a:pt x="190" y="82"/>
                      </a:cubicBezTo>
                      <a:cubicBezTo>
                        <a:pt x="189" y="82"/>
                        <a:pt x="189" y="82"/>
                        <a:pt x="189" y="82"/>
                      </a:cubicBezTo>
                      <a:cubicBezTo>
                        <a:pt x="189" y="82"/>
                        <a:pt x="189" y="82"/>
                        <a:pt x="189" y="82"/>
                      </a:cubicBezTo>
                      <a:cubicBezTo>
                        <a:pt x="181" y="82"/>
                        <a:pt x="181" y="82"/>
                        <a:pt x="181" y="82"/>
                      </a:cubicBezTo>
                      <a:lnTo>
                        <a:pt x="182" y="80"/>
                      </a:lnTo>
                      <a:close/>
                      <a:moveTo>
                        <a:pt x="178" y="86"/>
                      </a:moveTo>
                      <a:cubicBezTo>
                        <a:pt x="189" y="86"/>
                        <a:pt x="189" y="86"/>
                        <a:pt x="189" y="86"/>
                      </a:cubicBezTo>
                      <a:cubicBezTo>
                        <a:pt x="189" y="86"/>
                        <a:pt x="189" y="86"/>
                        <a:pt x="189" y="86"/>
                      </a:cubicBezTo>
                      <a:cubicBezTo>
                        <a:pt x="192" y="86"/>
                        <a:pt x="192" y="86"/>
                        <a:pt x="192" y="86"/>
                      </a:cubicBezTo>
                      <a:cubicBezTo>
                        <a:pt x="193" y="87"/>
                        <a:pt x="193" y="87"/>
                        <a:pt x="193" y="87"/>
                      </a:cubicBezTo>
                      <a:cubicBezTo>
                        <a:pt x="189" y="87"/>
                        <a:pt x="189" y="87"/>
                        <a:pt x="189" y="87"/>
                      </a:cubicBezTo>
                      <a:cubicBezTo>
                        <a:pt x="189" y="87"/>
                        <a:pt x="189" y="87"/>
                        <a:pt x="189" y="87"/>
                      </a:cubicBezTo>
                      <a:cubicBezTo>
                        <a:pt x="177" y="87"/>
                        <a:pt x="177" y="87"/>
                        <a:pt x="177" y="87"/>
                      </a:cubicBezTo>
                      <a:lnTo>
                        <a:pt x="178" y="86"/>
                      </a:lnTo>
                      <a:close/>
                      <a:moveTo>
                        <a:pt x="174" y="91"/>
                      </a:moveTo>
                      <a:cubicBezTo>
                        <a:pt x="189" y="91"/>
                        <a:pt x="189" y="91"/>
                        <a:pt x="189" y="91"/>
                      </a:cubicBezTo>
                      <a:cubicBezTo>
                        <a:pt x="189" y="91"/>
                        <a:pt x="189" y="91"/>
                        <a:pt x="189" y="91"/>
                      </a:cubicBezTo>
                      <a:cubicBezTo>
                        <a:pt x="195" y="91"/>
                        <a:pt x="195" y="91"/>
                        <a:pt x="195" y="91"/>
                      </a:cubicBezTo>
                      <a:cubicBezTo>
                        <a:pt x="196" y="93"/>
                        <a:pt x="196" y="93"/>
                        <a:pt x="196" y="93"/>
                      </a:cubicBezTo>
                      <a:cubicBezTo>
                        <a:pt x="189" y="93"/>
                        <a:pt x="189" y="93"/>
                        <a:pt x="189" y="93"/>
                      </a:cubicBezTo>
                      <a:cubicBezTo>
                        <a:pt x="189" y="93"/>
                        <a:pt x="189" y="93"/>
                        <a:pt x="189" y="93"/>
                      </a:cubicBezTo>
                      <a:cubicBezTo>
                        <a:pt x="173" y="93"/>
                        <a:pt x="173" y="93"/>
                        <a:pt x="173" y="93"/>
                      </a:cubicBezTo>
                      <a:lnTo>
                        <a:pt x="174" y="91"/>
                      </a:lnTo>
                      <a:close/>
                      <a:moveTo>
                        <a:pt x="170" y="96"/>
                      </a:moveTo>
                      <a:cubicBezTo>
                        <a:pt x="189" y="96"/>
                        <a:pt x="189" y="96"/>
                        <a:pt x="189" y="96"/>
                      </a:cubicBezTo>
                      <a:cubicBezTo>
                        <a:pt x="189" y="96"/>
                        <a:pt x="189" y="96"/>
                        <a:pt x="189" y="96"/>
                      </a:cubicBezTo>
                      <a:cubicBezTo>
                        <a:pt x="198" y="96"/>
                        <a:pt x="198" y="96"/>
                        <a:pt x="198" y="96"/>
                      </a:cubicBezTo>
                      <a:cubicBezTo>
                        <a:pt x="199" y="98"/>
                        <a:pt x="199" y="98"/>
                        <a:pt x="199" y="98"/>
                      </a:cubicBezTo>
                      <a:cubicBezTo>
                        <a:pt x="189" y="98"/>
                        <a:pt x="189" y="98"/>
                        <a:pt x="189" y="98"/>
                      </a:cubicBezTo>
                      <a:cubicBezTo>
                        <a:pt x="189" y="98"/>
                        <a:pt x="189" y="98"/>
                        <a:pt x="189" y="98"/>
                      </a:cubicBezTo>
                      <a:cubicBezTo>
                        <a:pt x="169" y="98"/>
                        <a:pt x="169" y="98"/>
                        <a:pt x="169" y="98"/>
                      </a:cubicBezTo>
                      <a:lnTo>
                        <a:pt x="170" y="96"/>
                      </a:lnTo>
                      <a:close/>
                      <a:moveTo>
                        <a:pt x="166" y="102"/>
                      </a:moveTo>
                      <a:cubicBezTo>
                        <a:pt x="189" y="102"/>
                        <a:pt x="189" y="102"/>
                        <a:pt x="189" y="102"/>
                      </a:cubicBezTo>
                      <a:cubicBezTo>
                        <a:pt x="189" y="102"/>
                        <a:pt x="189" y="102"/>
                        <a:pt x="189" y="102"/>
                      </a:cubicBezTo>
                      <a:cubicBezTo>
                        <a:pt x="201" y="102"/>
                        <a:pt x="201" y="102"/>
                        <a:pt x="201" y="102"/>
                      </a:cubicBezTo>
                      <a:cubicBezTo>
                        <a:pt x="202" y="103"/>
                        <a:pt x="202" y="103"/>
                        <a:pt x="202" y="103"/>
                      </a:cubicBezTo>
                      <a:cubicBezTo>
                        <a:pt x="189" y="103"/>
                        <a:pt x="189" y="103"/>
                        <a:pt x="189" y="103"/>
                      </a:cubicBezTo>
                      <a:cubicBezTo>
                        <a:pt x="189" y="103"/>
                        <a:pt x="189" y="103"/>
                        <a:pt x="189" y="103"/>
                      </a:cubicBezTo>
                      <a:cubicBezTo>
                        <a:pt x="165" y="103"/>
                        <a:pt x="165" y="103"/>
                        <a:pt x="165" y="103"/>
                      </a:cubicBezTo>
                      <a:lnTo>
                        <a:pt x="166" y="102"/>
                      </a:lnTo>
                      <a:close/>
                      <a:moveTo>
                        <a:pt x="162" y="107"/>
                      </a:moveTo>
                      <a:cubicBezTo>
                        <a:pt x="189" y="107"/>
                        <a:pt x="189" y="107"/>
                        <a:pt x="189" y="107"/>
                      </a:cubicBezTo>
                      <a:cubicBezTo>
                        <a:pt x="189" y="107"/>
                        <a:pt x="189" y="107"/>
                        <a:pt x="189" y="107"/>
                      </a:cubicBezTo>
                      <a:cubicBezTo>
                        <a:pt x="204" y="107"/>
                        <a:pt x="204" y="107"/>
                        <a:pt x="204" y="107"/>
                      </a:cubicBezTo>
                      <a:cubicBezTo>
                        <a:pt x="204" y="109"/>
                        <a:pt x="204" y="109"/>
                        <a:pt x="204" y="109"/>
                      </a:cubicBezTo>
                      <a:cubicBezTo>
                        <a:pt x="189" y="109"/>
                        <a:pt x="189" y="109"/>
                        <a:pt x="189" y="109"/>
                      </a:cubicBezTo>
                      <a:cubicBezTo>
                        <a:pt x="189" y="109"/>
                        <a:pt x="189" y="109"/>
                        <a:pt x="189" y="109"/>
                      </a:cubicBezTo>
                      <a:cubicBezTo>
                        <a:pt x="179" y="109"/>
                        <a:pt x="179" y="109"/>
                        <a:pt x="179" y="109"/>
                      </a:cubicBezTo>
                      <a:cubicBezTo>
                        <a:pt x="178" y="108"/>
                        <a:pt x="178" y="108"/>
                        <a:pt x="178" y="108"/>
                      </a:cubicBezTo>
                      <a:cubicBezTo>
                        <a:pt x="176" y="108"/>
                        <a:pt x="175" y="108"/>
                        <a:pt x="174" y="109"/>
                      </a:cubicBezTo>
                      <a:cubicBezTo>
                        <a:pt x="161" y="109"/>
                        <a:pt x="161" y="109"/>
                        <a:pt x="161" y="109"/>
                      </a:cubicBezTo>
                      <a:lnTo>
                        <a:pt x="162" y="107"/>
                      </a:lnTo>
                      <a:close/>
                      <a:moveTo>
                        <a:pt x="158" y="112"/>
                      </a:moveTo>
                      <a:cubicBezTo>
                        <a:pt x="170" y="112"/>
                        <a:pt x="170" y="112"/>
                        <a:pt x="170" y="112"/>
                      </a:cubicBezTo>
                      <a:cubicBezTo>
                        <a:pt x="169" y="114"/>
                        <a:pt x="169" y="114"/>
                        <a:pt x="169" y="114"/>
                      </a:cubicBezTo>
                      <a:cubicBezTo>
                        <a:pt x="157" y="114"/>
                        <a:pt x="157" y="114"/>
                        <a:pt x="157" y="114"/>
                      </a:cubicBezTo>
                      <a:cubicBezTo>
                        <a:pt x="157" y="114"/>
                        <a:pt x="157" y="114"/>
                        <a:pt x="157" y="114"/>
                      </a:cubicBezTo>
                      <a:lnTo>
                        <a:pt x="158" y="112"/>
                      </a:lnTo>
                      <a:close/>
                      <a:moveTo>
                        <a:pt x="154" y="118"/>
                      </a:moveTo>
                      <a:cubicBezTo>
                        <a:pt x="157" y="118"/>
                        <a:pt x="157" y="118"/>
                        <a:pt x="157" y="118"/>
                      </a:cubicBezTo>
                      <a:cubicBezTo>
                        <a:pt x="166" y="118"/>
                        <a:pt x="166" y="118"/>
                        <a:pt x="166" y="118"/>
                      </a:cubicBezTo>
                      <a:cubicBezTo>
                        <a:pt x="164" y="119"/>
                        <a:pt x="164" y="119"/>
                        <a:pt x="164" y="119"/>
                      </a:cubicBezTo>
                      <a:cubicBezTo>
                        <a:pt x="157" y="119"/>
                        <a:pt x="157" y="119"/>
                        <a:pt x="157" y="119"/>
                      </a:cubicBezTo>
                      <a:cubicBezTo>
                        <a:pt x="153" y="119"/>
                        <a:pt x="153" y="119"/>
                        <a:pt x="153" y="119"/>
                      </a:cubicBezTo>
                      <a:lnTo>
                        <a:pt x="154" y="118"/>
                      </a:lnTo>
                      <a:close/>
                      <a:moveTo>
                        <a:pt x="157" y="123"/>
                      </a:moveTo>
                      <a:cubicBezTo>
                        <a:pt x="161" y="123"/>
                        <a:pt x="161" y="123"/>
                        <a:pt x="161" y="123"/>
                      </a:cubicBezTo>
                      <a:cubicBezTo>
                        <a:pt x="160" y="125"/>
                        <a:pt x="160" y="125"/>
                        <a:pt x="160" y="125"/>
                      </a:cubicBezTo>
                      <a:cubicBezTo>
                        <a:pt x="157" y="125"/>
                        <a:pt x="157" y="125"/>
                        <a:pt x="157" y="125"/>
                      </a:cubicBezTo>
                      <a:cubicBezTo>
                        <a:pt x="154" y="125"/>
                        <a:pt x="154" y="125"/>
                        <a:pt x="154" y="125"/>
                      </a:cubicBezTo>
                      <a:cubicBezTo>
                        <a:pt x="153" y="123"/>
                        <a:pt x="153" y="123"/>
                        <a:pt x="153" y="123"/>
                      </a:cubicBezTo>
                      <a:lnTo>
                        <a:pt x="157" y="123"/>
                      </a:lnTo>
                      <a:close/>
                      <a:moveTo>
                        <a:pt x="114" y="75"/>
                      </a:moveTo>
                      <a:cubicBezTo>
                        <a:pt x="150" y="142"/>
                        <a:pt x="150" y="142"/>
                        <a:pt x="150" y="142"/>
                      </a:cubicBezTo>
                      <a:cubicBezTo>
                        <a:pt x="151" y="144"/>
                        <a:pt x="153" y="145"/>
                        <a:pt x="155" y="145"/>
                      </a:cubicBezTo>
                      <a:cubicBezTo>
                        <a:pt x="156" y="145"/>
                        <a:pt x="158" y="145"/>
                        <a:pt x="160" y="143"/>
                      </a:cubicBezTo>
                      <a:cubicBezTo>
                        <a:pt x="175" y="125"/>
                        <a:pt x="175" y="125"/>
                        <a:pt x="175" y="125"/>
                      </a:cubicBezTo>
                      <a:cubicBezTo>
                        <a:pt x="187" y="156"/>
                        <a:pt x="187" y="156"/>
                        <a:pt x="187" y="156"/>
                      </a:cubicBezTo>
                      <a:cubicBezTo>
                        <a:pt x="20" y="156"/>
                        <a:pt x="20" y="156"/>
                        <a:pt x="20" y="156"/>
                      </a:cubicBezTo>
                      <a:cubicBezTo>
                        <a:pt x="36" y="140"/>
                        <a:pt x="36" y="140"/>
                        <a:pt x="36" y="140"/>
                      </a:cubicBezTo>
                      <a:cubicBezTo>
                        <a:pt x="49" y="151"/>
                        <a:pt x="49" y="151"/>
                        <a:pt x="49" y="151"/>
                      </a:cubicBezTo>
                      <a:cubicBezTo>
                        <a:pt x="50" y="152"/>
                        <a:pt x="52" y="152"/>
                        <a:pt x="53" y="152"/>
                      </a:cubicBezTo>
                      <a:cubicBezTo>
                        <a:pt x="55" y="152"/>
                        <a:pt x="56" y="151"/>
                        <a:pt x="57" y="150"/>
                      </a:cubicBezTo>
                      <a:lnTo>
                        <a:pt x="114" y="75"/>
                      </a:lnTo>
                      <a:close/>
                      <a:moveTo>
                        <a:pt x="84" y="31"/>
                      </a:moveTo>
                      <a:cubicBezTo>
                        <a:pt x="85" y="30"/>
                        <a:pt x="85" y="30"/>
                        <a:pt x="85" y="30"/>
                      </a:cubicBezTo>
                      <a:cubicBezTo>
                        <a:pt x="85" y="30"/>
                        <a:pt x="85" y="30"/>
                        <a:pt x="85" y="30"/>
                      </a:cubicBezTo>
                      <a:cubicBezTo>
                        <a:pt x="85" y="30"/>
                        <a:pt x="84" y="31"/>
                        <a:pt x="84" y="31"/>
                      </a:cubicBezTo>
                      <a:close/>
                      <a:moveTo>
                        <a:pt x="42" y="73"/>
                      </a:moveTo>
                      <a:cubicBezTo>
                        <a:pt x="42" y="73"/>
                        <a:pt x="42" y="72"/>
                        <a:pt x="43" y="72"/>
                      </a:cubicBezTo>
                      <a:cubicBezTo>
                        <a:pt x="43" y="73"/>
                        <a:pt x="43" y="73"/>
                        <a:pt x="43" y="73"/>
                      </a:cubicBezTo>
                      <a:cubicBezTo>
                        <a:pt x="42" y="73"/>
                        <a:pt x="42" y="73"/>
                        <a:pt x="42" y="73"/>
                      </a:cubicBezTo>
                      <a:close/>
                      <a:moveTo>
                        <a:pt x="20" y="138"/>
                      </a:moveTo>
                      <a:cubicBezTo>
                        <a:pt x="21" y="137"/>
                        <a:pt x="21" y="136"/>
                        <a:pt x="21" y="135"/>
                      </a:cubicBezTo>
                      <a:cubicBezTo>
                        <a:pt x="21" y="135"/>
                        <a:pt x="21" y="134"/>
                        <a:pt x="21" y="134"/>
                      </a:cubicBezTo>
                      <a:cubicBezTo>
                        <a:pt x="22" y="133"/>
                        <a:pt x="22" y="133"/>
                        <a:pt x="22" y="133"/>
                      </a:cubicBezTo>
                      <a:cubicBezTo>
                        <a:pt x="22" y="133"/>
                        <a:pt x="22" y="133"/>
                        <a:pt x="23" y="133"/>
                      </a:cubicBezTo>
                      <a:cubicBezTo>
                        <a:pt x="25" y="133"/>
                        <a:pt x="27" y="132"/>
                        <a:pt x="27" y="130"/>
                      </a:cubicBezTo>
                      <a:cubicBezTo>
                        <a:pt x="27" y="128"/>
                        <a:pt x="26" y="126"/>
                        <a:pt x="24" y="126"/>
                      </a:cubicBezTo>
                      <a:cubicBezTo>
                        <a:pt x="25" y="124"/>
                        <a:pt x="25" y="124"/>
                        <a:pt x="25" y="124"/>
                      </a:cubicBezTo>
                      <a:cubicBezTo>
                        <a:pt x="25" y="124"/>
                        <a:pt x="25" y="124"/>
                        <a:pt x="25" y="124"/>
                      </a:cubicBezTo>
                      <a:cubicBezTo>
                        <a:pt x="25" y="126"/>
                        <a:pt x="26" y="128"/>
                        <a:pt x="28" y="128"/>
                      </a:cubicBezTo>
                      <a:cubicBezTo>
                        <a:pt x="30" y="128"/>
                        <a:pt x="32" y="126"/>
                        <a:pt x="32" y="124"/>
                      </a:cubicBezTo>
                      <a:cubicBezTo>
                        <a:pt x="32" y="122"/>
                        <a:pt x="30" y="120"/>
                        <a:pt x="28" y="120"/>
                      </a:cubicBezTo>
                      <a:cubicBezTo>
                        <a:pt x="27" y="120"/>
                        <a:pt x="26" y="121"/>
                        <a:pt x="25" y="122"/>
                      </a:cubicBezTo>
                      <a:cubicBezTo>
                        <a:pt x="25" y="122"/>
                        <a:pt x="25" y="122"/>
                        <a:pt x="25" y="122"/>
                      </a:cubicBezTo>
                      <a:cubicBezTo>
                        <a:pt x="26" y="121"/>
                        <a:pt x="27" y="120"/>
                        <a:pt x="27" y="119"/>
                      </a:cubicBezTo>
                      <a:cubicBezTo>
                        <a:pt x="27" y="119"/>
                        <a:pt x="27" y="118"/>
                        <a:pt x="27" y="118"/>
                      </a:cubicBezTo>
                      <a:cubicBezTo>
                        <a:pt x="27" y="117"/>
                        <a:pt x="27" y="117"/>
                        <a:pt x="27" y="117"/>
                      </a:cubicBezTo>
                      <a:cubicBezTo>
                        <a:pt x="27" y="117"/>
                        <a:pt x="28" y="117"/>
                        <a:pt x="28" y="117"/>
                      </a:cubicBezTo>
                      <a:cubicBezTo>
                        <a:pt x="30" y="117"/>
                        <a:pt x="32" y="116"/>
                        <a:pt x="32" y="113"/>
                      </a:cubicBezTo>
                      <a:cubicBezTo>
                        <a:pt x="32" y="112"/>
                        <a:pt x="31" y="110"/>
                        <a:pt x="29" y="110"/>
                      </a:cubicBezTo>
                      <a:cubicBezTo>
                        <a:pt x="30" y="108"/>
                        <a:pt x="30" y="108"/>
                        <a:pt x="30" y="108"/>
                      </a:cubicBezTo>
                      <a:cubicBezTo>
                        <a:pt x="30" y="110"/>
                        <a:pt x="32" y="112"/>
                        <a:pt x="34" y="112"/>
                      </a:cubicBezTo>
                      <a:cubicBezTo>
                        <a:pt x="36" y="112"/>
                        <a:pt x="37" y="110"/>
                        <a:pt x="37" y="108"/>
                      </a:cubicBezTo>
                      <a:cubicBezTo>
                        <a:pt x="37" y="106"/>
                        <a:pt x="36" y="104"/>
                        <a:pt x="34" y="104"/>
                      </a:cubicBezTo>
                      <a:cubicBezTo>
                        <a:pt x="32" y="104"/>
                        <a:pt x="31" y="105"/>
                        <a:pt x="31" y="106"/>
                      </a:cubicBezTo>
                      <a:cubicBezTo>
                        <a:pt x="31" y="106"/>
                        <a:pt x="31" y="106"/>
                        <a:pt x="31" y="106"/>
                      </a:cubicBezTo>
                      <a:cubicBezTo>
                        <a:pt x="32" y="105"/>
                        <a:pt x="32" y="104"/>
                        <a:pt x="32" y="103"/>
                      </a:cubicBezTo>
                      <a:cubicBezTo>
                        <a:pt x="32" y="102"/>
                        <a:pt x="32" y="102"/>
                        <a:pt x="32" y="102"/>
                      </a:cubicBezTo>
                      <a:cubicBezTo>
                        <a:pt x="32" y="101"/>
                        <a:pt x="32" y="101"/>
                        <a:pt x="32" y="101"/>
                      </a:cubicBezTo>
                      <a:cubicBezTo>
                        <a:pt x="33" y="101"/>
                        <a:pt x="33" y="101"/>
                        <a:pt x="34" y="101"/>
                      </a:cubicBezTo>
                      <a:cubicBezTo>
                        <a:pt x="36" y="101"/>
                        <a:pt x="37" y="99"/>
                        <a:pt x="37" y="97"/>
                      </a:cubicBezTo>
                      <a:cubicBezTo>
                        <a:pt x="37" y="96"/>
                        <a:pt x="36" y="94"/>
                        <a:pt x="35" y="94"/>
                      </a:cubicBezTo>
                      <a:cubicBezTo>
                        <a:pt x="35" y="92"/>
                        <a:pt x="35" y="92"/>
                        <a:pt x="35" y="92"/>
                      </a:cubicBezTo>
                      <a:cubicBezTo>
                        <a:pt x="35" y="94"/>
                        <a:pt x="37" y="96"/>
                        <a:pt x="39" y="96"/>
                      </a:cubicBezTo>
                      <a:cubicBezTo>
                        <a:pt x="41" y="96"/>
                        <a:pt x="43" y="94"/>
                        <a:pt x="43" y="92"/>
                      </a:cubicBezTo>
                      <a:cubicBezTo>
                        <a:pt x="43" y="90"/>
                        <a:pt x="41" y="88"/>
                        <a:pt x="39" y="88"/>
                      </a:cubicBezTo>
                      <a:cubicBezTo>
                        <a:pt x="38" y="88"/>
                        <a:pt x="37" y="89"/>
                        <a:pt x="36" y="90"/>
                      </a:cubicBezTo>
                      <a:cubicBezTo>
                        <a:pt x="36" y="89"/>
                        <a:pt x="36" y="89"/>
                        <a:pt x="36" y="89"/>
                      </a:cubicBezTo>
                      <a:cubicBezTo>
                        <a:pt x="37" y="89"/>
                        <a:pt x="37" y="88"/>
                        <a:pt x="37" y="87"/>
                      </a:cubicBezTo>
                      <a:cubicBezTo>
                        <a:pt x="37" y="86"/>
                        <a:pt x="37" y="86"/>
                        <a:pt x="37" y="86"/>
                      </a:cubicBezTo>
                      <a:cubicBezTo>
                        <a:pt x="38" y="85"/>
                        <a:pt x="38" y="85"/>
                        <a:pt x="38" y="85"/>
                      </a:cubicBezTo>
                      <a:cubicBezTo>
                        <a:pt x="38" y="85"/>
                        <a:pt x="39" y="85"/>
                        <a:pt x="39" y="85"/>
                      </a:cubicBezTo>
                      <a:cubicBezTo>
                        <a:pt x="41" y="85"/>
                        <a:pt x="43" y="83"/>
                        <a:pt x="43" y="81"/>
                      </a:cubicBezTo>
                      <a:cubicBezTo>
                        <a:pt x="43" y="80"/>
                        <a:pt x="42" y="78"/>
                        <a:pt x="40" y="78"/>
                      </a:cubicBezTo>
                      <a:cubicBezTo>
                        <a:pt x="41" y="76"/>
                        <a:pt x="41" y="76"/>
                        <a:pt x="41" y="76"/>
                      </a:cubicBezTo>
                      <a:cubicBezTo>
                        <a:pt x="41" y="78"/>
                        <a:pt x="42" y="80"/>
                        <a:pt x="44" y="80"/>
                      </a:cubicBezTo>
                      <a:cubicBezTo>
                        <a:pt x="45" y="80"/>
                        <a:pt x="46" y="79"/>
                        <a:pt x="47" y="79"/>
                      </a:cubicBezTo>
                      <a:cubicBezTo>
                        <a:pt x="47" y="79"/>
                        <a:pt x="47" y="79"/>
                        <a:pt x="47" y="79"/>
                      </a:cubicBezTo>
                      <a:cubicBezTo>
                        <a:pt x="46" y="80"/>
                        <a:pt x="46" y="80"/>
                        <a:pt x="46" y="81"/>
                      </a:cubicBezTo>
                      <a:cubicBezTo>
                        <a:pt x="46" y="83"/>
                        <a:pt x="48" y="85"/>
                        <a:pt x="50" y="85"/>
                      </a:cubicBezTo>
                      <a:cubicBezTo>
                        <a:pt x="50" y="85"/>
                        <a:pt x="50" y="85"/>
                        <a:pt x="50" y="85"/>
                      </a:cubicBezTo>
                      <a:cubicBezTo>
                        <a:pt x="51" y="87"/>
                        <a:pt x="51" y="87"/>
                        <a:pt x="51" y="87"/>
                      </a:cubicBezTo>
                      <a:cubicBezTo>
                        <a:pt x="51" y="87"/>
                        <a:pt x="51" y="87"/>
                        <a:pt x="51" y="87"/>
                      </a:cubicBezTo>
                      <a:cubicBezTo>
                        <a:pt x="51" y="88"/>
                        <a:pt x="52" y="89"/>
                        <a:pt x="54" y="90"/>
                      </a:cubicBezTo>
                      <a:cubicBezTo>
                        <a:pt x="55" y="92"/>
                        <a:pt x="55" y="92"/>
                        <a:pt x="55" y="92"/>
                      </a:cubicBezTo>
                      <a:cubicBezTo>
                        <a:pt x="55" y="93"/>
                        <a:pt x="56" y="94"/>
                        <a:pt x="57" y="94"/>
                      </a:cubicBezTo>
                      <a:cubicBezTo>
                        <a:pt x="58" y="95"/>
                        <a:pt x="59" y="96"/>
                        <a:pt x="61" y="96"/>
                      </a:cubicBezTo>
                      <a:cubicBezTo>
                        <a:pt x="63" y="96"/>
                        <a:pt x="64" y="94"/>
                        <a:pt x="64" y="92"/>
                      </a:cubicBezTo>
                      <a:cubicBezTo>
                        <a:pt x="64" y="92"/>
                        <a:pt x="64" y="92"/>
                        <a:pt x="64" y="92"/>
                      </a:cubicBezTo>
                      <a:cubicBezTo>
                        <a:pt x="65" y="91"/>
                        <a:pt x="65" y="91"/>
                        <a:pt x="65" y="90"/>
                      </a:cubicBezTo>
                      <a:cubicBezTo>
                        <a:pt x="65" y="90"/>
                        <a:pt x="65" y="90"/>
                        <a:pt x="65" y="90"/>
                      </a:cubicBezTo>
                      <a:cubicBezTo>
                        <a:pt x="65" y="90"/>
                        <a:pt x="66" y="90"/>
                        <a:pt x="66" y="90"/>
                      </a:cubicBezTo>
                      <a:cubicBezTo>
                        <a:pt x="68" y="90"/>
                        <a:pt x="70" y="89"/>
                        <a:pt x="70" y="87"/>
                      </a:cubicBezTo>
                      <a:cubicBezTo>
                        <a:pt x="70" y="85"/>
                        <a:pt x="69" y="84"/>
                        <a:pt x="67" y="83"/>
                      </a:cubicBezTo>
                      <a:cubicBezTo>
                        <a:pt x="68" y="82"/>
                        <a:pt x="68" y="82"/>
                        <a:pt x="68" y="82"/>
                      </a:cubicBezTo>
                      <a:cubicBezTo>
                        <a:pt x="68" y="84"/>
                        <a:pt x="69" y="85"/>
                        <a:pt x="71" y="85"/>
                      </a:cubicBezTo>
                      <a:cubicBezTo>
                        <a:pt x="73" y="85"/>
                        <a:pt x="75" y="83"/>
                        <a:pt x="75" y="81"/>
                      </a:cubicBezTo>
                      <a:cubicBezTo>
                        <a:pt x="75" y="79"/>
                        <a:pt x="73" y="78"/>
                        <a:pt x="71" y="78"/>
                      </a:cubicBezTo>
                      <a:cubicBezTo>
                        <a:pt x="70" y="78"/>
                        <a:pt x="70" y="78"/>
                        <a:pt x="69" y="78"/>
                      </a:cubicBezTo>
                      <a:cubicBezTo>
                        <a:pt x="70" y="74"/>
                        <a:pt x="70" y="74"/>
                        <a:pt x="70" y="74"/>
                      </a:cubicBezTo>
                      <a:cubicBezTo>
                        <a:pt x="71" y="74"/>
                        <a:pt x="71" y="74"/>
                        <a:pt x="71" y="74"/>
                      </a:cubicBezTo>
                      <a:cubicBezTo>
                        <a:pt x="73" y="74"/>
                        <a:pt x="75" y="73"/>
                        <a:pt x="75" y="71"/>
                      </a:cubicBezTo>
                      <a:cubicBezTo>
                        <a:pt x="75" y="69"/>
                        <a:pt x="74" y="68"/>
                        <a:pt x="73" y="67"/>
                      </a:cubicBezTo>
                      <a:cubicBezTo>
                        <a:pt x="73" y="66"/>
                        <a:pt x="73" y="66"/>
                        <a:pt x="73" y="66"/>
                      </a:cubicBezTo>
                      <a:cubicBezTo>
                        <a:pt x="73" y="68"/>
                        <a:pt x="75" y="69"/>
                        <a:pt x="77" y="69"/>
                      </a:cubicBezTo>
                      <a:cubicBezTo>
                        <a:pt x="79" y="69"/>
                        <a:pt x="80" y="67"/>
                        <a:pt x="80" y="65"/>
                      </a:cubicBezTo>
                      <a:cubicBezTo>
                        <a:pt x="80" y="63"/>
                        <a:pt x="79" y="61"/>
                        <a:pt x="77" y="61"/>
                      </a:cubicBezTo>
                      <a:cubicBezTo>
                        <a:pt x="76" y="61"/>
                        <a:pt x="75" y="62"/>
                        <a:pt x="74" y="62"/>
                      </a:cubicBezTo>
                      <a:cubicBezTo>
                        <a:pt x="74" y="62"/>
                        <a:pt x="74" y="62"/>
                        <a:pt x="74" y="62"/>
                      </a:cubicBezTo>
                      <a:cubicBezTo>
                        <a:pt x="75" y="62"/>
                        <a:pt x="75" y="61"/>
                        <a:pt x="75" y="60"/>
                      </a:cubicBezTo>
                      <a:cubicBezTo>
                        <a:pt x="75" y="60"/>
                        <a:pt x="75" y="60"/>
                        <a:pt x="75" y="59"/>
                      </a:cubicBezTo>
                      <a:cubicBezTo>
                        <a:pt x="75" y="58"/>
                        <a:pt x="75" y="58"/>
                        <a:pt x="75" y="58"/>
                      </a:cubicBezTo>
                      <a:cubicBezTo>
                        <a:pt x="76" y="58"/>
                        <a:pt x="76" y="58"/>
                        <a:pt x="77" y="58"/>
                      </a:cubicBezTo>
                      <a:cubicBezTo>
                        <a:pt x="79" y="58"/>
                        <a:pt x="80" y="57"/>
                        <a:pt x="80" y="54"/>
                      </a:cubicBezTo>
                      <a:cubicBezTo>
                        <a:pt x="80" y="53"/>
                        <a:pt x="79" y="51"/>
                        <a:pt x="78" y="51"/>
                      </a:cubicBezTo>
                      <a:cubicBezTo>
                        <a:pt x="78" y="49"/>
                        <a:pt x="78" y="49"/>
                        <a:pt x="78" y="49"/>
                      </a:cubicBezTo>
                      <a:cubicBezTo>
                        <a:pt x="78" y="51"/>
                        <a:pt x="80" y="53"/>
                        <a:pt x="82" y="53"/>
                      </a:cubicBezTo>
                      <a:cubicBezTo>
                        <a:pt x="84" y="53"/>
                        <a:pt x="86" y="51"/>
                        <a:pt x="86" y="49"/>
                      </a:cubicBezTo>
                      <a:cubicBezTo>
                        <a:pt x="86" y="47"/>
                        <a:pt x="84" y="45"/>
                        <a:pt x="82" y="45"/>
                      </a:cubicBezTo>
                      <a:cubicBezTo>
                        <a:pt x="81" y="45"/>
                        <a:pt x="80" y="46"/>
                        <a:pt x="79" y="47"/>
                      </a:cubicBezTo>
                      <a:cubicBezTo>
                        <a:pt x="81" y="42"/>
                        <a:pt x="81" y="42"/>
                        <a:pt x="81" y="42"/>
                      </a:cubicBezTo>
                      <a:cubicBezTo>
                        <a:pt x="81" y="42"/>
                        <a:pt x="81" y="42"/>
                        <a:pt x="82" y="42"/>
                      </a:cubicBezTo>
                      <a:cubicBezTo>
                        <a:pt x="84" y="42"/>
                        <a:pt x="86" y="40"/>
                        <a:pt x="86" y="38"/>
                      </a:cubicBezTo>
                      <a:cubicBezTo>
                        <a:pt x="86" y="37"/>
                        <a:pt x="85" y="35"/>
                        <a:pt x="83" y="35"/>
                      </a:cubicBezTo>
                      <a:cubicBezTo>
                        <a:pt x="84" y="33"/>
                        <a:pt x="84" y="33"/>
                        <a:pt x="84" y="33"/>
                      </a:cubicBezTo>
                      <a:cubicBezTo>
                        <a:pt x="84" y="33"/>
                        <a:pt x="84" y="33"/>
                        <a:pt x="84" y="33"/>
                      </a:cubicBezTo>
                      <a:cubicBezTo>
                        <a:pt x="84" y="35"/>
                        <a:pt x="85" y="36"/>
                        <a:pt x="87" y="37"/>
                      </a:cubicBezTo>
                      <a:cubicBezTo>
                        <a:pt x="87" y="40"/>
                        <a:pt x="87" y="40"/>
                        <a:pt x="87" y="40"/>
                      </a:cubicBezTo>
                      <a:cubicBezTo>
                        <a:pt x="87" y="40"/>
                        <a:pt x="87" y="40"/>
                        <a:pt x="87" y="40"/>
                      </a:cubicBezTo>
                      <a:cubicBezTo>
                        <a:pt x="85" y="40"/>
                        <a:pt x="84" y="42"/>
                        <a:pt x="84" y="44"/>
                      </a:cubicBezTo>
                      <a:cubicBezTo>
                        <a:pt x="84" y="46"/>
                        <a:pt x="85" y="47"/>
                        <a:pt x="87" y="47"/>
                      </a:cubicBezTo>
                      <a:cubicBezTo>
                        <a:pt x="88" y="47"/>
                        <a:pt x="88" y="47"/>
                        <a:pt x="89" y="47"/>
                      </a:cubicBezTo>
                      <a:cubicBezTo>
                        <a:pt x="89" y="48"/>
                        <a:pt x="89" y="48"/>
                        <a:pt x="89" y="48"/>
                      </a:cubicBezTo>
                      <a:cubicBezTo>
                        <a:pt x="89" y="48"/>
                        <a:pt x="89" y="49"/>
                        <a:pt x="89" y="49"/>
                      </a:cubicBezTo>
                      <a:cubicBezTo>
                        <a:pt x="89" y="50"/>
                        <a:pt x="89" y="51"/>
                        <a:pt x="90" y="52"/>
                      </a:cubicBezTo>
                      <a:cubicBezTo>
                        <a:pt x="90" y="52"/>
                        <a:pt x="90" y="52"/>
                        <a:pt x="90" y="52"/>
                      </a:cubicBezTo>
                      <a:cubicBezTo>
                        <a:pt x="89" y="51"/>
                        <a:pt x="88" y="51"/>
                        <a:pt x="87" y="51"/>
                      </a:cubicBezTo>
                      <a:cubicBezTo>
                        <a:pt x="85" y="51"/>
                        <a:pt x="84" y="52"/>
                        <a:pt x="84" y="54"/>
                      </a:cubicBezTo>
                      <a:cubicBezTo>
                        <a:pt x="84" y="57"/>
                        <a:pt x="85" y="58"/>
                        <a:pt x="87" y="58"/>
                      </a:cubicBezTo>
                      <a:cubicBezTo>
                        <a:pt x="89" y="58"/>
                        <a:pt x="90" y="57"/>
                        <a:pt x="91" y="56"/>
                      </a:cubicBezTo>
                      <a:cubicBezTo>
                        <a:pt x="91" y="56"/>
                        <a:pt x="91" y="56"/>
                        <a:pt x="91" y="56"/>
                      </a:cubicBezTo>
                      <a:cubicBezTo>
                        <a:pt x="90" y="57"/>
                        <a:pt x="89" y="58"/>
                        <a:pt x="89" y="60"/>
                      </a:cubicBezTo>
                      <a:cubicBezTo>
                        <a:pt x="89" y="62"/>
                        <a:pt x="91" y="64"/>
                        <a:pt x="93" y="64"/>
                      </a:cubicBezTo>
                      <a:cubicBezTo>
                        <a:pt x="93" y="67"/>
                        <a:pt x="93" y="67"/>
                        <a:pt x="93" y="67"/>
                      </a:cubicBezTo>
                      <a:cubicBezTo>
                        <a:pt x="93" y="67"/>
                        <a:pt x="93" y="67"/>
                        <a:pt x="93" y="67"/>
                      </a:cubicBezTo>
                      <a:cubicBezTo>
                        <a:pt x="91" y="67"/>
                        <a:pt x="89" y="68"/>
                        <a:pt x="89" y="71"/>
                      </a:cubicBezTo>
                      <a:cubicBezTo>
                        <a:pt x="89" y="73"/>
                        <a:pt x="91" y="74"/>
                        <a:pt x="93" y="74"/>
                      </a:cubicBezTo>
                      <a:cubicBezTo>
                        <a:pt x="93" y="74"/>
                        <a:pt x="94" y="74"/>
                        <a:pt x="95" y="74"/>
                      </a:cubicBezTo>
                      <a:cubicBezTo>
                        <a:pt x="95" y="74"/>
                        <a:pt x="95" y="74"/>
                        <a:pt x="95" y="74"/>
                      </a:cubicBezTo>
                      <a:cubicBezTo>
                        <a:pt x="94" y="75"/>
                        <a:pt x="94" y="75"/>
                        <a:pt x="94" y="76"/>
                      </a:cubicBezTo>
                      <a:cubicBezTo>
                        <a:pt x="94" y="77"/>
                        <a:pt x="95" y="78"/>
                        <a:pt x="96" y="79"/>
                      </a:cubicBezTo>
                      <a:cubicBezTo>
                        <a:pt x="96" y="80"/>
                        <a:pt x="96" y="80"/>
                        <a:pt x="96" y="80"/>
                      </a:cubicBezTo>
                      <a:cubicBezTo>
                        <a:pt x="96" y="80"/>
                        <a:pt x="96" y="80"/>
                        <a:pt x="96" y="80"/>
                      </a:cubicBezTo>
                      <a:cubicBezTo>
                        <a:pt x="95" y="78"/>
                        <a:pt x="94" y="78"/>
                        <a:pt x="93" y="78"/>
                      </a:cubicBezTo>
                      <a:cubicBezTo>
                        <a:pt x="91" y="78"/>
                        <a:pt x="89" y="79"/>
                        <a:pt x="89" y="81"/>
                      </a:cubicBezTo>
                      <a:cubicBezTo>
                        <a:pt x="89" y="83"/>
                        <a:pt x="90" y="85"/>
                        <a:pt x="92" y="85"/>
                      </a:cubicBezTo>
                      <a:cubicBezTo>
                        <a:pt x="91" y="86"/>
                        <a:pt x="91" y="86"/>
                        <a:pt x="91" y="86"/>
                      </a:cubicBezTo>
                      <a:cubicBezTo>
                        <a:pt x="91" y="84"/>
                        <a:pt x="89" y="83"/>
                        <a:pt x="87" y="83"/>
                      </a:cubicBezTo>
                      <a:cubicBezTo>
                        <a:pt x="85" y="83"/>
                        <a:pt x="84" y="85"/>
                        <a:pt x="84" y="87"/>
                      </a:cubicBezTo>
                      <a:cubicBezTo>
                        <a:pt x="84" y="89"/>
                        <a:pt x="85" y="90"/>
                        <a:pt x="87" y="90"/>
                      </a:cubicBezTo>
                      <a:cubicBezTo>
                        <a:pt x="87" y="90"/>
                        <a:pt x="88" y="90"/>
                        <a:pt x="88" y="90"/>
                      </a:cubicBezTo>
                      <a:cubicBezTo>
                        <a:pt x="85" y="93"/>
                        <a:pt x="85" y="93"/>
                        <a:pt x="85" y="93"/>
                      </a:cubicBezTo>
                      <a:cubicBezTo>
                        <a:pt x="86" y="93"/>
                        <a:pt x="86" y="93"/>
                        <a:pt x="86" y="92"/>
                      </a:cubicBezTo>
                      <a:cubicBezTo>
                        <a:pt x="86" y="90"/>
                        <a:pt x="84" y="88"/>
                        <a:pt x="82" y="88"/>
                      </a:cubicBezTo>
                      <a:cubicBezTo>
                        <a:pt x="80" y="88"/>
                        <a:pt x="78" y="90"/>
                        <a:pt x="78" y="92"/>
                      </a:cubicBezTo>
                      <a:cubicBezTo>
                        <a:pt x="78" y="94"/>
                        <a:pt x="80" y="96"/>
                        <a:pt x="82" y="96"/>
                      </a:cubicBezTo>
                      <a:cubicBezTo>
                        <a:pt x="83" y="96"/>
                        <a:pt x="84" y="95"/>
                        <a:pt x="84" y="95"/>
                      </a:cubicBezTo>
                      <a:cubicBezTo>
                        <a:pt x="81" y="99"/>
                        <a:pt x="81" y="99"/>
                        <a:pt x="81" y="99"/>
                      </a:cubicBezTo>
                      <a:cubicBezTo>
                        <a:pt x="79" y="99"/>
                        <a:pt x="78" y="101"/>
                        <a:pt x="78" y="103"/>
                      </a:cubicBezTo>
                      <a:cubicBezTo>
                        <a:pt x="78" y="103"/>
                        <a:pt x="78" y="103"/>
                        <a:pt x="78" y="103"/>
                      </a:cubicBezTo>
                      <a:cubicBezTo>
                        <a:pt x="77" y="104"/>
                        <a:pt x="77" y="104"/>
                        <a:pt x="77" y="104"/>
                      </a:cubicBezTo>
                      <a:cubicBezTo>
                        <a:pt x="77" y="104"/>
                        <a:pt x="77" y="104"/>
                        <a:pt x="77" y="104"/>
                      </a:cubicBezTo>
                      <a:cubicBezTo>
                        <a:pt x="75" y="104"/>
                        <a:pt x="73" y="106"/>
                        <a:pt x="73" y="108"/>
                      </a:cubicBezTo>
                      <a:cubicBezTo>
                        <a:pt x="73" y="109"/>
                        <a:pt x="73" y="109"/>
                        <a:pt x="73" y="110"/>
                      </a:cubicBezTo>
                      <a:cubicBezTo>
                        <a:pt x="73" y="110"/>
                        <a:pt x="73" y="110"/>
                        <a:pt x="73" y="110"/>
                      </a:cubicBezTo>
                      <a:cubicBezTo>
                        <a:pt x="72" y="110"/>
                        <a:pt x="72" y="110"/>
                        <a:pt x="71" y="110"/>
                      </a:cubicBezTo>
                      <a:cubicBezTo>
                        <a:pt x="69" y="110"/>
                        <a:pt x="67" y="111"/>
                        <a:pt x="67" y="113"/>
                      </a:cubicBezTo>
                      <a:cubicBezTo>
                        <a:pt x="67" y="114"/>
                        <a:pt x="68" y="115"/>
                        <a:pt x="68" y="116"/>
                      </a:cubicBezTo>
                      <a:cubicBezTo>
                        <a:pt x="68" y="116"/>
                        <a:pt x="68" y="116"/>
                        <a:pt x="68" y="116"/>
                      </a:cubicBezTo>
                      <a:cubicBezTo>
                        <a:pt x="68" y="115"/>
                        <a:pt x="67" y="115"/>
                        <a:pt x="66" y="115"/>
                      </a:cubicBezTo>
                      <a:cubicBezTo>
                        <a:pt x="64" y="115"/>
                        <a:pt x="62" y="117"/>
                        <a:pt x="62" y="119"/>
                      </a:cubicBezTo>
                      <a:cubicBezTo>
                        <a:pt x="62" y="120"/>
                        <a:pt x="63" y="121"/>
                        <a:pt x="64" y="122"/>
                      </a:cubicBezTo>
                      <a:cubicBezTo>
                        <a:pt x="64" y="122"/>
                        <a:pt x="64" y="122"/>
                        <a:pt x="64" y="122"/>
                      </a:cubicBezTo>
                      <a:cubicBezTo>
                        <a:pt x="63" y="121"/>
                        <a:pt x="62" y="120"/>
                        <a:pt x="61" y="120"/>
                      </a:cubicBezTo>
                      <a:cubicBezTo>
                        <a:pt x="58" y="120"/>
                        <a:pt x="57" y="122"/>
                        <a:pt x="57" y="124"/>
                      </a:cubicBezTo>
                      <a:cubicBezTo>
                        <a:pt x="57" y="126"/>
                        <a:pt x="58" y="127"/>
                        <a:pt x="59" y="128"/>
                      </a:cubicBezTo>
                      <a:cubicBezTo>
                        <a:pt x="59" y="129"/>
                        <a:pt x="59" y="129"/>
                        <a:pt x="59" y="129"/>
                      </a:cubicBezTo>
                      <a:cubicBezTo>
                        <a:pt x="58" y="127"/>
                        <a:pt x="57" y="126"/>
                        <a:pt x="55" y="126"/>
                      </a:cubicBezTo>
                      <a:cubicBezTo>
                        <a:pt x="53" y="126"/>
                        <a:pt x="51" y="128"/>
                        <a:pt x="51" y="130"/>
                      </a:cubicBezTo>
                      <a:cubicBezTo>
                        <a:pt x="51" y="132"/>
                        <a:pt x="53" y="133"/>
                        <a:pt x="55" y="133"/>
                      </a:cubicBezTo>
                      <a:cubicBezTo>
                        <a:pt x="55" y="133"/>
                        <a:pt x="55" y="133"/>
                        <a:pt x="55" y="133"/>
                      </a:cubicBezTo>
                      <a:cubicBezTo>
                        <a:pt x="53" y="136"/>
                        <a:pt x="53" y="136"/>
                        <a:pt x="53" y="136"/>
                      </a:cubicBezTo>
                      <a:cubicBezTo>
                        <a:pt x="54" y="135"/>
                        <a:pt x="54" y="135"/>
                        <a:pt x="54" y="135"/>
                      </a:cubicBezTo>
                      <a:cubicBezTo>
                        <a:pt x="54" y="133"/>
                        <a:pt x="52" y="131"/>
                        <a:pt x="50" y="131"/>
                      </a:cubicBezTo>
                      <a:cubicBezTo>
                        <a:pt x="48" y="131"/>
                        <a:pt x="47" y="132"/>
                        <a:pt x="46" y="134"/>
                      </a:cubicBezTo>
                      <a:cubicBezTo>
                        <a:pt x="45" y="133"/>
                        <a:pt x="45" y="133"/>
                        <a:pt x="45" y="133"/>
                      </a:cubicBezTo>
                      <a:cubicBezTo>
                        <a:pt x="47" y="133"/>
                        <a:pt x="48" y="131"/>
                        <a:pt x="48" y="130"/>
                      </a:cubicBezTo>
                      <a:cubicBezTo>
                        <a:pt x="48" y="128"/>
                        <a:pt x="46" y="126"/>
                        <a:pt x="44" y="126"/>
                      </a:cubicBezTo>
                      <a:cubicBezTo>
                        <a:pt x="42" y="126"/>
                        <a:pt x="41" y="127"/>
                        <a:pt x="41" y="129"/>
                      </a:cubicBezTo>
                      <a:cubicBezTo>
                        <a:pt x="39" y="128"/>
                        <a:pt x="39" y="128"/>
                        <a:pt x="39" y="128"/>
                      </a:cubicBezTo>
                      <a:cubicBezTo>
                        <a:pt x="39" y="128"/>
                        <a:pt x="39" y="128"/>
                        <a:pt x="39" y="128"/>
                      </a:cubicBezTo>
                      <a:cubicBezTo>
                        <a:pt x="39" y="128"/>
                        <a:pt x="39" y="128"/>
                        <a:pt x="39" y="128"/>
                      </a:cubicBezTo>
                      <a:cubicBezTo>
                        <a:pt x="41" y="128"/>
                        <a:pt x="43" y="126"/>
                        <a:pt x="43" y="124"/>
                      </a:cubicBezTo>
                      <a:cubicBezTo>
                        <a:pt x="43" y="122"/>
                        <a:pt x="41" y="120"/>
                        <a:pt x="39" y="120"/>
                      </a:cubicBezTo>
                      <a:cubicBezTo>
                        <a:pt x="37" y="120"/>
                        <a:pt x="35" y="122"/>
                        <a:pt x="35" y="124"/>
                      </a:cubicBezTo>
                      <a:cubicBezTo>
                        <a:pt x="35" y="125"/>
                        <a:pt x="36" y="126"/>
                        <a:pt x="36" y="127"/>
                      </a:cubicBezTo>
                      <a:cubicBezTo>
                        <a:pt x="36" y="127"/>
                        <a:pt x="36" y="127"/>
                        <a:pt x="36" y="127"/>
                      </a:cubicBezTo>
                      <a:cubicBezTo>
                        <a:pt x="36" y="126"/>
                        <a:pt x="35" y="126"/>
                        <a:pt x="34" y="126"/>
                      </a:cubicBezTo>
                      <a:cubicBezTo>
                        <a:pt x="32" y="126"/>
                        <a:pt x="30" y="128"/>
                        <a:pt x="30" y="130"/>
                      </a:cubicBezTo>
                      <a:cubicBezTo>
                        <a:pt x="30" y="130"/>
                        <a:pt x="30" y="130"/>
                        <a:pt x="30" y="130"/>
                      </a:cubicBezTo>
                      <a:cubicBezTo>
                        <a:pt x="28" y="131"/>
                        <a:pt x="28" y="131"/>
                        <a:pt x="28" y="131"/>
                      </a:cubicBezTo>
                      <a:cubicBezTo>
                        <a:pt x="28" y="131"/>
                        <a:pt x="28" y="131"/>
                        <a:pt x="28" y="131"/>
                      </a:cubicBezTo>
                      <a:cubicBezTo>
                        <a:pt x="26" y="131"/>
                        <a:pt x="25" y="133"/>
                        <a:pt x="25" y="135"/>
                      </a:cubicBezTo>
                      <a:cubicBezTo>
                        <a:pt x="25" y="135"/>
                        <a:pt x="25" y="135"/>
                        <a:pt x="25" y="135"/>
                      </a:cubicBezTo>
                      <a:cubicBezTo>
                        <a:pt x="23" y="137"/>
                        <a:pt x="23" y="137"/>
                        <a:pt x="23" y="137"/>
                      </a:cubicBezTo>
                      <a:cubicBezTo>
                        <a:pt x="23" y="137"/>
                        <a:pt x="23" y="137"/>
                        <a:pt x="23" y="137"/>
                      </a:cubicBezTo>
                      <a:cubicBezTo>
                        <a:pt x="22" y="137"/>
                        <a:pt x="20" y="137"/>
                        <a:pt x="20" y="138"/>
                      </a:cubicBezTo>
                      <a:close/>
                      <a:moveTo>
                        <a:pt x="19" y="140"/>
                      </a:moveTo>
                      <a:cubicBezTo>
                        <a:pt x="19" y="140"/>
                        <a:pt x="19" y="140"/>
                        <a:pt x="19" y="140"/>
                      </a:cubicBezTo>
                      <a:cubicBezTo>
                        <a:pt x="19" y="140"/>
                        <a:pt x="19" y="140"/>
                        <a:pt x="19" y="140"/>
                      </a:cubicBezTo>
                      <a:cubicBezTo>
                        <a:pt x="19" y="140"/>
                        <a:pt x="19" y="140"/>
                        <a:pt x="19" y="140"/>
                      </a:cubicBezTo>
                      <a:cubicBezTo>
                        <a:pt x="19" y="140"/>
                        <a:pt x="19" y="140"/>
                        <a:pt x="19" y="140"/>
                      </a:cubicBezTo>
                      <a:close/>
                      <a:moveTo>
                        <a:pt x="131" y="188"/>
                      </a:moveTo>
                      <a:cubicBezTo>
                        <a:pt x="131" y="187"/>
                        <a:pt x="131" y="187"/>
                        <a:pt x="131" y="187"/>
                      </a:cubicBezTo>
                      <a:cubicBezTo>
                        <a:pt x="132" y="187"/>
                        <a:pt x="132" y="187"/>
                        <a:pt x="132" y="186"/>
                      </a:cubicBezTo>
                      <a:lnTo>
                        <a:pt x="131" y="188"/>
                      </a:lnTo>
                      <a:close/>
                      <a:moveTo>
                        <a:pt x="144" y="171"/>
                      </a:moveTo>
                      <a:cubicBezTo>
                        <a:pt x="144" y="170"/>
                        <a:pt x="142" y="169"/>
                        <a:pt x="141" y="169"/>
                      </a:cubicBezTo>
                      <a:cubicBezTo>
                        <a:pt x="139" y="169"/>
                        <a:pt x="137" y="170"/>
                        <a:pt x="137" y="172"/>
                      </a:cubicBezTo>
                      <a:cubicBezTo>
                        <a:pt x="137" y="174"/>
                        <a:pt x="138" y="176"/>
                        <a:pt x="140" y="176"/>
                      </a:cubicBezTo>
                      <a:cubicBezTo>
                        <a:pt x="139" y="177"/>
                        <a:pt x="139" y="177"/>
                        <a:pt x="139" y="177"/>
                      </a:cubicBezTo>
                      <a:cubicBezTo>
                        <a:pt x="139" y="175"/>
                        <a:pt x="137" y="174"/>
                        <a:pt x="136" y="174"/>
                      </a:cubicBezTo>
                      <a:cubicBezTo>
                        <a:pt x="134" y="174"/>
                        <a:pt x="132" y="176"/>
                        <a:pt x="132" y="178"/>
                      </a:cubicBezTo>
                      <a:cubicBezTo>
                        <a:pt x="132" y="180"/>
                        <a:pt x="134" y="182"/>
                        <a:pt x="136" y="182"/>
                      </a:cubicBezTo>
                      <a:cubicBezTo>
                        <a:pt x="136" y="182"/>
                        <a:pt x="136" y="182"/>
                        <a:pt x="136" y="182"/>
                      </a:cubicBezTo>
                      <a:cubicBezTo>
                        <a:pt x="134" y="184"/>
                        <a:pt x="134" y="184"/>
                        <a:pt x="134" y="184"/>
                      </a:cubicBezTo>
                      <a:cubicBezTo>
                        <a:pt x="134" y="184"/>
                        <a:pt x="134" y="184"/>
                        <a:pt x="134" y="183"/>
                      </a:cubicBezTo>
                      <a:cubicBezTo>
                        <a:pt x="134" y="181"/>
                        <a:pt x="132" y="179"/>
                        <a:pt x="130" y="179"/>
                      </a:cubicBezTo>
                      <a:cubicBezTo>
                        <a:pt x="130" y="179"/>
                        <a:pt x="130" y="180"/>
                        <a:pt x="129" y="180"/>
                      </a:cubicBezTo>
                      <a:cubicBezTo>
                        <a:pt x="129" y="176"/>
                        <a:pt x="129" y="176"/>
                        <a:pt x="129" y="176"/>
                      </a:cubicBezTo>
                      <a:cubicBezTo>
                        <a:pt x="129" y="176"/>
                        <a:pt x="130" y="176"/>
                        <a:pt x="130" y="176"/>
                      </a:cubicBezTo>
                      <a:cubicBezTo>
                        <a:pt x="132" y="176"/>
                        <a:pt x="134" y="175"/>
                        <a:pt x="134" y="173"/>
                      </a:cubicBezTo>
                      <a:cubicBezTo>
                        <a:pt x="134" y="170"/>
                        <a:pt x="132" y="169"/>
                        <a:pt x="130" y="169"/>
                      </a:cubicBezTo>
                      <a:cubicBezTo>
                        <a:pt x="129" y="169"/>
                        <a:pt x="128" y="169"/>
                        <a:pt x="127" y="170"/>
                      </a:cubicBezTo>
                      <a:cubicBezTo>
                        <a:pt x="127" y="170"/>
                        <a:pt x="127" y="170"/>
                        <a:pt x="127" y="170"/>
                      </a:cubicBezTo>
                      <a:cubicBezTo>
                        <a:pt x="128" y="169"/>
                        <a:pt x="129" y="168"/>
                        <a:pt x="129" y="167"/>
                      </a:cubicBezTo>
                      <a:cubicBezTo>
                        <a:pt x="132" y="167"/>
                        <a:pt x="132" y="167"/>
                        <a:pt x="132" y="167"/>
                      </a:cubicBezTo>
                      <a:cubicBezTo>
                        <a:pt x="132" y="169"/>
                        <a:pt x="134" y="171"/>
                        <a:pt x="136" y="171"/>
                      </a:cubicBezTo>
                      <a:cubicBezTo>
                        <a:pt x="138" y="171"/>
                        <a:pt x="139" y="169"/>
                        <a:pt x="139" y="167"/>
                      </a:cubicBezTo>
                      <a:cubicBezTo>
                        <a:pt x="143" y="167"/>
                        <a:pt x="143" y="167"/>
                        <a:pt x="143" y="167"/>
                      </a:cubicBezTo>
                      <a:cubicBezTo>
                        <a:pt x="143" y="169"/>
                        <a:pt x="144" y="170"/>
                        <a:pt x="145" y="171"/>
                      </a:cubicBezTo>
                      <a:cubicBezTo>
                        <a:pt x="145" y="171"/>
                        <a:pt x="144" y="171"/>
                        <a:pt x="144" y="171"/>
                      </a:cubicBezTo>
                      <a:close/>
                      <a:moveTo>
                        <a:pt x="161" y="210"/>
                      </a:moveTo>
                      <a:cubicBezTo>
                        <a:pt x="161" y="208"/>
                        <a:pt x="161" y="208"/>
                        <a:pt x="161" y="208"/>
                      </a:cubicBezTo>
                      <a:cubicBezTo>
                        <a:pt x="161" y="208"/>
                        <a:pt x="162" y="208"/>
                        <a:pt x="162" y="208"/>
                      </a:cubicBezTo>
                      <a:lnTo>
                        <a:pt x="161" y="210"/>
                      </a:lnTo>
                      <a:close/>
                      <a:moveTo>
                        <a:pt x="210" y="260"/>
                      </a:moveTo>
                      <a:cubicBezTo>
                        <a:pt x="209" y="256"/>
                        <a:pt x="209" y="256"/>
                        <a:pt x="209" y="256"/>
                      </a:cubicBezTo>
                      <a:cubicBezTo>
                        <a:pt x="210" y="257"/>
                        <a:pt x="210" y="257"/>
                        <a:pt x="211" y="257"/>
                      </a:cubicBezTo>
                      <a:cubicBezTo>
                        <a:pt x="211" y="257"/>
                        <a:pt x="212" y="257"/>
                        <a:pt x="213" y="256"/>
                      </a:cubicBezTo>
                      <a:lnTo>
                        <a:pt x="210" y="260"/>
                      </a:lnTo>
                      <a:close/>
                      <a:moveTo>
                        <a:pt x="235" y="224"/>
                      </a:moveTo>
                      <a:cubicBezTo>
                        <a:pt x="235" y="224"/>
                        <a:pt x="234" y="224"/>
                        <a:pt x="234" y="225"/>
                      </a:cubicBezTo>
                      <a:cubicBezTo>
                        <a:pt x="232" y="228"/>
                        <a:pt x="232" y="228"/>
                        <a:pt x="232" y="228"/>
                      </a:cubicBezTo>
                      <a:cubicBezTo>
                        <a:pt x="230" y="228"/>
                        <a:pt x="228" y="230"/>
                        <a:pt x="228" y="232"/>
                      </a:cubicBezTo>
                      <a:cubicBezTo>
                        <a:pt x="228" y="232"/>
                        <a:pt x="228" y="232"/>
                        <a:pt x="229" y="233"/>
                      </a:cubicBezTo>
                      <a:cubicBezTo>
                        <a:pt x="228" y="233"/>
                        <a:pt x="228" y="233"/>
                        <a:pt x="228" y="233"/>
                      </a:cubicBezTo>
                      <a:cubicBezTo>
                        <a:pt x="228" y="233"/>
                        <a:pt x="227" y="233"/>
                        <a:pt x="227" y="233"/>
                      </a:cubicBezTo>
                      <a:cubicBezTo>
                        <a:pt x="225" y="233"/>
                        <a:pt x="223" y="235"/>
                        <a:pt x="223" y="237"/>
                      </a:cubicBezTo>
                      <a:cubicBezTo>
                        <a:pt x="223" y="238"/>
                        <a:pt x="223" y="239"/>
                        <a:pt x="224" y="239"/>
                      </a:cubicBezTo>
                      <a:cubicBezTo>
                        <a:pt x="224" y="239"/>
                        <a:pt x="224" y="239"/>
                        <a:pt x="224" y="239"/>
                      </a:cubicBezTo>
                      <a:cubicBezTo>
                        <a:pt x="223" y="239"/>
                        <a:pt x="222" y="238"/>
                        <a:pt x="221" y="238"/>
                      </a:cubicBezTo>
                      <a:cubicBezTo>
                        <a:pt x="219" y="238"/>
                        <a:pt x="218" y="240"/>
                        <a:pt x="218" y="242"/>
                      </a:cubicBezTo>
                      <a:cubicBezTo>
                        <a:pt x="218" y="244"/>
                        <a:pt x="219" y="245"/>
                        <a:pt x="220" y="246"/>
                      </a:cubicBezTo>
                      <a:cubicBezTo>
                        <a:pt x="220" y="246"/>
                        <a:pt x="220" y="246"/>
                        <a:pt x="220" y="246"/>
                      </a:cubicBezTo>
                      <a:cubicBezTo>
                        <a:pt x="219" y="245"/>
                        <a:pt x="218" y="244"/>
                        <a:pt x="216" y="244"/>
                      </a:cubicBezTo>
                      <a:cubicBezTo>
                        <a:pt x="214" y="244"/>
                        <a:pt x="212" y="246"/>
                        <a:pt x="212" y="248"/>
                      </a:cubicBezTo>
                      <a:cubicBezTo>
                        <a:pt x="212" y="250"/>
                        <a:pt x="214" y="251"/>
                        <a:pt x="216" y="251"/>
                      </a:cubicBezTo>
                      <a:cubicBezTo>
                        <a:pt x="214" y="253"/>
                        <a:pt x="214" y="253"/>
                        <a:pt x="214" y="253"/>
                      </a:cubicBezTo>
                      <a:cubicBezTo>
                        <a:pt x="214" y="253"/>
                        <a:pt x="214" y="253"/>
                        <a:pt x="214" y="253"/>
                      </a:cubicBezTo>
                      <a:cubicBezTo>
                        <a:pt x="214" y="251"/>
                        <a:pt x="213" y="249"/>
                        <a:pt x="211" y="249"/>
                      </a:cubicBezTo>
                      <a:cubicBezTo>
                        <a:pt x="209" y="249"/>
                        <a:pt x="208" y="250"/>
                        <a:pt x="208" y="251"/>
                      </a:cubicBezTo>
                      <a:cubicBezTo>
                        <a:pt x="207" y="251"/>
                        <a:pt x="207" y="251"/>
                        <a:pt x="207" y="251"/>
                      </a:cubicBezTo>
                      <a:cubicBezTo>
                        <a:pt x="208" y="250"/>
                        <a:pt x="209" y="249"/>
                        <a:pt x="209" y="248"/>
                      </a:cubicBezTo>
                      <a:cubicBezTo>
                        <a:pt x="209" y="246"/>
                        <a:pt x="208" y="244"/>
                        <a:pt x="206" y="244"/>
                      </a:cubicBezTo>
                      <a:cubicBezTo>
                        <a:pt x="205" y="241"/>
                        <a:pt x="205" y="241"/>
                        <a:pt x="205" y="241"/>
                      </a:cubicBezTo>
                      <a:cubicBezTo>
                        <a:pt x="205" y="241"/>
                        <a:pt x="205" y="241"/>
                        <a:pt x="205" y="241"/>
                      </a:cubicBezTo>
                      <a:cubicBezTo>
                        <a:pt x="207" y="241"/>
                        <a:pt x="209" y="239"/>
                        <a:pt x="209" y="237"/>
                      </a:cubicBezTo>
                      <a:cubicBezTo>
                        <a:pt x="209" y="235"/>
                        <a:pt x="207" y="233"/>
                        <a:pt x="205" y="233"/>
                      </a:cubicBezTo>
                      <a:cubicBezTo>
                        <a:pt x="204" y="233"/>
                        <a:pt x="203" y="234"/>
                        <a:pt x="203" y="234"/>
                      </a:cubicBezTo>
                      <a:cubicBezTo>
                        <a:pt x="203" y="234"/>
                        <a:pt x="203" y="234"/>
                        <a:pt x="203" y="234"/>
                      </a:cubicBezTo>
                      <a:cubicBezTo>
                        <a:pt x="203" y="233"/>
                        <a:pt x="204" y="233"/>
                        <a:pt x="204" y="232"/>
                      </a:cubicBezTo>
                      <a:cubicBezTo>
                        <a:pt x="204" y="230"/>
                        <a:pt x="203" y="228"/>
                        <a:pt x="201" y="228"/>
                      </a:cubicBezTo>
                      <a:cubicBezTo>
                        <a:pt x="200" y="225"/>
                        <a:pt x="200" y="225"/>
                        <a:pt x="200" y="225"/>
                      </a:cubicBezTo>
                      <a:cubicBezTo>
                        <a:pt x="200" y="225"/>
                        <a:pt x="200" y="225"/>
                        <a:pt x="200" y="225"/>
                      </a:cubicBezTo>
                      <a:cubicBezTo>
                        <a:pt x="202" y="225"/>
                        <a:pt x="204" y="223"/>
                        <a:pt x="204" y="221"/>
                      </a:cubicBezTo>
                      <a:cubicBezTo>
                        <a:pt x="204" y="219"/>
                        <a:pt x="202" y="217"/>
                        <a:pt x="200" y="217"/>
                      </a:cubicBezTo>
                      <a:cubicBezTo>
                        <a:pt x="199" y="217"/>
                        <a:pt x="199" y="217"/>
                        <a:pt x="198" y="218"/>
                      </a:cubicBezTo>
                      <a:cubicBezTo>
                        <a:pt x="198" y="217"/>
                        <a:pt x="198" y="217"/>
                        <a:pt x="198" y="217"/>
                      </a:cubicBezTo>
                      <a:cubicBezTo>
                        <a:pt x="198" y="217"/>
                        <a:pt x="198" y="216"/>
                        <a:pt x="198" y="215"/>
                      </a:cubicBezTo>
                      <a:cubicBezTo>
                        <a:pt x="198" y="214"/>
                        <a:pt x="198" y="213"/>
                        <a:pt x="196" y="212"/>
                      </a:cubicBezTo>
                      <a:cubicBezTo>
                        <a:pt x="195" y="208"/>
                        <a:pt x="195" y="208"/>
                        <a:pt x="195" y="208"/>
                      </a:cubicBezTo>
                      <a:cubicBezTo>
                        <a:pt x="197" y="208"/>
                        <a:pt x="198" y="207"/>
                        <a:pt x="198" y="205"/>
                      </a:cubicBezTo>
                      <a:cubicBezTo>
                        <a:pt x="198" y="203"/>
                        <a:pt x="197" y="201"/>
                        <a:pt x="195" y="201"/>
                      </a:cubicBezTo>
                      <a:cubicBezTo>
                        <a:pt x="194" y="201"/>
                        <a:pt x="194" y="201"/>
                        <a:pt x="193" y="201"/>
                      </a:cubicBezTo>
                      <a:cubicBezTo>
                        <a:pt x="193" y="200"/>
                        <a:pt x="193" y="200"/>
                        <a:pt x="193" y="200"/>
                      </a:cubicBezTo>
                      <a:cubicBezTo>
                        <a:pt x="193" y="200"/>
                        <a:pt x="193" y="200"/>
                        <a:pt x="193" y="199"/>
                      </a:cubicBezTo>
                      <a:cubicBezTo>
                        <a:pt x="193" y="198"/>
                        <a:pt x="193" y="197"/>
                        <a:pt x="192" y="197"/>
                      </a:cubicBezTo>
                      <a:cubicBezTo>
                        <a:pt x="192" y="197"/>
                        <a:pt x="192" y="197"/>
                        <a:pt x="192" y="197"/>
                      </a:cubicBezTo>
                      <a:cubicBezTo>
                        <a:pt x="193" y="197"/>
                        <a:pt x="194" y="198"/>
                        <a:pt x="195" y="198"/>
                      </a:cubicBezTo>
                      <a:cubicBezTo>
                        <a:pt x="197" y="198"/>
                        <a:pt x="198" y="196"/>
                        <a:pt x="198" y="194"/>
                      </a:cubicBezTo>
                      <a:cubicBezTo>
                        <a:pt x="198" y="192"/>
                        <a:pt x="197" y="190"/>
                        <a:pt x="195" y="190"/>
                      </a:cubicBezTo>
                      <a:cubicBezTo>
                        <a:pt x="193" y="190"/>
                        <a:pt x="191" y="191"/>
                        <a:pt x="191" y="193"/>
                      </a:cubicBezTo>
                      <a:cubicBezTo>
                        <a:pt x="191" y="192"/>
                        <a:pt x="191" y="192"/>
                        <a:pt x="191" y="192"/>
                      </a:cubicBezTo>
                      <a:cubicBezTo>
                        <a:pt x="192" y="191"/>
                        <a:pt x="193" y="190"/>
                        <a:pt x="193" y="189"/>
                      </a:cubicBezTo>
                      <a:cubicBezTo>
                        <a:pt x="193" y="187"/>
                        <a:pt x="191" y="185"/>
                        <a:pt x="189" y="185"/>
                      </a:cubicBezTo>
                      <a:cubicBezTo>
                        <a:pt x="189" y="185"/>
                        <a:pt x="189" y="185"/>
                        <a:pt x="189" y="185"/>
                      </a:cubicBezTo>
                      <a:cubicBezTo>
                        <a:pt x="188" y="181"/>
                        <a:pt x="188" y="181"/>
                        <a:pt x="188" y="181"/>
                      </a:cubicBezTo>
                      <a:cubicBezTo>
                        <a:pt x="188" y="181"/>
                        <a:pt x="189" y="182"/>
                        <a:pt x="189" y="182"/>
                      </a:cubicBezTo>
                      <a:cubicBezTo>
                        <a:pt x="191" y="182"/>
                        <a:pt x="193" y="180"/>
                        <a:pt x="193" y="178"/>
                      </a:cubicBezTo>
                      <a:cubicBezTo>
                        <a:pt x="193" y="176"/>
                        <a:pt x="191" y="174"/>
                        <a:pt x="189" y="174"/>
                      </a:cubicBezTo>
                      <a:cubicBezTo>
                        <a:pt x="188" y="174"/>
                        <a:pt x="186" y="175"/>
                        <a:pt x="186" y="176"/>
                      </a:cubicBezTo>
                      <a:cubicBezTo>
                        <a:pt x="186" y="176"/>
                        <a:pt x="186" y="176"/>
                        <a:pt x="186" y="176"/>
                      </a:cubicBezTo>
                      <a:cubicBezTo>
                        <a:pt x="187" y="175"/>
                        <a:pt x="188" y="174"/>
                        <a:pt x="188" y="172"/>
                      </a:cubicBezTo>
                      <a:cubicBezTo>
                        <a:pt x="188" y="170"/>
                        <a:pt x="186" y="169"/>
                        <a:pt x="184" y="169"/>
                      </a:cubicBezTo>
                      <a:cubicBezTo>
                        <a:pt x="182" y="169"/>
                        <a:pt x="180" y="170"/>
                        <a:pt x="180" y="172"/>
                      </a:cubicBezTo>
                      <a:cubicBezTo>
                        <a:pt x="180" y="173"/>
                        <a:pt x="180" y="173"/>
                        <a:pt x="180" y="174"/>
                      </a:cubicBezTo>
                      <a:cubicBezTo>
                        <a:pt x="180" y="174"/>
                        <a:pt x="179" y="174"/>
                        <a:pt x="179" y="174"/>
                      </a:cubicBezTo>
                      <a:cubicBezTo>
                        <a:pt x="179" y="174"/>
                        <a:pt x="179" y="174"/>
                        <a:pt x="179" y="174"/>
                      </a:cubicBezTo>
                      <a:cubicBezTo>
                        <a:pt x="176" y="174"/>
                        <a:pt x="175" y="176"/>
                        <a:pt x="175" y="178"/>
                      </a:cubicBezTo>
                      <a:cubicBezTo>
                        <a:pt x="175" y="178"/>
                        <a:pt x="175" y="179"/>
                        <a:pt x="175" y="179"/>
                      </a:cubicBezTo>
                      <a:cubicBezTo>
                        <a:pt x="175" y="180"/>
                        <a:pt x="175" y="180"/>
                        <a:pt x="175" y="180"/>
                      </a:cubicBezTo>
                      <a:cubicBezTo>
                        <a:pt x="174" y="180"/>
                        <a:pt x="174" y="179"/>
                        <a:pt x="173" y="179"/>
                      </a:cubicBezTo>
                      <a:cubicBezTo>
                        <a:pt x="171" y="179"/>
                        <a:pt x="169" y="181"/>
                        <a:pt x="169" y="183"/>
                      </a:cubicBezTo>
                      <a:cubicBezTo>
                        <a:pt x="169" y="185"/>
                        <a:pt x="170" y="186"/>
                        <a:pt x="172" y="187"/>
                      </a:cubicBezTo>
                      <a:cubicBezTo>
                        <a:pt x="171" y="187"/>
                        <a:pt x="171" y="187"/>
                        <a:pt x="171" y="187"/>
                      </a:cubicBezTo>
                      <a:cubicBezTo>
                        <a:pt x="171" y="186"/>
                        <a:pt x="169" y="185"/>
                        <a:pt x="168" y="185"/>
                      </a:cubicBezTo>
                      <a:cubicBezTo>
                        <a:pt x="166" y="185"/>
                        <a:pt x="164" y="187"/>
                        <a:pt x="164" y="189"/>
                      </a:cubicBezTo>
                      <a:cubicBezTo>
                        <a:pt x="164" y="191"/>
                        <a:pt x="166" y="192"/>
                        <a:pt x="168" y="192"/>
                      </a:cubicBezTo>
                      <a:cubicBezTo>
                        <a:pt x="168" y="192"/>
                        <a:pt x="169" y="192"/>
                        <a:pt x="169" y="192"/>
                      </a:cubicBezTo>
                      <a:cubicBezTo>
                        <a:pt x="168" y="196"/>
                        <a:pt x="168" y="196"/>
                        <a:pt x="168" y="196"/>
                      </a:cubicBezTo>
                      <a:cubicBezTo>
                        <a:pt x="166" y="196"/>
                        <a:pt x="164" y="197"/>
                        <a:pt x="164" y="199"/>
                      </a:cubicBezTo>
                      <a:cubicBezTo>
                        <a:pt x="164" y="200"/>
                        <a:pt x="164" y="201"/>
                        <a:pt x="165" y="202"/>
                      </a:cubicBezTo>
                      <a:cubicBezTo>
                        <a:pt x="165" y="202"/>
                        <a:pt x="165" y="202"/>
                        <a:pt x="165" y="202"/>
                      </a:cubicBezTo>
                      <a:cubicBezTo>
                        <a:pt x="164" y="201"/>
                        <a:pt x="163" y="201"/>
                        <a:pt x="162" y="201"/>
                      </a:cubicBezTo>
                      <a:cubicBezTo>
                        <a:pt x="161" y="201"/>
                        <a:pt x="160" y="202"/>
                        <a:pt x="159" y="202"/>
                      </a:cubicBezTo>
                      <a:cubicBezTo>
                        <a:pt x="159" y="202"/>
                        <a:pt x="159" y="202"/>
                        <a:pt x="159" y="202"/>
                      </a:cubicBezTo>
                      <a:cubicBezTo>
                        <a:pt x="160" y="202"/>
                        <a:pt x="161" y="201"/>
                        <a:pt x="161" y="199"/>
                      </a:cubicBezTo>
                      <a:cubicBezTo>
                        <a:pt x="161" y="197"/>
                        <a:pt x="160" y="196"/>
                        <a:pt x="158" y="196"/>
                      </a:cubicBezTo>
                      <a:cubicBezTo>
                        <a:pt x="157" y="192"/>
                        <a:pt x="157" y="192"/>
                        <a:pt x="157" y="192"/>
                      </a:cubicBezTo>
                      <a:cubicBezTo>
                        <a:pt x="157" y="192"/>
                        <a:pt x="157" y="192"/>
                        <a:pt x="157" y="192"/>
                      </a:cubicBezTo>
                      <a:cubicBezTo>
                        <a:pt x="159" y="192"/>
                        <a:pt x="161" y="191"/>
                        <a:pt x="161" y="189"/>
                      </a:cubicBezTo>
                      <a:cubicBezTo>
                        <a:pt x="161" y="187"/>
                        <a:pt x="159" y="185"/>
                        <a:pt x="157" y="185"/>
                      </a:cubicBezTo>
                      <a:cubicBezTo>
                        <a:pt x="156" y="185"/>
                        <a:pt x="156" y="185"/>
                        <a:pt x="155" y="185"/>
                      </a:cubicBezTo>
                      <a:cubicBezTo>
                        <a:pt x="155" y="185"/>
                        <a:pt x="155" y="185"/>
                        <a:pt x="155" y="185"/>
                      </a:cubicBezTo>
                      <a:cubicBezTo>
                        <a:pt x="155" y="184"/>
                        <a:pt x="155" y="184"/>
                        <a:pt x="155" y="183"/>
                      </a:cubicBezTo>
                      <a:cubicBezTo>
                        <a:pt x="155" y="182"/>
                        <a:pt x="155" y="181"/>
                        <a:pt x="154" y="180"/>
                      </a:cubicBezTo>
                      <a:cubicBezTo>
                        <a:pt x="154" y="180"/>
                        <a:pt x="154" y="180"/>
                        <a:pt x="154" y="180"/>
                      </a:cubicBezTo>
                      <a:cubicBezTo>
                        <a:pt x="155" y="181"/>
                        <a:pt x="156" y="182"/>
                        <a:pt x="157" y="182"/>
                      </a:cubicBezTo>
                      <a:cubicBezTo>
                        <a:pt x="159" y="182"/>
                        <a:pt x="161" y="180"/>
                        <a:pt x="161" y="178"/>
                      </a:cubicBezTo>
                      <a:cubicBezTo>
                        <a:pt x="161" y="176"/>
                        <a:pt x="159" y="174"/>
                        <a:pt x="157" y="174"/>
                      </a:cubicBezTo>
                      <a:cubicBezTo>
                        <a:pt x="155" y="174"/>
                        <a:pt x="154" y="175"/>
                        <a:pt x="153" y="177"/>
                      </a:cubicBezTo>
                      <a:cubicBezTo>
                        <a:pt x="153" y="176"/>
                        <a:pt x="153" y="176"/>
                        <a:pt x="153" y="176"/>
                      </a:cubicBezTo>
                      <a:cubicBezTo>
                        <a:pt x="154" y="175"/>
                        <a:pt x="155" y="174"/>
                        <a:pt x="155" y="172"/>
                      </a:cubicBezTo>
                      <a:cubicBezTo>
                        <a:pt x="155" y="170"/>
                        <a:pt x="154" y="169"/>
                        <a:pt x="152" y="169"/>
                      </a:cubicBezTo>
                      <a:cubicBezTo>
                        <a:pt x="150" y="169"/>
                        <a:pt x="149" y="169"/>
                        <a:pt x="149" y="170"/>
                      </a:cubicBezTo>
                      <a:cubicBezTo>
                        <a:pt x="149" y="170"/>
                        <a:pt x="148" y="170"/>
                        <a:pt x="148" y="170"/>
                      </a:cubicBezTo>
                      <a:cubicBezTo>
                        <a:pt x="149" y="170"/>
                        <a:pt x="150" y="169"/>
                        <a:pt x="150" y="167"/>
                      </a:cubicBezTo>
                      <a:cubicBezTo>
                        <a:pt x="153" y="167"/>
                        <a:pt x="153" y="167"/>
                        <a:pt x="153" y="167"/>
                      </a:cubicBezTo>
                      <a:cubicBezTo>
                        <a:pt x="153" y="169"/>
                        <a:pt x="155" y="171"/>
                        <a:pt x="157" y="171"/>
                      </a:cubicBezTo>
                      <a:cubicBezTo>
                        <a:pt x="159" y="171"/>
                        <a:pt x="161" y="169"/>
                        <a:pt x="161" y="167"/>
                      </a:cubicBezTo>
                      <a:cubicBezTo>
                        <a:pt x="164" y="167"/>
                        <a:pt x="164" y="167"/>
                        <a:pt x="164" y="167"/>
                      </a:cubicBezTo>
                      <a:cubicBezTo>
                        <a:pt x="164" y="169"/>
                        <a:pt x="166" y="171"/>
                        <a:pt x="168" y="171"/>
                      </a:cubicBezTo>
                      <a:cubicBezTo>
                        <a:pt x="170" y="171"/>
                        <a:pt x="171" y="169"/>
                        <a:pt x="172" y="167"/>
                      </a:cubicBezTo>
                      <a:cubicBezTo>
                        <a:pt x="175" y="167"/>
                        <a:pt x="175" y="167"/>
                        <a:pt x="175" y="167"/>
                      </a:cubicBezTo>
                      <a:cubicBezTo>
                        <a:pt x="175" y="169"/>
                        <a:pt x="177" y="171"/>
                        <a:pt x="179" y="171"/>
                      </a:cubicBezTo>
                      <a:cubicBezTo>
                        <a:pt x="181" y="171"/>
                        <a:pt x="182" y="169"/>
                        <a:pt x="182" y="167"/>
                      </a:cubicBezTo>
                      <a:cubicBezTo>
                        <a:pt x="186" y="167"/>
                        <a:pt x="186" y="167"/>
                        <a:pt x="186" y="167"/>
                      </a:cubicBezTo>
                      <a:cubicBezTo>
                        <a:pt x="186" y="169"/>
                        <a:pt x="187" y="171"/>
                        <a:pt x="189" y="171"/>
                      </a:cubicBezTo>
                      <a:cubicBezTo>
                        <a:pt x="191" y="171"/>
                        <a:pt x="192" y="170"/>
                        <a:pt x="192" y="169"/>
                      </a:cubicBezTo>
                      <a:cubicBezTo>
                        <a:pt x="192" y="170"/>
                        <a:pt x="192" y="170"/>
                        <a:pt x="192" y="170"/>
                      </a:cubicBezTo>
                      <a:cubicBezTo>
                        <a:pt x="191" y="170"/>
                        <a:pt x="191" y="171"/>
                        <a:pt x="191" y="172"/>
                      </a:cubicBezTo>
                      <a:cubicBezTo>
                        <a:pt x="191" y="175"/>
                        <a:pt x="193" y="176"/>
                        <a:pt x="195" y="176"/>
                      </a:cubicBezTo>
                      <a:cubicBezTo>
                        <a:pt x="195" y="176"/>
                        <a:pt x="195" y="176"/>
                        <a:pt x="195" y="176"/>
                      </a:cubicBezTo>
                      <a:cubicBezTo>
                        <a:pt x="197" y="180"/>
                        <a:pt x="197" y="180"/>
                        <a:pt x="197" y="180"/>
                      </a:cubicBezTo>
                      <a:cubicBezTo>
                        <a:pt x="196" y="180"/>
                        <a:pt x="195" y="179"/>
                        <a:pt x="195" y="179"/>
                      </a:cubicBezTo>
                      <a:cubicBezTo>
                        <a:pt x="193" y="179"/>
                        <a:pt x="191" y="181"/>
                        <a:pt x="191" y="183"/>
                      </a:cubicBezTo>
                      <a:cubicBezTo>
                        <a:pt x="191" y="185"/>
                        <a:pt x="193" y="187"/>
                        <a:pt x="195" y="187"/>
                      </a:cubicBezTo>
                      <a:cubicBezTo>
                        <a:pt x="196" y="187"/>
                        <a:pt x="198" y="186"/>
                        <a:pt x="198" y="184"/>
                      </a:cubicBezTo>
                      <a:cubicBezTo>
                        <a:pt x="199" y="185"/>
                        <a:pt x="199" y="185"/>
                        <a:pt x="199" y="185"/>
                      </a:cubicBezTo>
                      <a:cubicBezTo>
                        <a:pt x="197" y="186"/>
                        <a:pt x="196" y="187"/>
                        <a:pt x="196" y="189"/>
                      </a:cubicBezTo>
                      <a:cubicBezTo>
                        <a:pt x="196" y="191"/>
                        <a:pt x="198" y="192"/>
                        <a:pt x="200" y="192"/>
                      </a:cubicBezTo>
                      <a:cubicBezTo>
                        <a:pt x="200" y="192"/>
                        <a:pt x="201" y="192"/>
                        <a:pt x="201" y="192"/>
                      </a:cubicBezTo>
                      <a:cubicBezTo>
                        <a:pt x="202" y="193"/>
                        <a:pt x="202" y="193"/>
                        <a:pt x="202" y="193"/>
                      </a:cubicBezTo>
                      <a:cubicBezTo>
                        <a:pt x="202" y="193"/>
                        <a:pt x="202" y="194"/>
                        <a:pt x="202" y="194"/>
                      </a:cubicBezTo>
                      <a:cubicBezTo>
                        <a:pt x="202" y="196"/>
                        <a:pt x="203" y="197"/>
                        <a:pt x="204" y="198"/>
                      </a:cubicBezTo>
                      <a:cubicBezTo>
                        <a:pt x="205" y="198"/>
                        <a:pt x="206" y="198"/>
                        <a:pt x="206" y="199"/>
                      </a:cubicBezTo>
                      <a:cubicBezTo>
                        <a:pt x="207" y="199"/>
                        <a:pt x="207" y="199"/>
                        <a:pt x="207" y="199"/>
                      </a:cubicBezTo>
                      <a:cubicBezTo>
                        <a:pt x="207" y="199"/>
                        <a:pt x="207" y="199"/>
                        <a:pt x="207" y="199"/>
                      </a:cubicBezTo>
                      <a:cubicBezTo>
                        <a:pt x="207" y="201"/>
                        <a:pt x="209" y="203"/>
                        <a:pt x="211" y="203"/>
                      </a:cubicBezTo>
                      <a:cubicBezTo>
                        <a:pt x="213" y="203"/>
                        <a:pt x="214" y="201"/>
                        <a:pt x="214" y="199"/>
                      </a:cubicBezTo>
                      <a:cubicBezTo>
                        <a:pt x="214" y="198"/>
                        <a:pt x="214" y="197"/>
                        <a:pt x="213" y="196"/>
                      </a:cubicBezTo>
                      <a:cubicBezTo>
                        <a:pt x="213" y="196"/>
                        <a:pt x="213" y="196"/>
                        <a:pt x="213" y="196"/>
                      </a:cubicBezTo>
                      <a:cubicBezTo>
                        <a:pt x="214" y="197"/>
                        <a:pt x="215" y="198"/>
                        <a:pt x="216" y="198"/>
                      </a:cubicBezTo>
                      <a:cubicBezTo>
                        <a:pt x="218" y="198"/>
                        <a:pt x="220" y="196"/>
                        <a:pt x="220" y="194"/>
                      </a:cubicBezTo>
                      <a:cubicBezTo>
                        <a:pt x="220" y="193"/>
                        <a:pt x="219" y="192"/>
                        <a:pt x="219" y="191"/>
                      </a:cubicBezTo>
                      <a:cubicBezTo>
                        <a:pt x="219" y="191"/>
                        <a:pt x="219" y="191"/>
                        <a:pt x="219" y="191"/>
                      </a:cubicBezTo>
                      <a:cubicBezTo>
                        <a:pt x="220" y="192"/>
                        <a:pt x="220" y="192"/>
                        <a:pt x="221" y="192"/>
                      </a:cubicBezTo>
                      <a:cubicBezTo>
                        <a:pt x="222" y="192"/>
                        <a:pt x="223" y="192"/>
                        <a:pt x="223" y="192"/>
                      </a:cubicBezTo>
                      <a:cubicBezTo>
                        <a:pt x="224" y="192"/>
                        <a:pt x="224" y="192"/>
                        <a:pt x="224" y="192"/>
                      </a:cubicBezTo>
                      <a:cubicBezTo>
                        <a:pt x="223" y="193"/>
                        <a:pt x="223" y="193"/>
                        <a:pt x="223" y="194"/>
                      </a:cubicBezTo>
                      <a:cubicBezTo>
                        <a:pt x="223" y="196"/>
                        <a:pt x="224" y="197"/>
                        <a:pt x="226" y="198"/>
                      </a:cubicBezTo>
                      <a:cubicBezTo>
                        <a:pt x="228" y="201"/>
                        <a:pt x="228" y="201"/>
                        <a:pt x="228" y="201"/>
                      </a:cubicBezTo>
                      <a:cubicBezTo>
                        <a:pt x="228" y="201"/>
                        <a:pt x="227" y="201"/>
                        <a:pt x="227" y="201"/>
                      </a:cubicBezTo>
                      <a:cubicBezTo>
                        <a:pt x="225" y="201"/>
                        <a:pt x="223" y="203"/>
                        <a:pt x="223" y="205"/>
                      </a:cubicBezTo>
                      <a:cubicBezTo>
                        <a:pt x="223" y="207"/>
                        <a:pt x="225" y="208"/>
                        <a:pt x="227" y="208"/>
                      </a:cubicBezTo>
                      <a:cubicBezTo>
                        <a:pt x="228" y="208"/>
                        <a:pt x="230" y="207"/>
                        <a:pt x="230" y="206"/>
                      </a:cubicBezTo>
                      <a:cubicBezTo>
                        <a:pt x="231" y="207"/>
                        <a:pt x="231" y="207"/>
                        <a:pt x="231" y="207"/>
                      </a:cubicBezTo>
                      <a:cubicBezTo>
                        <a:pt x="229" y="207"/>
                        <a:pt x="228" y="209"/>
                        <a:pt x="228" y="210"/>
                      </a:cubicBezTo>
                      <a:cubicBezTo>
                        <a:pt x="228" y="212"/>
                        <a:pt x="230" y="214"/>
                        <a:pt x="232" y="214"/>
                      </a:cubicBezTo>
                      <a:cubicBezTo>
                        <a:pt x="233" y="214"/>
                        <a:pt x="233" y="214"/>
                        <a:pt x="234" y="213"/>
                      </a:cubicBezTo>
                      <a:cubicBezTo>
                        <a:pt x="234" y="214"/>
                        <a:pt x="234" y="214"/>
                        <a:pt x="234" y="214"/>
                      </a:cubicBezTo>
                      <a:cubicBezTo>
                        <a:pt x="234" y="214"/>
                        <a:pt x="234" y="215"/>
                        <a:pt x="234" y="215"/>
                      </a:cubicBezTo>
                      <a:cubicBezTo>
                        <a:pt x="234" y="217"/>
                        <a:pt x="235" y="219"/>
                        <a:pt x="237" y="219"/>
                      </a:cubicBezTo>
                      <a:cubicBezTo>
                        <a:pt x="237" y="220"/>
                        <a:pt x="237" y="220"/>
                        <a:pt x="237" y="220"/>
                      </a:cubicBezTo>
                      <a:lnTo>
                        <a:pt x="235" y="224"/>
                      </a:lnTo>
                      <a:close/>
                      <a:moveTo>
                        <a:pt x="262" y="245"/>
                      </a:moveTo>
                      <a:cubicBezTo>
                        <a:pt x="229" y="177"/>
                        <a:pt x="229" y="177"/>
                        <a:pt x="229" y="177"/>
                      </a:cubicBezTo>
                      <a:cubicBezTo>
                        <a:pt x="228" y="175"/>
                        <a:pt x="227" y="174"/>
                        <a:pt x="225" y="174"/>
                      </a:cubicBezTo>
                      <a:cubicBezTo>
                        <a:pt x="223" y="173"/>
                        <a:pt x="222" y="174"/>
                        <a:pt x="220" y="175"/>
                      </a:cubicBezTo>
                      <a:cubicBezTo>
                        <a:pt x="210" y="183"/>
                        <a:pt x="210" y="183"/>
                        <a:pt x="210" y="183"/>
                      </a:cubicBezTo>
                      <a:cubicBezTo>
                        <a:pt x="204" y="167"/>
                        <a:pt x="204" y="167"/>
                        <a:pt x="204" y="167"/>
                      </a:cubicBezTo>
                      <a:cubicBezTo>
                        <a:pt x="312" y="167"/>
                        <a:pt x="312" y="167"/>
                        <a:pt x="312" y="167"/>
                      </a:cubicBezTo>
                      <a:lnTo>
                        <a:pt x="262" y="245"/>
                      </a:lnTo>
                      <a:close/>
                      <a:moveTo>
                        <a:pt x="335" y="243"/>
                      </a:moveTo>
                      <a:cubicBezTo>
                        <a:pt x="333" y="243"/>
                        <a:pt x="333" y="243"/>
                        <a:pt x="333" y="243"/>
                      </a:cubicBezTo>
                      <a:cubicBezTo>
                        <a:pt x="333" y="241"/>
                        <a:pt x="333" y="241"/>
                        <a:pt x="333" y="241"/>
                      </a:cubicBezTo>
                      <a:cubicBezTo>
                        <a:pt x="336" y="241"/>
                        <a:pt x="336" y="241"/>
                        <a:pt x="336" y="241"/>
                      </a:cubicBezTo>
                      <a:lnTo>
                        <a:pt x="335" y="243"/>
                      </a:lnTo>
                      <a:close/>
                      <a:moveTo>
                        <a:pt x="339" y="238"/>
                      </a:moveTo>
                      <a:cubicBezTo>
                        <a:pt x="331" y="238"/>
                        <a:pt x="331" y="238"/>
                        <a:pt x="331" y="238"/>
                      </a:cubicBezTo>
                      <a:cubicBezTo>
                        <a:pt x="330" y="236"/>
                        <a:pt x="330" y="236"/>
                        <a:pt x="330" y="236"/>
                      </a:cubicBezTo>
                      <a:cubicBezTo>
                        <a:pt x="340" y="236"/>
                        <a:pt x="340" y="236"/>
                        <a:pt x="340" y="236"/>
                      </a:cubicBezTo>
                      <a:lnTo>
                        <a:pt x="339" y="238"/>
                      </a:lnTo>
                      <a:close/>
                      <a:moveTo>
                        <a:pt x="342" y="232"/>
                      </a:moveTo>
                      <a:cubicBezTo>
                        <a:pt x="328" y="232"/>
                        <a:pt x="328" y="232"/>
                        <a:pt x="328" y="232"/>
                      </a:cubicBezTo>
                      <a:cubicBezTo>
                        <a:pt x="328" y="231"/>
                        <a:pt x="328" y="231"/>
                        <a:pt x="328" y="231"/>
                      </a:cubicBezTo>
                      <a:cubicBezTo>
                        <a:pt x="343" y="231"/>
                        <a:pt x="343" y="231"/>
                        <a:pt x="343" y="231"/>
                      </a:cubicBezTo>
                      <a:lnTo>
                        <a:pt x="342" y="232"/>
                      </a:lnTo>
                      <a:close/>
                      <a:moveTo>
                        <a:pt x="346" y="227"/>
                      </a:moveTo>
                      <a:cubicBezTo>
                        <a:pt x="326" y="227"/>
                        <a:pt x="326" y="227"/>
                        <a:pt x="326" y="227"/>
                      </a:cubicBezTo>
                      <a:cubicBezTo>
                        <a:pt x="325" y="225"/>
                        <a:pt x="325" y="225"/>
                        <a:pt x="325" y="225"/>
                      </a:cubicBezTo>
                      <a:cubicBezTo>
                        <a:pt x="347" y="225"/>
                        <a:pt x="347" y="225"/>
                        <a:pt x="347" y="225"/>
                      </a:cubicBezTo>
                      <a:lnTo>
                        <a:pt x="346" y="227"/>
                      </a:lnTo>
                      <a:close/>
                      <a:moveTo>
                        <a:pt x="349" y="222"/>
                      </a:moveTo>
                      <a:cubicBezTo>
                        <a:pt x="323" y="222"/>
                        <a:pt x="323" y="222"/>
                        <a:pt x="323" y="222"/>
                      </a:cubicBezTo>
                      <a:cubicBezTo>
                        <a:pt x="322" y="220"/>
                        <a:pt x="322" y="220"/>
                        <a:pt x="322" y="220"/>
                      </a:cubicBezTo>
                      <a:cubicBezTo>
                        <a:pt x="350" y="220"/>
                        <a:pt x="350" y="220"/>
                        <a:pt x="350" y="220"/>
                      </a:cubicBezTo>
                      <a:lnTo>
                        <a:pt x="349" y="222"/>
                      </a:lnTo>
                      <a:close/>
                      <a:moveTo>
                        <a:pt x="353" y="216"/>
                      </a:moveTo>
                      <a:cubicBezTo>
                        <a:pt x="350" y="216"/>
                        <a:pt x="350" y="216"/>
                        <a:pt x="350" y="216"/>
                      </a:cubicBezTo>
                      <a:cubicBezTo>
                        <a:pt x="350" y="216"/>
                        <a:pt x="350" y="216"/>
                        <a:pt x="350" y="216"/>
                      </a:cubicBezTo>
                      <a:cubicBezTo>
                        <a:pt x="321" y="216"/>
                        <a:pt x="321" y="216"/>
                        <a:pt x="321" y="216"/>
                      </a:cubicBezTo>
                      <a:cubicBezTo>
                        <a:pt x="320" y="215"/>
                        <a:pt x="320" y="215"/>
                        <a:pt x="320" y="215"/>
                      </a:cubicBezTo>
                      <a:cubicBezTo>
                        <a:pt x="350" y="215"/>
                        <a:pt x="350" y="215"/>
                        <a:pt x="350" y="215"/>
                      </a:cubicBezTo>
                      <a:cubicBezTo>
                        <a:pt x="350" y="215"/>
                        <a:pt x="350" y="215"/>
                        <a:pt x="350" y="215"/>
                      </a:cubicBezTo>
                      <a:cubicBezTo>
                        <a:pt x="354" y="215"/>
                        <a:pt x="354" y="215"/>
                        <a:pt x="354" y="215"/>
                      </a:cubicBezTo>
                      <a:lnTo>
                        <a:pt x="353" y="216"/>
                      </a:lnTo>
                      <a:close/>
                      <a:moveTo>
                        <a:pt x="356" y="211"/>
                      </a:moveTo>
                      <a:cubicBezTo>
                        <a:pt x="350" y="211"/>
                        <a:pt x="350" y="211"/>
                        <a:pt x="350" y="211"/>
                      </a:cubicBezTo>
                      <a:cubicBezTo>
                        <a:pt x="350" y="211"/>
                        <a:pt x="350" y="211"/>
                        <a:pt x="350" y="211"/>
                      </a:cubicBezTo>
                      <a:cubicBezTo>
                        <a:pt x="318" y="211"/>
                        <a:pt x="318" y="211"/>
                        <a:pt x="318" y="211"/>
                      </a:cubicBezTo>
                      <a:cubicBezTo>
                        <a:pt x="318" y="211"/>
                        <a:pt x="318" y="211"/>
                        <a:pt x="318" y="211"/>
                      </a:cubicBezTo>
                      <a:cubicBezTo>
                        <a:pt x="317" y="209"/>
                        <a:pt x="317" y="209"/>
                        <a:pt x="317" y="209"/>
                      </a:cubicBezTo>
                      <a:cubicBezTo>
                        <a:pt x="318" y="209"/>
                        <a:pt x="318" y="209"/>
                        <a:pt x="318" y="209"/>
                      </a:cubicBezTo>
                      <a:cubicBezTo>
                        <a:pt x="318" y="209"/>
                        <a:pt x="318" y="209"/>
                        <a:pt x="318" y="209"/>
                      </a:cubicBezTo>
                      <a:cubicBezTo>
                        <a:pt x="350" y="209"/>
                        <a:pt x="350" y="209"/>
                        <a:pt x="350" y="209"/>
                      </a:cubicBezTo>
                      <a:cubicBezTo>
                        <a:pt x="350" y="209"/>
                        <a:pt x="350" y="209"/>
                        <a:pt x="350" y="209"/>
                      </a:cubicBezTo>
                      <a:cubicBezTo>
                        <a:pt x="357" y="209"/>
                        <a:pt x="357" y="209"/>
                        <a:pt x="357" y="209"/>
                      </a:cubicBezTo>
                      <a:lnTo>
                        <a:pt x="356" y="211"/>
                      </a:lnTo>
                      <a:close/>
                      <a:moveTo>
                        <a:pt x="359" y="205"/>
                      </a:moveTo>
                      <a:cubicBezTo>
                        <a:pt x="350" y="205"/>
                        <a:pt x="350" y="205"/>
                        <a:pt x="350" y="205"/>
                      </a:cubicBezTo>
                      <a:cubicBezTo>
                        <a:pt x="350" y="205"/>
                        <a:pt x="350" y="205"/>
                        <a:pt x="350" y="205"/>
                      </a:cubicBezTo>
                      <a:cubicBezTo>
                        <a:pt x="318" y="205"/>
                        <a:pt x="318" y="205"/>
                        <a:pt x="318" y="205"/>
                      </a:cubicBezTo>
                      <a:cubicBezTo>
                        <a:pt x="318" y="205"/>
                        <a:pt x="318" y="205"/>
                        <a:pt x="318" y="205"/>
                      </a:cubicBezTo>
                      <a:cubicBezTo>
                        <a:pt x="315" y="205"/>
                        <a:pt x="315" y="205"/>
                        <a:pt x="315" y="205"/>
                      </a:cubicBezTo>
                      <a:cubicBezTo>
                        <a:pt x="315" y="204"/>
                        <a:pt x="315" y="204"/>
                        <a:pt x="315" y="204"/>
                      </a:cubicBezTo>
                      <a:cubicBezTo>
                        <a:pt x="318" y="204"/>
                        <a:pt x="318" y="204"/>
                        <a:pt x="318" y="204"/>
                      </a:cubicBezTo>
                      <a:cubicBezTo>
                        <a:pt x="318" y="204"/>
                        <a:pt x="318" y="204"/>
                        <a:pt x="318" y="204"/>
                      </a:cubicBezTo>
                      <a:cubicBezTo>
                        <a:pt x="350" y="204"/>
                        <a:pt x="350" y="204"/>
                        <a:pt x="350" y="204"/>
                      </a:cubicBezTo>
                      <a:cubicBezTo>
                        <a:pt x="350" y="204"/>
                        <a:pt x="350" y="204"/>
                        <a:pt x="350" y="204"/>
                      </a:cubicBezTo>
                      <a:cubicBezTo>
                        <a:pt x="360" y="204"/>
                        <a:pt x="360" y="204"/>
                        <a:pt x="360" y="204"/>
                      </a:cubicBezTo>
                      <a:lnTo>
                        <a:pt x="359" y="205"/>
                      </a:lnTo>
                      <a:close/>
                      <a:moveTo>
                        <a:pt x="363" y="200"/>
                      </a:moveTo>
                      <a:cubicBezTo>
                        <a:pt x="350" y="200"/>
                        <a:pt x="350" y="200"/>
                        <a:pt x="350" y="200"/>
                      </a:cubicBezTo>
                      <a:cubicBezTo>
                        <a:pt x="350" y="200"/>
                        <a:pt x="350" y="200"/>
                        <a:pt x="350" y="200"/>
                      </a:cubicBezTo>
                      <a:cubicBezTo>
                        <a:pt x="318" y="200"/>
                        <a:pt x="318" y="200"/>
                        <a:pt x="318" y="200"/>
                      </a:cubicBezTo>
                      <a:cubicBezTo>
                        <a:pt x="318" y="200"/>
                        <a:pt x="318" y="200"/>
                        <a:pt x="318" y="200"/>
                      </a:cubicBezTo>
                      <a:cubicBezTo>
                        <a:pt x="313" y="200"/>
                        <a:pt x="313" y="200"/>
                        <a:pt x="313" y="200"/>
                      </a:cubicBezTo>
                      <a:cubicBezTo>
                        <a:pt x="312" y="199"/>
                        <a:pt x="312" y="199"/>
                        <a:pt x="312" y="199"/>
                      </a:cubicBezTo>
                      <a:cubicBezTo>
                        <a:pt x="318" y="199"/>
                        <a:pt x="318" y="199"/>
                        <a:pt x="318" y="199"/>
                      </a:cubicBezTo>
                      <a:cubicBezTo>
                        <a:pt x="334" y="199"/>
                        <a:pt x="334" y="199"/>
                        <a:pt x="334" y="199"/>
                      </a:cubicBezTo>
                      <a:cubicBezTo>
                        <a:pt x="350" y="199"/>
                        <a:pt x="350" y="199"/>
                        <a:pt x="350" y="199"/>
                      </a:cubicBezTo>
                      <a:cubicBezTo>
                        <a:pt x="350" y="199"/>
                        <a:pt x="350" y="199"/>
                        <a:pt x="350" y="199"/>
                      </a:cubicBezTo>
                      <a:cubicBezTo>
                        <a:pt x="364" y="199"/>
                        <a:pt x="364" y="199"/>
                        <a:pt x="364" y="199"/>
                      </a:cubicBezTo>
                      <a:lnTo>
                        <a:pt x="363" y="200"/>
                      </a:lnTo>
                      <a:close/>
                      <a:moveTo>
                        <a:pt x="366" y="195"/>
                      </a:moveTo>
                      <a:cubicBezTo>
                        <a:pt x="350" y="195"/>
                        <a:pt x="350" y="195"/>
                        <a:pt x="350" y="195"/>
                      </a:cubicBezTo>
                      <a:cubicBezTo>
                        <a:pt x="350" y="195"/>
                        <a:pt x="350" y="195"/>
                        <a:pt x="350" y="195"/>
                      </a:cubicBezTo>
                      <a:cubicBezTo>
                        <a:pt x="334" y="195"/>
                        <a:pt x="334" y="195"/>
                        <a:pt x="334" y="195"/>
                      </a:cubicBezTo>
                      <a:cubicBezTo>
                        <a:pt x="318" y="195"/>
                        <a:pt x="318" y="195"/>
                        <a:pt x="318" y="195"/>
                      </a:cubicBezTo>
                      <a:cubicBezTo>
                        <a:pt x="310" y="195"/>
                        <a:pt x="310" y="195"/>
                        <a:pt x="310" y="195"/>
                      </a:cubicBezTo>
                      <a:cubicBezTo>
                        <a:pt x="309" y="193"/>
                        <a:pt x="309" y="193"/>
                        <a:pt x="309" y="193"/>
                      </a:cubicBezTo>
                      <a:cubicBezTo>
                        <a:pt x="318" y="193"/>
                        <a:pt x="318" y="193"/>
                        <a:pt x="318" y="193"/>
                      </a:cubicBezTo>
                      <a:cubicBezTo>
                        <a:pt x="333" y="193"/>
                        <a:pt x="333" y="193"/>
                        <a:pt x="333" y="193"/>
                      </a:cubicBezTo>
                      <a:cubicBezTo>
                        <a:pt x="350" y="193"/>
                        <a:pt x="350" y="193"/>
                        <a:pt x="350" y="193"/>
                      </a:cubicBezTo>
                      <a:cubicBezTo>
                        <a:pt x="350" y="193"/>
                        <a:pt x="350" y="193"/>
                        <a:pt x="350" y="193"/>
                      </a:cubicBezTo>
                      <a:cubicBezTo>
                        <a:pt x="367" y="193"/>
                        <a:pt x="367" y="193"/>
                        <a:pt x="367" y="193"/>
                      </a:cubicBezTo>
                      <a:lnTo>
                        <a:pt x="366" y="195"/>
                      </a:lnTo>
                      <a:close/>
                      <a:moveTo>
                        <a:pt x="370" y="189"/>
                      </a:moveTo>
                      <a:cubicBezTo>
                        <a:pt x="350" y="189"/>
                        <a:pt x="350" y="189"/>
                        <a:pt x="350" y="189"/>
                      </a:cubicBezTo>
                      <a:cubicBezTo>
                        <a:pt x="350" y="189"/>
                        <a:pt x="350" y="189"/>
                        <a:pt x="350" y="189"/>
                      </a:cubicBezTo>
                      <a:cubicBezTo>
                        <a:pt x="333" y="189"/>
                        <a:pt x="333" y="189"/>
                        <a:pt x="333" y="189"/>
                      </a:cubicBezTo>
                      <a:cubicBezTo>
                        <a:pt x="318" y="189"/>
                        <a:pt x="318" y="189"/>
                        <a:pt x="318" y="189"/>
                      </a:cubicBezTo>
                      <a:cubicBezTo>
                        <a:pt x="311" y="189"/>
                        <a:pt x="311" y="189"/>
                        <a:pt x="311" y="189"/>
                      </a:cubicBezTo>
                      <a:cubicBezTo>
                        <a:pt x="312" y="188"/>
                        <a:pt x="312" y="188"/>
                        <a:pt x="312" y="188"/>
                      </a:cubicBezTo>
                      <a:cubicBezTo>
                        <a:pt x="318" y="188"/>
                        <a:pt x="318" y="188"/>
                        <a:pt x="318" y="188"/>
                      </a:cubicBezTo>
                      <a:cubicBezTo>
                        <a:pt x="318" y="188"/>
                        <a:pt x="318" y="188"/>
                        <a:pt x="318" y="188"/>
                      </a:cubicBezTo>
                      <a:cubicBezTo>
                        <a:pt x="350" y="188"/>
                        <a:pt x="350" y="188"/>
                        <a:pt x="350" y="188"/>
                      </a:cubicBezTo>
                      <a:cubicBezTo>
                        <a:pt x="350" y="188"/>
                        <a:pt x="350" y="188"/>
                        <a:pt x="350" y="188"/>
                      </a:cubicBezTo>
                      <a:cubicBezTo>
                        <a:pt x="371" y="188"/>
                        <a:pt x="371" y="188"/>
                        <a:pt x="371" y="188"/>
                      </a:cubicBezTo>
                      <a:lnTo>
                        <a:pt x="370" y="189"/>
                      </a:lnTo>
                      <a:close/>
                      <a:moveTo>
                        <a:pt x="373" y="184"/>
                      </a:moveTo>
                      <a:cubicBezTo>
                        <a:pt x="350" y="184"/>
                        <a:pt x="350" y="184"/>
                        <a:pt x="350" y="184"/>
                      </a:cubicBezTo>
                      <a:cubicBezTo>
                        <a:pt x="350" y="184"/>
                        <a:pt x="350" y="184"/>
                        <a:pt x="350" y="184"/>
                      </a:cubicBezTo>
                      <a:cubicBezTo>
                        <a:pt x="318" y="184"/>
                        <a:pt x="318" y="184"/>
                        <a:pt x="318" y="184"/>
                      </a:cubicBezTo>
                      <a:cubicBezTo>
                        <a:pt x="318" y="184"/>
                        <a:pt x="318" y="184"/>
                        <a:pt x="318" y="184"/>
                      </a:cubicBezTo>
                      <a:cubicBezTo>
                        <a:pt x="315" y="184"/>
                        <a:pt x="315" y="184"/>
                        <a:pt x="315" y="184"/>
                      </a:cubicBezTo>
                      <a:cubicBezTo>
                        <a:pt x="316" y="182"/>
                        <a:pt x="316" y="182"/>
                        <a:pt x="316" y="182"/>
                      </a:cubicBezTo>
                      <a:cubicBezTo>
                        <a:pt x="318" y="182"/>
                        <a:pt x="318" y="182"/>
                        <a:pt x="318" y="182"/>
                      </a:cubicBezTo>
                      <a:cubicBezTo>
                        <a:pt x="318" y="182"/>
                        <a:pt x="318" y="182"/>
                        <a:pt x="318" y="182"/>
                      </a:cubicBezTo>
                      <a:cubicBezTo>
                        <a:pt x="350" y="182"/>
                        <a:pt x="350" y="182"/>
                        <a:pt x="350" y="182"/>
                      </a:cubicBezTo>
                      <a:cubicBezTo>
                        <a:pt x="350" y="182"/>
                        <a:pt x="350" y="182"/>
                        <a:pt x="350" y="182"/>
                      </a:cubicBezTo>
                      <a:cubicBezTo>
                        <a:pt x="374" y="182"/>
                        <a:pt x="374" y="182"/>
                        <a:pt x="374" y="182"/>
                      </a:cubicBezTo>
                      <a:lnTo>
                        <a:pt x="373" y="184"/>
                      </a:lnTo>
                      <a:close/>
                      <a:moveTo>
                        <a:pt x="377" y="179"/>
                      </a:moveTo>
                      <a:cubicBezTo>
                        <a:pt x="350" y="179"/>
                        <a:pt x="350" y="179"/>
                        <a:pt x="350" y="179"/>
                      </a:cubicBezTo>
                      <a:cubicBezTo>
                        <a:pt x="350" y="179"/>
                        <a:pt x="350" y="179"/>
                        <a:pt x="350" y="179"/>
                      </a:cubicBezTo>
                      <a:cubicBezTo>
                        <a:pt x="318" y="179"/>
                        <a:pt x="318" y="179"/>
                        <a:pt x="318" y="179"/>
                      </a:cubicBezTo>
                      <a:cubicBezTo>
                        <a:pt x="319" y="177"/>
                        <a:pt x="319" y="177"/>
                        <a:pt x="319" y="177"/>
                      </a:cubicBezTo>
                      <a:cubicBezTo>
                        <a:pt x="350" y="177"/>
                        <a:pt x="350" y="177"/>
                        <a:pt x="350" y="177"/>
                      </a:cubicBezTo>
                      <a:cubicBezTo>
                        <a:pt x="350" y="177"/>
                        <a:pt x="350" y="177"/>
                        <a:pt x="350" y="177"/>
                      </a:cubicBezTo>
                      <a:cubicBezTo>
                        <a:pt x="378" y="177"/>
                        <a:pt x="378" y="177"/>
                        <a:pt x="378" y="177"/>
                      </a:cubicBezTo>
                      <a:lnTo>
                        <a:pt x="377" y="179"/>
                      </a:lnTo>
                      <a:close/>
                      <a:moveTo>
                        <a:pt x="380" y="173"/>
                      </a:moveTo>
                      <a:cubicBezTo>
                        <a:pt x="350" y="173"/>
                        <a:pt x="350" y="173"/>
                        <a:pt x="350" y="173"/>
                      </a:cubicBezTo>
                      <a:cubicBezTo>
                        <a:pt x="350" y="173"/>
                        <a:pt x="350" y="173"/>
                        <a:pt x="350" y="173"/>
                      </a:cubicBezTo>
                      <a:cubicBezTo>
                        <a:pt x="322" y="173"/>
                        <a:pt x="322" y="173"/>
                        <a:pt x="322" y="173"/>
                      </a:cubicBezTo>
                      <a:cubicBezTo>
                        <a:pt x="323" y="172"/>
                        <a:pt x="323" y="172"/>
                        <a:pt x="323" y="172"/>
                      </a:cubicBezTo>
                      <a:cubicBezTo>
                        <a:pt x="350" y="172"/>
                        <a:pt x="350" y="172"/>
                        <a:pt x="350" y="172"/>
                      </a:cubicBezTo>
                      <a:cubicBezTo>
                        <a:pt x="350" y="172"/>
                        <a:pt x="350" y="172"/>
                        <a:pt x="350" y="172"/>
                      </a:cubicBezTo>
                      <a:cubicBezTo>
                        <a:pt x="381" y="172"/>
                        <a:pt x="381" y="172"/>
                        <a:pt x="381" y="172"/>
                      </a:cubicBezTo>
                      <a:lnTo>
                        <a:pt x="380" y="173"/>
                      </a:lnTo>
                      <a:close/>
                      <a:moveTo>
                        <a:pt x="383" y="168"/>
                      </a:moveTo>
                      <a:cubicBezTo>
                        <a:pt x="350" y="168"/>
                        <a:pt x="350" y="168"/>
                        <a:pt x="350" y="168"/>
                      </a:cubicBezTo>
                      <a:cubicBezTo>
                        <a:pt x="350" y="168"/>
                        <a:pt x="350" y="168"/>
                        <a:pt x="350" y="168"/>
                      </a:cubicBezTo>
                      <a:cubicBezTo>
                        <a:pt x="325" y="168"/>
                        <a:pt x="325" y="168"/>
                        <a:pt x="325" y="168"/>
                      </a:cubicBezTo>
                      <a:cubicBezTo>
                        <a:pt x="326" y="167"/>
                        <a:pt x="326" y="167"/>
                        <a:pt x="326" y="167"/>
                      </a:cubicBezTo>
                      <a:cubicBezTo>
                        <a:pt x="384" y="167"/>
                        <a:pt x="384" y="167"/>
                        <a:pt x="384" y="167"/>
                      </a:cubicBezTo>
                      <a:cubicBezTo>
                        <a:pt x="384" y="168"/>
                        <a:pt x="384" y="168"/>
                        <a:pt x="384" y="168"/>
                      </a:cubicBezTo>
                      <a:lnTo>
                        <a:pt x="383" y="16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D2D2D"/>
                    </a:solidFill>
                  </a:endParaRPr>
                </a:p>
              </p:txBody>
            </p:sp>
            <p:sp>
              <p:nvSpPr>
                <p:cNvPr id="30" name="Oval 88"/>
                <p:cNvSpPr>
                  <a:spLocks noChangeArrowheads="1"/>
                </p:cNvSpPr>
                <p:nvPr/>
              </p:nvSpPr>
              <p:spPr bwMode="auto">
                <a:xfrm>
                  <a:off x="2120" y="1428"/>
                  <a:ext cx="17" cy="1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D2D2D"/>
                    </a:solidFill>
                  </a:endParaRPr>
                </a:p>
              </p:txBody>
            </p:sp>
            <p:sp>
              <p:nvSpPr>
                <p:cNvPr id="31" name="Oval 89"/>
                <p:cNvSpPr>
                  <a:spLocks noChangeArrowheads="1"/>
                </p:cNvSpPr>
                <p:nvPr/>
              </p:nvSpPr>
              <p:spPr bwMode="auto">
                <a:xfrm>
                  <a:off x="2094" y="1452"/>
                  <a:ext cx="17" cy="1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D2D2D"/>
                    </a:solidFill>
                  </a:endParaRPr>
                </a:p>
              </p:txBody>
            </p:sp>
            <p:sp>
              <p:nvSpPr>
                <p:cNvPr id="32" name="Oval 90"/>
                <p:cNvSpPr>
                  <a:spLocks noChangeArrowheads="1"/>
                </p:cNvSpPr>
                <p:nvPr/>
              </p:nvSpPr>
              <p:spPr bwMode="auto">
                <a:xfrm>
                  <a:off x="2144" y="1402"/>
                  <a:ext cx="19" cy="1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D2D2D"/>
                    </a:solidFill>
                  </a:endParaRPr>
                </a:p>
              </p:txBody>
            </p:sp>
            <p:sp>
              <p:nvSpPr>
                <p:cNvPr id="33" name="Oval 91"/>
                <p:cNvSpPr>
                  <a:spLocks noChangeArrowheads="1"/>
                </p:cNvSpPr>
                <p:nvPr/>
              </p:nvSpPr>
              <p:spPr bwMode="auto">
                <a:xfrm>
                  <a:off x="2132" y="1413"/>
                  <a:ext cx="19" cy="2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D2D2D"/>
                    </a:solidFill>
                  </a:endParaRPr>
                </a:p>
              </p:txBody>
            </p:sp>
            <p:sp>
              <p:nvSpPr>
                <p:cNvPr id="34" name="Oval 92"/>
                <p:cNvSpPr>
                  <a:spLocks noChangeArrowheads="1"/>
                </p:cNvSpPr>
                <p:nvPr/>
              </p:nvSpPr>
              <p:spPr bwMode="auto">
                <a:xfrm>
                  <a:off x="2106" y="1440"/>
                  <a:ext cx="19" cy="1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D2D2D"/>
                    </a:solidFill>
                  </a:endParaRPr>
                </a:p>
              </p:txBody>
            </p:sp>
            <p:sp>
              <p:nvSpPr>
                <p:cNvPr id="35" name="Oval 93"/>
                <p:cNvSpPr>
                  <a:spLocks noChangeArrowheads="1"/>
                </p:cNvSpPr>
                <p:nvPr/>
              </p:nvSpPr>
              <p:spPr bwMode="auto">
                <a:xfrm>
                  <a:off x="2068" y="1375"/>
                  <a:ext cx="19" cy="1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D2D2D"/>
                    </a:solidFill>
                  </a:endParaRPr>
                </a:p>
              </p:txBody>
            </p:sp>
            <p:sp>
              <p:nvSpPr>
                <p:cNvPr id="36" name="Oval 94"/>
                <p:cNvSpPr>
                  <a:spLocks noChangeArrowheads="1"/>
                </p:cNvSpPr>
                <p:nvPr/>
              </p:nvSpPr>
              <p:spPr bwMode="auto">
                <a:xfrm>
                  <a:off x="2068" y="1351"/>
                  <a:ext cx="19" cy="1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D2D2D"/>
                    </a:solidFill>
                  </a:endParaRPr>
                </a:p>
              </p:txBody>
            </p:sp>
            <p:sp>
              <p:nvSpPr>
                <p:cNvPr id="37" name="Oval 95"/>
                <p:cNvSpPr>
                  <a:spLocks noChangeArrowheads="1"/>
                </p:cNvSpPr>
                <p:nvPr/>
              </p:nvSpPr>
              <p:spPr bwMode="auto">
                <a:xfrm>
                  <a:off x="2082" y="1413"/>
                  <a:ext cx="17" cy="2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D2D2D"/>
                    </a:solidFill>
                  </a:endParaRPr>
                </a:p>
              </p:txBody>
            </p:sp>
            <p:sp>
              <p:nvSpPr>
                <p:cNvPr id="38" name="Oval 96"/>
                <p:cNvSpPr>
                  <a:spLocks noChangeArrowheads="1"/>
                </p:cNvSpPr>
                <p:nvPr/>
              </p:nvSpPr>
              <p:spPr bwMode="auto">
                <a:xfrm>
                  <a:off x="2082" y="1390"/>
                  <a:ext cx="17" cy="1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D2D2D"/>
                    </a:solidFill>
                  </a:endParaRPr>
                </a:p>
              </p:txBody>
            </p:sp>
            <p:sp>
              <p:nvSpPr>
                <p:cNvPr id="39" name="Oval 97"/>
                <p:cNvSpPr>
                  <a:spLocks noChangeArrowheads="1"/>
                </p:cNvSpPr>
                <p:nvPr/>
              </p:nvSpPr>
              <p:spPr bwMode="auto">
                <a:xfrm>
                  <a:off x="2094" y="1428"/>
                  <a:ext cx="17" cy="1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D2D2D"/>
                    </a:solidFill>
                  </a:endParaRPr>
                </a:p>
              </p:txBody>
            </p:sp>
            <p:sp>
              <p:nvSpPr>
                <p:cNvPr id="40" name="Oval 98"/>
                <p:cNvSpPr>
                  <a:spLocks noChangeArrowheads="1"/>
                </p:cNvSpPr>
                <p:nvPr/>
              </p:nvSpPr>
              <p:spPr bwMode="auto">
                <a:xfrm>
                  <a:off x="1980" y="1337"/>
                  <a:ext cx="16" cy="1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D2D2D"/>
                    </a:solidFill>
                  </a:endParaRPr>
                </a:p>
              </p:txBody>
            </p:sp>
            <p:sp>
              <p:nvSpPr>
                <p:cNvPr id="41" name="Oval 99"/>
                <p:cNvSpPr>
                  <a:spLocks noChangeArrowheads="1"/>
                </p:cNvSpPr>
                <p:nvPr/>
              </p:nvSpPr>
              <p:spPr bwMode="auto">
                <a:xfrm>
                  <a:off x="1980" y="1287"/>
                  <a:ext cx="16" cy="1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D2D2D"/>
                    </a:solidFill>
                  </a:endParaRPr>
                </a:p>
              </p:txBody>
            </p:sp>
            <p:sp>
              <p:nvSpPr>
                <p:cNvPr id="42" name="Oval 100"/>
                <p:cNvSpPr>
                  <a:spLocks noChangeArrowheads="1"/>
                </p:cNvSpPr>
                <p:nvPr/>
              </p:nvSpPr>
              <p:spPr bwMode="auto">
                <a:xfrm>
                  <a:off x="1992" y="1299"/>
                  <a:ext cx="19" cy="1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D2D2D"/>
                    </a:solidFill>
                  </a:endParaRPr>
                </a:p>
              </p:txBody>
            </p:sp>
            <p:sp>
              <p:nvSpPr>
                <p:cNvPr id="43" name="Oval 101"/>
                <p:cNvSpPr>
                  <a:spLocks noChangeArrowheads="1"/>
                </p:cNvSpPr>
                <p:nvPr/>
              </p:nvSpPr>
              <p:spPr bwMode="auto">
                <a:xfrm>
                  <a:off x="2004" y="1287"/>
                  <a:ext cx="19" cy="1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D2D2D"/>
                    </a:solidFill>
                  </a:endParaRPr>
                </a:p>
              </p:txBody>
            </p:sp>
            <p:sp>
              <p:nvSpPr>
                <p:cNvPr id="44" name="Oval 102"/>
                <p:cNvSpPr>
                  <a:spLocks noChangeArrowheads="1"/>
                </p:cNvSpPr>
                <p:nvPr/>
              </p:nvSpPr>
              <p:spPr bwMode="auto">
                <a:xfrm>
                  <a:off x="1980" y="1311"/>
                  <a:ext cx="16" cy="1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D2D2D"/>
                    </a:solidFill>
                  </a:endParaRPr>
                </a:p>
              </p:txBody>
            </p:sp>
            <p:sp>
              <p:nvSpPr>
                <p:cNvPr id="45" name="Oval 103"/>
                <p:cNvSpPr>
                  <a:spLocks noChangeArrowheads="1"/>
                </p:cNvSpPr>
                <p:nvPr/>
              </p:nvSpPr>
              <p:spPr bwMode="auto">
                <a:xfrm>
                  <a:off x="2106" y="1363"/>
                  <a:ext cx="19" cy="1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D2D2D"/>
                    </a:solidFill>
                  </a:endParaRPr>
                </a:p>
              </p:txBody>
            </p:sp>
            <p:sp>
              <p:nvSpPr>
                <p:cNvPr id="46" name="Oval 104"/>
                <p:cNvSpPr>
                  <a:spLocks noChangeArrowheads="1"/>
                </p:cNvSpPr>
                <p:nvPr/>
              </p:nvSpPr>
              <p:spPr bwMode="auto">
                <a:xfrm>
                  <a:off x="2120" y="1375"/>
                  <a:ext cx="17" cy="1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D2D2D"/>
                    </a:solidFill>
                  </a:endParaRPr>
                </a:p>
              </p:txBody>
            </p:sp>
            <p:sp>
              <p:nvSpPr>
                <p:cNvPr id="47" name="Oval 105"/>
                <p:cNvSpPr>
                  <a:spLocks noChangeArrowheads="1"/>
                </p:cNvSpPr>
                <p:nvPr/>
              </p:nvSpPr>
              <p:spPr bwMode="auto">
                <a:xfrm>
                  <a:off x="2106" y="1390"/>
                  <a:ext cx="19" cy="1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D2D2D"/>
                    </a:solidFill>
                  </a:endParaRPr>
                </a:p>
              </p:txBody>
            </p:sp>
            <p:sp>
              <p:nvSpPr>
                <p:cNvPr id="48" name="Oval 106"/>
                <p:cNvSpPr>
                  <a:spLocks noChangeArrowheads="1"/>
                </p:cNvSpPr>
                <p:nvPr/>
              </p:nvSpPr>
              <p:spPr bwMode="auto">
                <a:xfrm>
                  <a:off x="2120" y="1351"/>
                  <a:ext cx="17" cy="1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D2D2D"/>
                    </a:solidFill>
                  </a:endParaRPr>
                </a:p>
              </p:txBody>
            </p:sp>
            <p:sp>
              <p:nvSpPr>
                <p:cNvPr id="49" name="Oval 107"/>
                <p:cNvSpPr>
                  <a:spLocks noChangeArrowheads="1"/>
                </p:cNvSpPr>
                <p:nvPr/>
              </p:nvSpPr>
              <p:spPr bwMode="auto">
                <a:xfrm>
                  <a:off x="2094" y="1375"/>
                  <a:ext cx="17" cy="1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D2D2D"/>
                    </a:solidFill>
                  </a:endParaRPr>
                </a:p>
              </p:txBody>
            </p:sp>
            <p:sp>
              <p:nvSpPr>
                <p:cNvPr id="50" name="Oval 108"/>
                <p:cNvSpPr>
                  <a:spLocks noChangeArrowheads="1"/>
                </p:cNvSpPr>
                <p:nvPr/>
              </p:nvSpPr>
              <p:spPr bwMode="auto">
                <a:xfrm>
                  <a:off x="2132" y="1390"/>
                  <a:ext cx="19" cy="1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D2D2D"/>
                    </a:solidFill>
                  </a:endParaRPr>
                </a:p>
              </p:txBody>
            </p:sp>
            <p:sp>
              <p:nvSpPr>
                <p:cNvPr id="51" name="Oval 109"/>
                <p:cNvSpPr>
                  <a:spLocks noChangeArrowheads="1"/>
                </p:cNvSpPr>
                <p:nvPr/>
              </p:nvSpPr>
              <p:spPr bwMode="auto">
                <a:xfrm>
                  <a:off x="2120" y="1402"/>
                  <a:ext cx="17" cy="1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D2D2D"/>
                    </a:solidFill>
                  </a:endParaRPr>
                </a:p>
              </p:txBody>
            </p:sp>
            <p:sp>
              <p:nvSpPr>
                <p:cNvPr id="52" name="Oval 110"/>
                <p:cNvSpPr>
                  <a:spLocks noChangeArrowheads="1"/>
                </p:cNvSpPr>
                <p:nvPr/>
              </p:nvSpPr>
              <p:spPr bwMode="auto">
                <a:xfrm>
                  <a:off x="2106" y="1413"/>
                  <a:ext cx="19" cy="2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D2D2D"/>
                    </a:solidFill>
                  </a:endParaRPr>
                </a:p>
              </p:txBody>
            </p:sp>
            <p:sp>
              <p:nvSpPr>
                <p:cNvPr id="53" name="Oval 111"/>
                <p:cNvSpPr>
                  <a:spLocks noChangeArrowheads="1"/>
                </p:cNvSpPr>
                <p:nvPr/>
              </p:nvSpPr>
              <p:spPr bwMode="auto">
                <a:xfrm>
                  <a:off x="2094" y="1402"/>
                  <a:ext cx="17" cy="1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D2D2D"/>
                    </a:solidFill>
                  </a:endParaRPr>
                </a:p>
              </p:txBody>
            </p:sp>
            <p:sp>
              <p:nvSpPr>
                <p:cNvPr id="54" name="Oval 112"/>
                <p:cNvSpPr>
                  <a:spLocks noChangeArrowheads="1"/>
                </p:cNvSpPr>
                <p:nvPr/>
              </p:nvSpPr>
              <p:spPr bwMode="auto">
                <a:xfrm>
                  <a:off x="2082" y="1363"/>
                  <a:ext cx="17" cy="1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D2D2D"/>
                    </a:solidFill>
                  </a:endParaRPr>
                </a:p>
              </p:txBody>
            </p:sp>
            <p:sp>
              <p:nvSpPr>
                <p:cNvPr id="55" name="Oval 113"/>
                <p:cNvSpPr>
                  <a:spLocks noChangeArrowheads="1"/>
                </p:cNvSpPr>
                <p:nvPr/>
              </p:nvSpPr>
              <p:spPr bwMode="auto">
                <a:xfrm>
                  <a:off x="1787" y="1043"/>
                  <a:ext cx="19" cy="1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D2D2D"/>
                    </a:solidFill>
                  </a:endParaRPr>
                </a:p>
              </p:txBody>
            </p:sp>
            <p:sp>
              <p:nvSpPr>
                <p:cNvPr id="56" name="Oval 114"/>
                <p:cNvSpPr>
                  <a:spLocks noChangeArrowheads="1"/>
                </p:cNvSpPr>
                <p:nvPr/>
              </p:nvSpPr>
              <p:spPr bwMode="auto">
                <a:xfrm>
                  <a:off x="1673" y="1158"/>
                  <a:ext cx="17" cy="1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D2D2D"/>
                    </a:solidFill>
                  </a:endParaRPr>
                </a:p>
              </p:txBody>
            </p:sp>
            <p:sp>
              <p:nvSpPr>
                <p:cNvPr id="57" name="Oval 115"/>
                <p:cNvSpPr>
                  <a:spLocks noChangeArrowheads="1"/>
                </p:cNvSpPr>
                <p:nvPr/>
              </p:nvSpPr>
              <p:spPr bwMode="auto">
                <a:xfrm>
                  <a:off x="1685" y="1146"/>
                  <a:ext cx="19" cy="1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D2D2D"/>
                    </a:solidFill>
                  </a:endParaRPr>
                </a:p>
              </p:txBody>
            </p:sp>
            <p:sp>
              <p:nvSpPr>
                <p:cNvPr id="58" name="Oval 116"/>
                <p:cNvSpPr>
                  <a:spLocks noChangeArrowheads="1"/>
                </p:cNvSpPr>
                <p:nvPr/>
              </p:nvSpPr>
              <p:spPr bwMode="auto">
                <a:xfrm>
                  <a:off x="1711" y="1094"/>
                  <a:ext cx="19" cy="1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D2D2D"/>
                    </a:solidFill>
                  </a:endParaRPr>
                </a:p>
              </p:txBody>
            </p:sp>
            <p:sp>
              <p:nvSpPr>
                <p:cNvPr id="59" name="Oval 117"/>
                <p:cNvSpPr>
                  <a:spLocks noChangeArrowheads="1"/>
                </p:cNvSpPr>
                <p:nvPr/>
              </p:nvSpPr>
              <p:spPr bwMode="auto">
                <a:xfrm>
                  <a:off x="1723" y="1108"/>
                  <a:ext cx="19" cy="1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D2D2D"/>
                    </a:solidFill>
                  </a:endParaRPr>
                </a:p>
              </p:txBody>
            </p:sp>
            <p:sp>
              <p:nvSpPr>
                <p:cNvPr id="60" name="Oval 118"/>
                <p:cNvSpPr>
                  <a:spLocks noChangeArrowheads="1"/>
                </p:cNvSpPr>
                <p:nvPr/>
              </p:nvSpPr>
              <p:spPr bwMode="auto">
                <a:xfrm>
                  <a:off x="1737" y="1120"/>
                  <a:ext cx="17" cy="1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D2D2D"/>
                    </a:solidFill>
                  </a:endParaRPr>
                </a:p>
              </p:txBody>
            </p:sp>
            <p:sp>
              <p:nvSpPr>
                <p:cNvPr id="61" name="Oval 119"/>
                <p:cNvSpPr>
                  <a:spLocks noChangeArrowheads="1"/>
                </p:cNvSpPr>
                <p:nvPr/>
              </p:nvSpPr>
              <p:spPr bwMode="auto">
                <a:xfrm>
                  <a:off x="1699" y="1108"/>
                  <a:ext cx="17" cy="1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D2D2D"/>
                    </a:solidFill>
                  </a:endParaRPr>
                </a:p>
              </p:txBody>
            </p:sp>
            <p:sp>
              <p:nvSpPr>
                <p:cNvPr id="62" name="Oval 120"/>
                <p:cNvSpPr>
                  <a:spLocks noChangeArrowheads="1"/>
                </p:cNvSpPr>
                <p:nvPr/>
              </p:nvSpPr>
              <p:spPr bwMode="auto">
                <a:xfrm>
                  <a:off x="1685" y="1120"/>
                  <a:ext cx="19" cy="1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D2D2D"/>
                    </a:solidFill>
                  </a:endParaRPr>
                </a:p>
              </p:txBody>
            </p:sp>
            <p:sp>
              <p:nvSpPr>
                <p:cNvPr id="63" name="Oval 121"/>
                <p:cNvSpPr>
                  <a:spLocks noChangeArrowheads="1"/>
                </p:cNvSpPr>
                <p:nvPr/>
              </p:nvSpPr>
              <p:spPr bwMode="auto">
                <a:xfrm>
                  <a:off x="1699" y="1082"/>
                  <a:ext cx="17" cy="1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D2D2D"/>
                    </a:solidFill>
                  </a:endParaRPr>
                </a:p>
              </p:txBody>
            </p:sp>
            <p:sp>
              <p:nvSpPr>
                <p:cNvPr id="64" name="Oval 122"/>
                <p:cNvSpPr>
                  <a:spLocks noChangeArrowheads="1"/>
                </p:cNvSpPr>
                <p:nvPr/>
              </p:nvSpPr>
              <p:spPr bwMode="auto">
                <a:xfrm>
                  <a:off x="1737" y="1146"/>
                  <a:ext cx="17" cy="1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D2D2D"/>
                    </a:solidFill>
                  </a:endParaRPr>
                </a:p>
              </p:txBody>
            </p:sp>
            <p:sp>
              <p:nvSpPr>
                <p:cNvPr id="65" name="Oval 123"/>
                <p:cNvSpPr>
                  <a:spLocks noChangeArrowheads="1"/>
                </p:cNvSpPr>
                <p:nvPr/>
              </p:nvSpPr>
              <p:spPr bwMode="auto">
                <a:xfrm>
                  <a:off x="1749" y="1108"/>
                  <a:ext cx="19" cy="1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D2D2D"/>
                    </a:solidFill>
                  </a:endParaRPr>
                </a:p>
              </p:txBody>
            </p:sp>
            <p:sp>
              <p:nvSpPr>
                <p:cNvPr id="66" name="Oval 124"/>
                <p:cNvSpPr>
                  <a:spLocks noChangeArrowheads="1"/>
                </p:cNvSpPr>
                <p:nvPr/>
              </p:nvSpPr>
              <p:spPr bwMode="auto">
                <a:xfrm>
                  <a:off x="1699" y="1158"/>
                  <a:ext cx="17" cy="1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D2D2D"/>
                    </a:solidFill>
                  </a:endParaRPr>
                </a:p>
              </p:txBody>
            </p:sp>
            <p:sp>
              <p:nvSpPr>
                <p:cNvPr id="67" name="Oval 125"/>
                <p:cNvSpPr>
                  <a:spLocks noChangeArrowheads="1"/>
                </p:cNvSpPr>
                <p:nvPr/>
              </p:nvSpPr>
              <p:spPr bwMode="auto">
                <a:xfrm>
                  <a:off x="1699" y="1132"/>
                  <a:ext cx="17" cy="1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D2D2D"/>
                    </a:solidFill>
                  </a:endParaRPr>
                </a:p>
              </p:txBody>
            </p:sp>
            <p:sp>
              <p:nvSpPr>
                <p:cNvPr id="68" name="Oval 126"/>
                <p:cNvSpPr>
                  <a:spLocks noChangeArrowheads="1"/>
                </p:cNvSpPr>
                <p:nvPr/>
              </p:nvSpPr>
              <p:spPr bwMode="auto">
                <a:xfrm>
                  <a:off x="1711" y="1120"/>
                  <a:ext cx="19" cy="1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D2D2D"/>
                    </a:solidFill>
                  </a:endParaRPr>
                </a:p>
              </p:txBody>
            </p:sp>
            <p:sp>
              <p:nvSpPr>
                <p:cNvPr id="69" name="Oval 127"/>
                <p:cNvSpPr>
                  <a:spLocks noChangeArrowheads="1"/>
                </p:cNvSpPr>
                <p:nvPr/>
              </p:nvSpPr>
              <p:spPr bwMode="auto">
                <a:xfrm>
                  <a:off x="1711" y="1170"/>
                  <a:ext cx="19" cy="1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D2D2D"/>
                    </a:solidFill>
                  </a:endParaRPr>
                </a:p>
              </p:txBody>
            </p:sp>
            <p:sp>
              <p:nvSpPr>
                <p:cNvPr id="70" name="Oval 128"/>
                <p:cNvSpPr>
                  <a:spLocks noChangeArrowheads="1"/>
                </p:cNvSpPr>
                <p:nvPr/>
              </p:nvSpPr>
              <p:spPr bwMode="auto">
                <a:xfrm>
                  <a:off x="1749" y="1132"/>
                  <a:ext cx="19" cy="1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D2D2D"/>
                    </a:solidFill>
                  </a:endParaRPr>
                </a:p>
              </p:txBody>
            </p:sp>
            <p:sp>
              <p:nvSpPr>
                <p:cNvPr id="71" name="Oval 129"/>
                <p:cNvSpPr>
                  <a:spLocks noChangeArrowheads="1"/>
                </p:cNvSpPr>
                <p:nvPr/>
              </p:nvSpPr>
              <p:spPr bwMode="auto">
                <a:xfrm>
                  <a:off x="1711" y="1146"/>
                  <a:ext cx="19" cy="1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D2D2D"/>
                    </a:solidFill>
                  </a:endParaRPr>
                </a:p>
              </p:txBody>
            </p:sp>
            <p:sp>
              <p:nvSpPr>
                <p:cNvPr id="72" name="Oval 130"/>
                <p:cNvSpPr>
                  <a:spLocks noChangeArrowheads="1"/>
                </p:cNvSpPr>
                <p:nvPr/>
              </p:nvSpPr>
              <p:spPr bwMode="auto">
                <a:xfrm>
                  <a:off x="1723" y="1132"/>
                  <a:ext cx="19" cy="1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D2D2D"/>
                    </a:solidFill>
                  </a:endParaRPr>
                </a:p>
              </p:txBody>
            </p:sp>
            <p:sp>
              <p:nvSpPr>
                <p:cNvPr id="73" name="Oval 131"/>
                <p:cNvSpPr>
                  <a:spLocks noChangeArrowheads="1"/>
                </p:cNvSpPr>
                <p:nvPr/>
              </p:nvSpPr>
              <p:spPr bwMode="auto">
                <a:xfrm>
                  <a:off x="1723" y="1158"/>
                  <a:ext cx="19" cy="1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D2D2D"/>
                    </a:solidFill>
                  </a:endParaRPr>
                </a:p>
              </p:txBody>
            </p:sp>
            <p:sp>
              <p:nvSpPr>
                <p:cNvPr id="74" name="Oval 132"/>
                <p:cNvSpPr>
                  <a:spLocks noChangeArrowheads="1"/>
                </p:cNvSpPr>
                <p:nvPr/>
              </p:nvSpPr>
              <p:spPr bwMode="auto">
                <a:xfrm>
                  <a:off x="1801" y="1055"/>
                  <a:ext cx="17" cy="2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D2D2D"/>
                    </a:solidFill>
                  </a:endParaRPr>
                </a:p>
              </p:txBody>
            </p:sp>
            <p:sp>
              <p:nvSpPr>
                <p:cNvPr id="75" name="Oval 133"/>
                <p:cNvSpPr>
                  <a:spLocks noChangeArrowheads="1"/>
                </p:cNvSpPr>
                <p:nvPr/>
              </p:nvSpPr>
              <p:spPr bwMode="auto">
                <a:xfrm>
                  <a:off x="1801" y="1029"/>
                  <a:ext cx="17" cy="1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D2D2D"/>
                    </a:solidFill>
                  </a:endParaRPr>
                </a:p>
              </p:txBody>
            </p:sp>
            <p:sp>
              <p:nvSpPr>
                <p:cNvPr id="76" name="Oval 134"/>
                <p:cNvSpPr>
                  <a:spLocks noChangeArrowheads="1"/>
                </p:cNvSpPr>
                <p:nvPr/>
              </p:nvSpPr>
              <p:spPr bwMode="auto">
                <a:xfrm>
                  <a:off x="1761" y="1094"/>
                  <a:ext cx="19" cy="1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D2D2D"/>
                    </a:solidFill>
                  </a:endParaRPr>
                </a:p>
              </p:txBody>
            </p:sp>
            <p:sp>
              <p:nvSpPr>
                <p:cNvPr id="77" name="Oval 135"/>
                <p:cNvSpPr>
                  <a:spLocks noChangeArrowheads="1"/>
                </p:cNvSpPr>
                <p:nvPr/>
              </p:nvSpPr>
              <p:spPr bwMode="auto">
                <a:xfrm>
                  <a:off x="1787" y="1017"/>
                  <a:ext cx="19" cy="1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D2D2D"/>
                    </a:solidFill>
                  </a:endParaRPr>
                </a:p>
              </p:txBody>
            </p:sp>
            <p:sp>
              <p:nvSpPr>
                <p:cNvPr id="78" name="Oval 136"/>
                <p:cNvSpPr>
                  <a:spLocks noChangeArrowheads="1"/>
                </p:cNvSpPr>
                <p:nvPr/>
              </p:nvSpPr>
              <p:spPr bwMode="auto">
                <a:xfrm>
                  <a:off x="1775" y="1055"/>
                  <a:ext cx="17" cy="2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D2D2D"/>
                    </a:solidFill>
                  </a:endParaRPr>
                </a:p>
              </p:txBody>
            </p:sp>
            <p:sp>
              <p:nvSpPr>
                <p:cNvPr id="79" name="Oval 137"/>
                <p:cNvSpPr>
                  <a:spLocks noChangeArrowheads="1"/>
                </p:cNvSpPr>
                <p:nvPr/>
              </p:nvSpPr>
              <p:spPr bwMode="auto">
                <a:xfrm>
                  <a:off x="1775" y="1082"/>
                  <a:ext cx="17" cy="1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D2D2D"/>
                    </a:solidFill>
                  </a:endParaRPr>
                </a:p>
              </p:txBody>
            </p:sp>
            <p:sp>
              <p:nvSpPr>
                <p:cNvPr id="80" name="Oval 138"/>
                <p:cNvSpPr>
                  <a:spLocks noChangeArrowheads="1"/>
                </p:cNvSpPr>
                <p:nvPr/>
              </p:nvSpPr>
              <p:spPr bwMode="auto">
                <a:xfrm>
                  <a:off x="1787" y="1070"/>
                  <a:ext cx="19" cy="16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D2D2D"/>
                    </a:solidFill>
                  </a:endParaRPr>
                </a:p>
              </p:txBody>
            </p:sp>
            <p:sp>
              <p:nvSpPr>
                <p:cNvPr id="81" name="Oval 139"/>
                <p:cNvSpPr>
                  <a:spLocks noChangeArrowheads="1"/>
                </p:cNvSpPr>
                <p:nvPr/>
              </p:nvSpPr>
              <p:spPr bwMode="auto">
                <a:xfrm>
                  <a:off x="1761" y="1120"/>
                  <a:ext cx="19" cy="1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D2D2D"/>
                    </a:solidFill>
                  </a:endParaRPr>
                </a:p>
              </p:txBody>
            </p:sp>
            <p:sp>
              <p:nvSpPr>
                <p:cNvPr id="82" name="Oval 140"/>
                <p:cNvSpPr>
                  <a:spLocks noChangeArrowheads="1"/>
                </p:cNvSpPr>
                <p:nvPr/>
              </p:nvSpPr>
              <p:spPr bwMode="auto">
                <a:xfrm>
                  <a:off x="1775" y="1108"/>
                  <a:ext cx="17" cy="1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D2D2D"/>
                    </a:solidFill>
                  </a:endParaRPr>
                </a:p>
              </p:txBody>
            </p:sp>
          </p:grpSp>
          <p:grpSp>
            <p:nvGrpSpPr>
              <p:cNvPr id="17" name="组合 16"/>
              <p:cNvGrpSpPr/>
              <p:nvPr/>
            </p:nvGrpSpPr>
            <p:grpSpPr>
              <a:xfrm rot="20780624">
                <a:off x="5252854" y="2696817"/>
                <a:ext cx="172818" cy="155554"/>
                <a:chOff x="2124075" y="965200"/>
                <a:chExt cx="1509713" cy="1358901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22" name="Freeform 144"/>
                <p:cNvSpPr>
                  <a:spLocks noEditPoints="1"/>
                </p:cNvSpPr>
                <p:nvPr/>
              </p:nvSpPr>
              <p:spPr bwMode="auto">
                <a:xfrm>
                  <a:off x="2124075" y="965200"/>
                  <a:ext cx="1509713" cy="942975"/>
                </a:xfrm>
                <a:custGeom>
                  <a:avLst/>
                  <a:gdLst>
                    <a:gd name="T0" fmla="*/ 388 w 400"/>
                    <a:gd name="T1" fmla="*/ 0 h 249"/>
                    <a:gd name="T2" fmla="*/ 12 w 400"/>
                    <a:gd name="T3" fmla="*/ 0 h 249"/>
                    <a:gd name="T4" fmla="*/ 0 w 400"/>
                    <a:gd name="T5" fmla="*/ 12 h 249"/>
                    <a:gd name="T6" fmla="*/ 0 w 400"/>
                    <a:gd name="T7" fmla="*/ 237 h 249"/>
                    <a:gd name="T8" fmla="*/ 12 w 400"/>
                    <a:gd name="T9" fmla="*/ 249 h 249"/>
                    <a:gd name="T10" fmla="*/ 388 w 400"/>
                    <a:gd name="T11" fmla="*/ 249 h 249"/>
                    <a:gd name="T12" fmla="*/ 400 w 400"/>
                    <a:gd name="T13" fmla="*/ 237 h 249"/>
                    <a:gd name="T14" fmla="*/ 400 w 400"/>
                    <a:gd name="T15" fmla="*/ 12 h 249"/>
                    <a:gd name="T16" fmla="*/ 388 w 400"/>
                    <a:gd name="T17" fmla="*/ 0 h 249"/>
                    <a:gd name="T18" fmla="*/ 372 w 400"/>
                    <a:gd name="T19" fmla="*/ 221 h 249"/>
                    <a:gd name="T20" fmla="*/ 28 w 400"/>
                    <a:gd name="T21" fmla="*/ 221 h 249"/>
                    <a:gd name="T22" fmla="*/ 28 w 400"/>
                    <a:gd name="T23" fmla="*/ 28 h 249"/>
                    <a:gd name="T24" fmla="*/ 372 w 400"/>
                    <a:gd name="T25" fmla="*/ 28 h 249"/>
                    <a:gd name="T26" fmla="*/ 372 w 400"/>
                    <a:gd name="T27" fmla="*/ 221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00" h="249">
                      <a:moveTo>
                        <a:pt x="388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0" y="5"/>
                        <a:pt x="0" y="12"/>
                      </a:cubicBezTo>
                      <a:cubicBezTo>
                        <a:pt x="0" y="237"/>
                        <a:pt x="0" y="237"/>
                        <a:pt x="0" y="237"/>
                      </a:cubicBezTo>
                      <a:cubicBezTo>
                        <a:pt x="0" y="244"/>
                        <a:pt x="5" y="249"/>
                        <a:pt x="12" y="249"/>
                      </a:cubicBezTo>
                      <a:cubicBezTo>
                        <a:pt x="388" y="249"/>
                        <a:pt x="388" y="249"/>
                        <a:pt x="388" y="249"/>
                      </a:cubicBezTo>
                      <a:cubicBezTo>
                        <a:pt x="395" y="249"/>
                        <a:pt x="400" y="244"/>
                        <a:pt x="400" y="237"/>
                      </a:cubicBezTo>
                      <a:cubicBezTo>
                        <a:pt x="400" y="12"/>
                        <a:pt x="400" y="12"/>
                        <a:pt x="400" y="12"/>
                      </a:cubicBezTo>
                      <a:cubicBezTo>
                        <a:pt x="400" y="5"/>
                        <a:pt x="395" y="0"/>
                        <a:pt x="388" y="0"/>
                      </a:cubicBezTo>
                      <a:close/>
                      <a:moveTo>
                        <a:pt x="372" y="221"/>
                      </a:moveTo>
                      <a:cubicBezTo>
                        <a:pt x="28" y="221"/>
                        <a:pt x="28" y="221"/>
                        <a:pt x="28" y="221"/>
                      </a:cubicBezTo>
                      <a:cubicBezTo>
                        <a:pt x="28" y="28"/>
                        <a:pt x="28" y="28"/>
                        <a:pt x="28" y="28"/>
                      </a:cubicBezTo>
                      <a:cubicBezTo>
                        <a:pt x="372" y="28"/>
                        <a:pt x="372" y="28"/>
                        <a:pt x="372" y="28"/>
                      </a:cubicBezTo>
                      <a:lnTo>
                        <a:pt x="372" y="2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D2D2D"/>
                    </a:solidFill>
                  </a:endParaRPr>
                </a:p>
              </p:txBody>
            </p:sp>
            <p:sp>
              <p:nvSpPr>
                <p:cNvPr id="23" name="Rectangle 145"/>
                <p:cNvSpPr>
                  <a:spLocks noChangeArrowheads="1"/>
                </p:cNvSpPr>
                <p:nvPr/>
              </p:nvSpPr>
              <p:spPr bwMode="auto">
                <a:xfrm>
                  <a:off x="2905125" y="1593850"/>
                  <a:ext cx="312738" cy="523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D2D2D"/>
                    </a:solidFill>
                  </a:endParaRPr>
                </a:p>
              </p:txBody>
            </p:sp>
            <p:sp>
              <p:nvSpPr>
                <p:cNvPr id="24" name="Rectangle 146"/>
                <p:cNvSpPr>
                  <a:spLocks noChangeArrowheads="1"/>
                </p:cNvSpPr>
                <p:nvPr/>
              </p:nvSpPr>
              <p:spPr bwMode="auto">
                <a:xfrm>
                  <a:off x="2905125" y="1487488"/>
                  <a:ext cx="468313" cy="523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D2D2D"/>
                    </a:solidFill>
                  </a:endParaRPr>
                </a:p>
              </p:txBody>
            </p:sp>
            <p:sp>
              <p:nvSpPr>
                <p:cNvPr id="25" name="Rectangle 147"/>
                <p:cNvSpPr>
                  <a:spLocks noChangeArrowheads="1"/>
                </p:cNvSpPr>
                <p:nvPr/>
              </p:nvSpPr>
              <p:spPr bwMode="auto">
                <a:xfrm>
                  <a:off x="2905125" y="1177925"/>
                  <a:ext cx="468313" cy="1016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D2D2D"/>
                    </a:solidFill>
                  </a:endParaRPr>
                </a:p>
              </p:txBody>
            </p:sp>
            <p:sp>
              <p:nvSpPr>
                <p:cNvPr id="26" name="Rectangle 148"/>
                <p:cNvSpPr>
                  <a:spLocks noChangeArrowheads="1"/>
                </p:cNvSpPr>
                <p:nvPr/>
              </p:nvSpPr>
              <p:spPr bwMode="auto">
                <a:xfrm>
                  <a:off x="2905125" y="1385888"/>
                  <a:ext cx="468313" cy="523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D2D2D"/>
                    </a:solidFill>
                  </a:endParaRPr>
                </a:p>
              </p:txBody>
            </p:sp>
            <p:sp>
              <p:nvSpPr>
                <p:cNvPr id="27" name="Freeform 149"/>
                <p:cNvSpPr>
                  <a:spLocks noEditPoints="1"/>
                </p:cNvSpPr>
                <p:nvPr/>
              </p:nvSpPr>
              <p:spPr bwMode="auto">
                <a:xfrm>
                  <a:off x="2330450" y="1177925"/>
                  <a:ext cx="419100" cy="415925"/>
                </a:xfrm>
                <a:custGeom>
                  <a:avLst/>
                  <a:gdLst>
                    <a:gd name="T0" fmla="*/ 55 w 111"/>
                    <a:gd name="T1" fmla="*/ 110 h 110"/>
                    <a:gd name="T2" fmla="*/ 111 w 111"/>
                    <a:gd name="T3" fmla="*/ 55 h 110"/>
                    <a:gd name="T4" fmla="*/ 55 w 111"/>
                    <a:gd name="T5" fmla="*/ 0 h 110"/>
                    <a:gd name="T6" fmla="*/ 0 w 111"/>
                    <a:gd name="T7" fmla="*/ 55 h 110"/>
                    <a:gd name="T8" fmla="*/ 55 w 111"/>
                    <a:gd name="T9" fmla="*/ 110 h 110"/>
                    <a:gd name="T10" fmla="*/ 59 w 111"/>
                    <a:gd name="T11" fmla="*/ 59 h 110"/>
                    <a:gd name="T12" fmla="*/ 106 w 111"/>
                    <a:gd name="T13" fmla="*/ 59 h 110"/>
                    <a:gd name="T14" fmla="*/ 59 w 111"/>
                    <a:gd name="T15" fmla="*/ 106 h 110"/>
                    <a:gd name="T16" fmla="*/ 59 w 111"/>
                    <a:gd name="T17" fmla="*/ 59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1" h="110">
                      <a:moveTo>
                        <a:pt x="55" y="110"/>
                      </a:moveTo>
                      <a:cubicBezTo>
                        <a:pt x="86" y="110"/>
                        <a:pt x="111" y="85"/>
                        <a:pt x="111" y="55"/>
                      </a:cubicBezTo>
                      <a:cubicBezTo>
                        <a:pt x="111" y="24"/>
                        <a:pt x="86" y="0"/>
                        <a:pt x="55" y="0"/>
                      </a:cubicBezTo>
                      <a:cubicBezTo>
                        <a:pt x="25" y="0"/>
                        <a:pt x="0" y="24"/>
                        <a:pt x="0" y="55"/>
                      </a:cubicBezTo>
                      <a:cubicBezTo>
                        <a:pt x="0" y="85"/>
                        <a:pt x="25" y="110"/>
                        <a:pt x="55" y="110"/>
                      </a:cubicBezTo>
                      <a:close/>
                      <a:moveTo>
                        <a:pt x="59" y="59"/>
                      </a:moveTo>
                      <a:cubicBezTo>
                        <a:pt x="106" y="59"/>
                        <a:pt x="106" y="59"/>
                        <a:pt x="106" y="59"/>
                      </a:cubicBezTo>
                      <a:cubicBezTo>
                        <a:pt x="104" y="84"/>
                        <a:pt x="84" y="104"/>
                        <a:pt x="59" y="106"/>
                      </a:cubicBezTo>
                      <a:lnTo>
                        <a:pt x="59" y="5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D2D2D"/>
                    </a:solidFill>
                  </a:endParaRPr>
                </a:p>
              </p:txBody>
            </p:sp>
            <p:sp>
              <p:nvSpPr>
                <p:cNvPr id="28" name="Freeform 150"/>
                <p:cNvSpPr>
                  <a:spLocks/>
                </p:cNvSpPr>
                <p:nvPr/>
              </p:nvSpPr>
              <p:spPr bwMode="auto">
                <a:xfrm>
                  <a:off x="2535238" y="1957388"/>
                  <a:ext cx="739775" cy="366713"/>
                </a:xfrm>
                <a:custGeom>
                  <a:avLst/>
                  <a:gdLst>
                    <a:gd name="T0" fmla="*/ 164 w 466"/>
                    <a:gd name="T1" fmla="*/ 0 h 231"/>
                    <a:gd name="T2" fmla="*/ 0 w 466"/>
                    <a:gd name="T3" fmla="*/ 231 h 231"/>
                    <a:gd name="T4" fmla="*/ 64 w 466"/>
                    <a:gd name="T5" fmla="*/ 231 h 231"/>
                    <a:gd name="T6" fmla="*/ 200 w 466"/>
                    <a:gd name="T7" fmla="*/ 40 h 231"/>
                    <a:gd name="T8" fmla="*/ 200 w 466"/>
                    <a:gd name="T9" fmla="*/ 231 h 231"/>
                    <a:gd name="T10" fmla="*/ 266 w 466"/>
                    <a:gd name="T11" fmla="*/ 231 h 231"/>
                    <a:gd name="T12" fmla="*/ 266 w 466"/>
                    <a:gd name="T13" fmla="*/ 40 h 231"/>
                    <a:gd name="T14" fmla="*/ 402 w 466"/>
                    <a:gd name="T15" fmla="*/ 231 h 231"/>
                    <a:gd name="T16" fmla="*/ 466 w 466"/>
                    <a:gd name="T17" fmla="*/ 231 h 231"/>
                    <a:gd name="T18" fmla="*/ 302 w 466"/>
                    <a:gd name="T19" fmla="*/ 0 h 231"/>
                    <a:gd name="T20" fmla="*/ 164 w 466"/>
                    <a:gd name="T21" fmla="*/ 0 h 2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66" h="231">
                      <a:moveTo>
                        <a:pt x="164" y="0"/>
                      </a:moveTo>
                      <a:lnTo>
                        <a:pt x="0" y="231"/>
                      </a:lnTo>
                      <a:lnTo>
                        <a:pt x="64" y="231"/>
                      </a:lnTo>
                      <a:lnTo>
                        <a:pt x="200" y="40"/>
                      </a:lnTo>
                      <a:lnTo>
                        <a:pt x="200" y="231"/>
                      </a:lnTo>
                      <a:lnTo>
                        <a:pt x="266" y="231"/>
                      </a:lnTo>
                      <a:lnTo>
                        <a:pt x="266" y="40"/>
                      </a:lnTo>
                      <a:lnTo>
                        <a:pt x="402" y="231"/>
                      </a:lnTo>
                      <a:lnTo>
                        <a:pt x="466" y="231"/>
                      </a:lnTo>
                      <a:lnTo>
                        <a:pt x="302" y="0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D2D2D"/>
                    </a:solidFill>
                  </a:endParaRPr>
                </a:p>
              </p:txBody>
            </p:sp>
          </p:grpSp>
          <p:grpSp>
            <p:nvGrpSpPr>
              <p:cNvPr id="18" name="组合 17"/>
              <p:cNvGrpSpPr/>
              <p:nvPr/>
            </p:nvGrpSpPr>
            <p:grpSpPr>
              <a:xfrm>
                <a:off x="5105878" y="2699890"/>
                <a:ext cx="108436" cy="99210"/>
                <a:chOff x="1071563" y="825501"/>
                <a:chExt cx="1511301" cy="1382712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19" name="Freeform 154"/>
                <p:cNvSpPr>
                  <a:spLocks/>
                </p:cNvSpPr>
                <p:nvPr/>
              </p:nvSpPr>
              <p:spPr bwMode="auto">
                <a:xfrm>
                  <a:off x="1974851" y="1577976"/>
                  <a:ext cx="608013" cy="452438"/>
                </a:xfrm>
                <a:custGeom>
                  <a:avLst/>
                  <a:gdLst>
                    <a:gd name="T0" fmla="*/ 150 w 161"/>
                    <a:gd name="T1" fmla="*/ 0 h 120"/>
                    <a:gd name="T2" fmla="*/ 11 w 161"/>
                    <a:gd name="T3" fmla="*/ 0 h 120"/>
                    <a:gd name="T4" fmla="*/ 0 w 161"/>
                    <a:gd name="T5" fmla="*/ 11 h 120"/>
                    <a:gd name="T6" fmla="*/ 4 w 161"/>
                    <a:gd name="T7" fmla="*/ 19 h 120"/>
                    <a:gd name="T8" fmla="*/ 101 w 161"/>
                    <a:gd name="T9" fmla="*/ 117 h 120"/>
                    <a:gd name="T10" fmla="*/ 101 w 161"/>
                    <a:gd name="T11" fmla="*/ 117 h 120"/>
                    <a:gd name="T12" fmla="*/ 109 w 161"/>
                    <a:gd name="T13" fmla="*/ 120 h 120"/>
                    <a:gd name="T14" fmla="*/ 119 w 161"/>
                    <a:gd name="T15" fmla="*/ 115 h 120"/>
                    <a:gd name="T16" fmla="*/ 161 w 161"/>
                    <a:gd name="T17" fmla="*/ 13 h 120"/>
                    <a:gd name="T18" fmla="*/ 161 w 161"/>
                    <a:gd name="T19" fmla="*/ 11 h 120"/>
                    <a:gd name="T20" fmla="*/ 150 w 161"/>
                    <a:gd name="T21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1" h="120">
                      <a:moveTo>
                        <a:pt x="150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14"/>
                        <a:pt x="2" y="17"/>
                        <a:pt x="4" y="19"/>
                      </a:cubicBezTo>
                      <a:cubicBezTo>
                        <a:pt x="101" y="117"/>
                        <a:pt x="101" y="117"/>
                        <a:pt x="101" y="117"/>
                      </a:cubicBezTo>
                      <a:cubicBezTo>
                        <a:pt x="101" y="117"/>
                        <a:pt x="101" y="117"/>
                        <a:pt x="101" y="117"/>
                      </a:cubicBezTo>
                      <a:cubicBezTo>
                        <a:pt x="103" y="119"/>
                        <a:pt x="106" y="120"/>
                        <a:pt x="109" y="120"/>
                      </a:cubicBezTo>
                      <a:cubicBezTo>
                        <a:pt x="113" y="120"/>
                        <a:pt x="117" y="118"/>
                        <a:pt x="119" y="115"/>
                      </a:cubicBezTo>
                      <a:cubicBezTo>
                        <a:pt x="143" y="87"/>
                        <a:pt x="158" y="52"/>
                        <a:pt x="161" y="13"/>
                      </a:cubicBezTo>
                      <a:cubicBezTo>
                        <a:pt x="161" y="12"/>
                        <a:pt x="161" y="12"/>
                        <a:pt x="161" y="11"/>
                      </a:cubicBezTo>
                      <a:cubicBezTo>
                        <a:pt x="161" y="5"/>
                        <a:pt x="156" y="0"/>
                        <a:pt x="15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D2D2D"/>
                    </a:solidFill>
                  </a:endParaRPr>
                </a:p>
              </p:txBody>
            </p:sp>
            <p:sp>
              <p:nvSpPr>
                <p:cNvPr id="20" name="Freeform 155"/>
                <p:cNvSpPr>
                  <a:spLocks/>
                </p:cNvSpPr>
                <p:nvPr/>
              </p:nvSpPr>
              <p:spPr bwMode="auto">
                <a:xfrm>
                  <a:off x="1830388" y="825501"/>
                  <a:ext cx="665163" cy="665163"/>
                </a:xfrm>
                <a:custGeom>
                  <a:avLst/>
                  <a:gdLst>
                    <a:gd name="T0" fmla="*/ 11 w 176"/>
                    <a:gd name="T1" fmla="*/ 176 h 176"/>
                    <a:gd name="T2" fmla="*/ 165 w 176"/>
                    <a:gd name="T3" fmla="*/ 176 h 176"/>
                    <a:gd name="T4" fmla="*/ 165 w 176"/>
                    <a:gd name="T5" fmla="*/ 176 h 176"/>
                    <a:gd name="T6" fmla="*/ 165 w 176"/>
                    <a:gd name="T7" fmla="*/ 176 h 176"/>
                    <a:gd name="T8" fmla="*/ 176 w 176"/>
                    <a:gd name="T9" fmla="*/ 165 h 176"/>
                    <a:gd name="T10" fmla="*/ 176 w 176"/>
                    <a:gd name="T11" fmla="*/ 165 h 176"/>
                    <a:gd name="T12" fmla="*/ 11 w 176"/>
                    <a:gd name="T13" fmla="*/ 0 h 176"/>
                    <a:gd name="T14" fmla="*/ 11 w 176"/>
                    <a:gd name="T15" fmla="*/ 0 h 176"/>
                    <a:gd name="T16" fmla="*/ 0 w 176"/>
                    <a:gd name="T17" fmla="*/ 11 h 176"/>
                    <a:gd name="T18" fmla="*/ 0 w 176"/>
                    <a:gd name="T19" fmla="*/ 165 h 176"/>
                    <a:gd name="T20" fmla="*/ 11 w 176"/>
                    <a:gd name="T21" fmla="*/ 176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76" h="176">
                      <a:moveTo>
                        <a:pt x="11" y="176"/>
                      </a:moveTo>
                      <a:cubicBezTo>
                        <a:pt x="165" y="176"/>
                        <a:pt x="165" y="176"/>
                        <a:pt x="165" y="176"/>
                      </a:cubicBezTo>
                      <a:cubicBezTo>
                        <a:pt x="165" y="176"/>
                        <a:pt x="165" y="176"/>
                        <a:pt x="165" y="176"/>
                      </a:cubicBezTo>
                      <a:cubicBezTo>
                        <a:pt x="165" y="176"/>
                        <a:pt x="165" y="176"/>
                        <a:pt x="165" y="176"/>
                      </a:cubicBezTo>
                      <a:cubicBezTo>
                        <a:pt x="171" y="176"/>
                        <a:pt x="176" y="171"/>
                        <a:pt x="176" y="165"/>
                      </a:cubicBezTo>
                      <a:cubicBezTo>
                        <a:pt x="176" y="165"/>
                        <a:pt x="176" y="165"/>
                        <a:pt x="176" y="165"/>
                      </a:cubicBezTo>
                      <a:cubicBezTo>
                        <a:pt x="170" y="76"/>
                        <a:pt x="99" y="5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165"/>
                        <a:pt x="0" y="165"/>
                        <a:pt x="0" y="165"/>
                      </a:cubicBezTo>
                      <a:cubicBezTo>
                        <a:pt x="0" y="171"/>
                        <a:pt x="5" y="176"/>
                        <a:pt x="11" y="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D2D2D"/>
                    </a:solidFill>
                  </a:endParaRPr>
                </a:p>
              </p:txBody>
            </p:sp>
            <p:sp>
              <p:nvSpPr>
                <p:cNvPr id="21" name="Freeform 156"/>
                <p:cNvSpPr>
                  <a:spLocks/>
                </p:cNvSpPr>
                <p:nvPr/>
              </p:nvSpPr>
              <p:spPr bwMode="auto">
                <a:xfrm>
                  <a:off x="1071563" y="877888"/>
                  <a:ext cx="1117600" cy="1330325"/>
                </a:xfrm>
                <a:custGeom>
                  <a:avLst/>
                  <a:gdLst>
                    <a:gd name="T0" fmla="*/ 293 w 296"/>
                    <a:gd name="T1" fmla="*/ 293 h 352"/>
                    <a:gd name="T2" fmla="*/ 293 w 296"/>
                    <a:gd name="T3" fmla="*/ 293 h 352"/>
                    <a:gd name="T4" fmla="*/ 293 w 296"/>
                    <a:gd name="T5" fmla="*/ 293 h 352"/>
                    <a:gd name="T6" fmla="*/ 180 w 296"/>
                    <a:gd name="T7" fmla="*/ 179 h 352"/>
                    <a:gd name="T8" fmla="*/ 180 w 296"/>
                    <a:gd name="T9" fmla="*/ 179 h 352"/>
                    <a:gd name="T10" fmla="*/ 176 w 296"/>
                    <a:gd name="T11" fmla="*/ 171 h 352"/>
                    <a:gd name="T12" fmla="*/ 176 w 296"/>
                    <a:gd name="T13" fmla="*/ 171 h 352"/>
                    <a:gd name="T14" fmla="*/ 176 w 296"/>
                    <a:gd name="T15" fmla="*/ 11 h 352"/>
                    <a:gd name="T16" fmla="*/ 176 w 296"/>
                    <a:gd name="T17" fmla="*/ 11 h 352"/>
                    <a:gd name="T18" fmla="*/ 165 w 296"/>
                    <a:gd name="T19" fmla="*/ 0 h 352"/>
                    <a:gd name="T20" fmla="*/ 165 w 296"/>
                    <a:gd name="T21" fmla="*/ 0 h 352"/>
                    <a:gd name="T22" fmla="*/ 0 w 296"/>
                    <a:gd name="T23" fmla="*/ 176 h 352"/>
                    <a:gd name="T24" fmla="*/ 176 w 296"/>
                    <a:gd name="T25" fmla="*/ 352 h 352"/>
                    <a:gd name="T26" fmla="*/ 292 w 296"/>
                    <a:gd name="T27" fmla="*/ 309 h 352"/>
                    <a:gd name="T28" fmla="*/ 292 w 296"/>
                    <a:gd name="T29" fmla="*/ 309 h 352"/>
                    <a:gd name="T30" fmla="*/ 296 w 296"/>
                    <a:gd name="T31" fmla="*/ 300 h 352"/>
                    <a:gd name="T32" fmla="*/ 293 w 296"/>
                    <a:gd name="T33" fmla="*/ 293 h 3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96" h="352">
                      <a:moveTo>
                        <a:pt x="293" y="293"/>
                      </a:moveTo>
                      <a:cubicBezTo>
                        <a:pt x="293" y="293"/>
                        <a:pt x="293" y="293"/>
                        <a:pt x="293" y="293"/>
                      </a:cubicBezTo>
                      <a:cubicBezTo>
                        <a:pt x="293" y="293"/>
                        <a:pt x="293" y="293"/>
                        <a:pt x="293" y="293"/>
                      </a:cubicBezTo>
                      <a:cubicBezTo>
                        <a:pt x="180" y="179"/>
                        <a:pt x="180" y="179"/>
                        <a:pt x="180" y="179"/>
                      </a:cubicBezTo>
                      <a:cubicBezTo>
                        <a:pt x="180" y="179"/>
                        <a:pt x="180" y="179"/>
                        <a:pt x="180" y="179"/>
                      </a:cubicBezTo>
                      <a:cubicBezTo>
                        <a:pt x="178" y="177"/>
                        <a:pt x="176" y="174"/>
                        <a:pt x="176" y="171"/>
                      </a:cubicBezTo>
                      <a:cubicBezTo>
                        <a:pt x="176" y="171"/>
                        <a:pt x="176" y="171"/>
                        <a:pt x="176" y="171"/>
                      </a:cubicBezTo>
                      <a:cubicBezTo>
                        <a:pt x="176" y="11"/>
                        <a:pt x="176" y="11"/>
                        <a:pt x="176" y="11"/>
                      </a:cubicBezTo>
                      <a:cubicBezTo>
                        <a:pt x="176" y="11"/>
                        <a:pt x="176" y="11"/>
                        <a:pt x="176" y="11"/>
                      </a:cubicBezTo>
                      <a:cubicBezTo>
                        <a:pt x="176" y="5"/>
                        <a:pt x="172" y="0"/>
                        <a:pt x="165" y="0"/>
                      </a:cubicBezTo>
                      <a:cubicBezTo>
                        <a:pt x="165" y="0"/>
                        <a:pt x="165" y="0"/>
                        <a:pt x="165" y="0"/>
                      </a:cubicBezTo>
                      <a:cubicBezTo>
                        <a:pt x="73" y="5"/>
                        <a:pt x="0" y="82"/>
                        <a:pt x="0" y="176"/>
                      </a:cubicBezTo>
                      <a:cubicBezTo>
                        <a:pt x="0" y="273"/>
                        <a:pt x="79" y="352"/>
                        <a:pt x="176" y="352"/>
                      </a:cubicBezTo>
                      <a:cubicBezTo>
                        <a:pt x="221" y="352"/>
                        <a:pt x="261" y="336"/>
                        <a:pt x="292" y="309"/>
                      </a:cubicBezTo>
                      <a:cubicBezTo>
                        <a:pt x="292" y="309"/>
                        <a:pt x="292" y="309"/>
                        <a:pt x="292" y="309"/>
                      </a:cubicBezTo>
                      <a:cubicBezTo>
                        <a:pt x="295" y="307"/>
                        <a:pt x="296" y="304"/>
                        <a:pt x="296" y="300"/>
                      </a:cubicBezTo>
                      <a:cubicBezTo>
                        <a:pt x="296" y="297"/>
                        <a:pt x="295" y="295"/>
                        <a:pt x="293" y="29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D2D2D"/>
                    </a:solidFill>
                  </a:endParaRPr>
                </a:p>
              </p:txBody>
            </p:sp>
          </p:grpSp>
        </p:grpSp>
      </p:grpSp>
      <p:pic>
        <p:nvPicPr>
          <p:cNvPr id="162" name="图片 16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20922" y="3797416"/>
            <a:ext cx="2219136" cy="499915"/>
          </a:xfrm>
          <a:prstGeom prst="rect">
            <a:avLst/>
          </a:prstGeom>
        </p:spPr>
      </p:pic>
      <p:pic>
        <p:nvPicPr>
          <p:cNvPr id="164" name="图片 16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556282" y="6424696"/>
            <a:ext cx="5328366" cy="432854"/>
          </a:xfrm>
          <a:prstGeom prst="rect">
            <a:avLst/>
          </a:prstGeom>
        </p:spPr>
      </p:pic>
      <p:pic>
        <p:nvPicPr>
          <p:cNvPr id="165" name="砸东西22222">
            <a:hlinkClick r:id="" action="ppaction://media"/>
          </p:cNvPr>
          <p:cNvPicPr>
            <a:picLocks noChangeAspect="1"/>
          </p:cNvPicPr>
          <p:nvPr userDrawn="1"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-1781930" y="2783054"/>
            <a:ext cx="609600" cy="609600"/>
          </a:xfrm>
          <a:prstGeom prst="rect">
            <a:avLst/>
          </a:prstGeom>
        </p:spPr>
      </p:pic>
      <p:pic>
        <p:nvPicPr>
          <p:cNvPr id="166" name="图片 165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 rot="21244303">
            <a:off x="6707549" y="2173779"/>
            <a:ext cx="702784" cy="903882"/>
          </a:xfrm>
          <a:prstGeom prst="rect">
            <a:avLst/>
          </a:prstGeom>
        </p:spPr>
      </p:pic>
      <p:pic>
        <p:nvPicPr>
          <p:cNvPr id="168" name="图片 16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257"/>
            <a:ext cx="12192000" cy="687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6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autoRev="1" fill="hold" nodeType="withEffect" p14:presetBounceEnd="77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2.96296E-6 L 0 0.65695 " pathEditMode="relative" rAng="0" ptsTypes="AA" p14:bounceEnd="77000">
                                          <p:cBhvr>
                                            <p:cTn id="6" dur="20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284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2" presetClass="entr" presetSubtype="1" fill="hold" grpId="0" nodeType="withEffect" p14:presetBounceEnd="25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5000">
                                          <p:cBhvr additive="base">
                                            <p:cTn id="9" dur="6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5000">
                                          <p:cBhvr additive="base">
                                            <p:cTn id="10" dur="6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nodeType="withEffect" p14:presetBounceEnd="25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5000">
                                          <p:cBhvr additive="base">
                                            <p:cTn id="13" dur="6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5000">
                                          <p:cBhvr additive="base">
                                            <p:cTn id="14" dur="6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fill="hold" nodeType="withEffect" p14:presetBounceEnd="25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5000">
                                          <p:cBhvr additive="base">
                                            <p:cTn id="17" dur="6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5000">
                                          <p:cBhvr additive="base">
                                            <p:cTn id="18" dur="6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1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2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" presetClass="mediacall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23" dur="1253" fill="hold"/>
                                            <p:tgtEl>
                                              <p:spTgt spid="165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2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1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9" dur="2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1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2" dur="2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1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5" dur="2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2" presetID="2" presetClass="exit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3" dur="500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3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74242">
                    <p:cTn id="50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165"/>
                    </p:tgtEl>
                  </p:cMediaNode>
                </p:audio>
              </p:childTnLst>
            </p:cTn>
          </p:par>
        </p:tnLst>
        <p:bldLst>
          <p:bldP spid="4" grpId="0"/>
          <p:bldP spid="5" grpId="0" animBg="1"/>
          <p:bldP spid="6" grpId="0" animBg="1"/>
          <p:bldP spid="7" grpId="0" animBg="1"/>
          <p:bldP spid="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2.96296E-6 L 0 0.65695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284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2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" dur="6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" dur="6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6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6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6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6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1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2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" presetClass="mediacall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23" dur="1253" fill="hold"/>
                                            <p:tgtEl>
                                              <p:spTgt spid="165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2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1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9" dur="2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1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2" dur="2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1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5" dur="2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2" presetID="2" presetClass="exit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3" dur="500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3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74242">
                    <p:cTn id="50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165"/>
                    </p:tgtEl>
                  </p:cMediaNode>
                </p:audio>
              </p:childTnLst>
            </p:cTn>
          </p:par>
        </p:tnLst>
        <p:bldLst>
          <p:bldP spid="4" grpId="0"/>
          <p:bldP spid="5" grpId="0" animBg="1"/>
          <p:bldP spid="6" grpId="0" animBg="1"/>
          <p:bldP spid="7" grpId="0" animBg="1"/>
          <p:bldP spid="8" grpId="0" animBg="1"/>
        </p:bldLst>
      </p:timing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3233D-5837-4AAB-94D4-447A6BBA0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79B6E3-2BC1-453F-A40B-25DC5A780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560440-6A85-4601-8E5A-6D4B4BF62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8729-9F8A-4CC0-B921-538A0056E837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47CB0A-848E-4CD8-854B-99F14F86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5B73A1-6D1B-4F7D-86CF-D7FD7055B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8192-2F42-461E-A1F9-6FCA80CC8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12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7C61E-DEB5-4E1B-8E98-E6536554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15341-3B2A-4CE8-88BD-696BC2362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FD9781-4294-498A-85B9-C783A3AC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8729-9F8A-4CC0-B921-538A0056E837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6EF015-63ED-48B8-8D5D-2A1127A3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DCBCBA-74B4-4B7E-B534-2C3D3166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8192-2F42-461E-A1F9-6FCA80CC8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37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2CAB6-9612-4743-992C-EAE4C2DE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86CB74-F1EA-4697-834C-04BE29382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BF48E9-0255-4BDB-BBCC-3153307C3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8729-9F8A-4CC0-B921-538A0056E837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046E5C-9BB9-4AE2-8C20-C5C2EED46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CE824B-0D5E-4589-BE33-555212F9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8192-2F42-461E-A1F9-6FCA80CC8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48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088B7-BA24-4F86-AD41-D406CA010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F65FFD-B9FF-4A14-8E35-54D571D31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4A9CFA-5290-4125-854A-EC1DCC882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FB1186-3124-4830-9180-34B89943D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8729-9F8A-4CC0-B921-538A0056E837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4C0126-9140-4BFE-AE98-7E394E45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7CAA41-7FC8-4356-8C04-D71481353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8192-2F42-461E-A1F9-6FCA80CC8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46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C080A-3F5E-46B3-92E6-B50AB0CB6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A37869-99E7-4B98-9EC5-78DDB0DD9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C30B3C-CB36-4FC9-B254-55D3D6498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CF25F8-A06D-416F-A3D9-A460F64B0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8DB400-FD44-4873-B7D6-669AE276C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B465DE-DAE6-4855-ACC2-02E0F67C0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8729-9F8A-4CC0-B921-538A0056E837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C169C4-944F-45DA-9D79-08A680ABA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D06EDD-DE59-40BE-83FB-2DD8AC2E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8192-2F42-461E-A1F9-6FCA80CC8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961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F630F-C791-42AF-A662-289A0DE0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71513B-E531-43CF-A68C-188A4BA27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8729-9F8A-4CC0-B921-538A0056E837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D11D36-BA37-4C20-B5E9-79231E847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4C1520-3DB3-4F7F-B4B4-50A189F7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C8192-2F42-461E-A1F9-6FCA80CC8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728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572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CC2F35-B586-42E5-891C-AECF0D025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5DDA06-073B-48E3-8C59-4A1FE6D09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96FC09-6D2F-43F9-A6D5-210BF26C3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18729-9F8A-4CC0-B921-538A0056E837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1B8508-E26B-4032-9BBF-92FB426F6B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90A8D9-BE28-4670-9D94-BAB1DE831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C8192-2F42-461E-A1F9-6FCA80CC8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52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A0CD4A-E1AC-4834-860A-03909DDD2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68AFE2-3BAB-4CBE-B80C-18CB7DF10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CD055D-B613-4911-B925-A0EB3FA95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A7FCC-7B53-48DB-8197-378C2913A65A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2101A9-CDC5-4577-9D38-0ED06C9BB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B33410-19D6-4228-A537-9329029C1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68821-1ED9-455A-B16F-0B85D7CA3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08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9.sv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9.sv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9.sv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9.sv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9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9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svg"/><Relationship Id="rId5" Type="http://schemas.openxmlformats.org/officeDocument/2006/relationships/image" Target="../media/image10.png"/><Relationship Id="rId4" Type="http://schemas.openxmlformats.org/officeDocument/2006/relationships/hyperlink" Target="https://baike.baidu.com/item/%E9%9B%86%E7%BE%A4%E6%8A%80%E6%9C%A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9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9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9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>
            <a:off x="4067032" y="3267492"/>
            <a:ext cx="47494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-22859" y="2289176"/>
            <a:ext cx="60960" cy="119867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 descr="演讲标题">
            <a:extLst>
              <a:ext uri="{FF2B5EF4-FFF2-40B4-BE49-F238E27FC236}">
                <a16:creationId xmlns:a16="http://schemas.microsoft.com/office/drawing/2014/main" id="{B4AB1069-CACC-48FA-89FB-C919BA2AA21B}"/>
              </a:ext>
            </a:extLst>
          </p:cNvPr>
          <p:cNvSpPr txBox="1"/>
          <p:nvPr/>
        </p:nvSpPr>
        <p:spPr>
          <a:xfrm>
            <a:off x="2607068" y="2423157"/>
            <a:ext cx="7642054" cy="70785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方正正纤黑简体" panose="02000000000000000000"/>
                <a:cs typeface="+mn-cs"/>
              </a:rPr>
              <a:t>CISCO</a:t>
            </a:r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方正正纤黑简体" panose="02000000000000000000"/>
                <a:cs typeface="+mn-cs"/>
              </a:rPr>
              <a:t>思科产品介绍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AEF59BB-0BAF-45B9-87EF-CE9283013A1F}"/>
              </a:ext>
            </a:extLst>
          </p:cNvPr>
          <p:cNvSpPr/>
          <p:nvPr/>
        </p:nvSpPr>
        <p:spPr>
          <a:xfrm>
            <a:off x="412837" y="6550223"/>
            <a:ext cx="110933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Copyright © 2019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tengxiao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77266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片包含 水, 户外, 天空, 船&#10;&#10;已生成极高可信度的说明">
            <a:extLst>
              <a:ext uri="{FF2B5EF4-FFF2-40B4-BE49-F238E27FC236}">
                <a16:creationId xmlns:a16="http://schemas.microsoft.com/office/drawing/2014/main" id="{9D17733D-D8C9-4448-AB76-992231CE48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92"/>
          <a:stretch/>
        </p:blipFill>
        <p:spPr>
          <a:xfrm>
            <a:off x="-3" y="0"/>
            <a:ext cx="5738193" cy="6858000"/>
          </a:xfrm>
          <a:prstGeom prst="rect">
            <a:avLst/>
          </a:prstGeom>
        </p:spPr>
      </p:pic>
      <p:sp>
        <p:nvSpPr>
          <p:cNvPr id="18" name="文本框 17" descr="段落概要1">
            <a:extLst>
              <a:ext uri="{FF2B5EF4-FFF2-40B4-BE49-F238E27FC236}">
                <a16:creationId xmlns:a16="http://schemas.microsoft.com/office/drawing/2014/main" id="{5064210A-F307-4EF7-9E6E-9711F76F770D}"/>
              </a:ext>
            </a:extLst>
          </p:cNvPr>
          <p:cNvSpPr txBox="1"/>
          <p:nvPr/>
        </p:nvSpPr>
        <p:spPr>
          <a:xfrm>
            <a:off x="6718852" y="1956890"/>
            <a:ext cx="5069842" cy="847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思科（</a:t>
            </a:r>
            <a:r>
              <a:rPr kumimoji="0" lang="en-US" altLang="zh-CN" sz="13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Cisco</a:t>
            </a:r>
            <a:r>
              <a:rPr kumimoji="0" lang="zh-CN" altLang="en-US" sz="13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）无线控制器是一个能够集中管理多个接入点（包括远程基站）的平台。能偶对接入点进行负载均衡，以及快速动态响应，实现部署和网络自动化。</a:t>
            </a:r>
          </a:p>
        </p:txBody>
      </p:sp>
      <p:sp>
        <p:nvSpPr>
          <p:cNvPr id="26" name="平行四边形 25">
            <a:extLst>
              <a:ext uri="{FF2B5EF4-FFF2-40B4-BE49-F238E27FC236}">
                <a16:creationId xmlns:a16="http://schemas.microsoft.com/office/drawing/2014/main" id="{F1E36867-4A08-4965-8CF0-042CD4A63C63}"/>
              </a:ext>
            </a:extLst>
          </p:cNvPr>
          <p:cNvSpPr/>
          <p:nvPr/>
        </p:nvSpPr>
        <p:spPr>
          <a:xfrm>
            <a:off x="7832034" y="701331"/>
            <a:ext cx="2491409" cy="349492"/>
          </a:xfrm>
          <a:prstGeom prst="parallelogram">
            <a:avLst>
              <a:gd name="adj" fmla="val 1837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1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  <p:sp>
        <p:nvSpPr>
          <p:cNvPr id="27" name="矩形 26" descr="页面副标题">
            <a:extLst>
              <a:ext uri="{FF2B5EF4-FFF2-40B4-BE49-F238E27FC236}">
                <a16:creationId xmlns:a16="http://schemas.microsoft.com/office/drawing/2014/main" id="{17752331-DEC0-4C58-8093-BAF8F9B84EFE}"/>
              </a:ext>
            </a:extLst>
          </p:cNvPr>
          <p:cNvSpPr/>
          <p:nvPr/>
        </p:nvSpPr>
        <p:spPr>
          <a:xfrm>
            <a:off x="7832034" y="685198"/>
            <a:ext cx="24914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1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rPr>
              <a:t>无线系列</a:t>
            </a:r>
          </a:p>
        </p:txBody>
      </p:sp>
      <p:sp>
        <p:nvSpPr>
          <p:cNvPr id="9" name="矩形 8" descr="段落标题1">
            <a:extLst>
              <a:ext uri="{FF2B5EF4-FFF2-40B4-BE49-F238E27FC236}">
                <a16:creationId xmlns:a16="http://schemas.microsoft.com/office/drawing/2014/main" id="{E4DA1EE0-AA2F-4DD9-BF7B-372425BBED10}"/>
              </a:ext>
            </a:extLst>
          </p:cNvPr>
          <p:cNvSpPr/>
          <p:nvPr/>
        </p:nvSpPr>
        <p:spPr>
          <a:xfrm>
            <a:off x="6984972" y="1367087"/>
            <a:ext cx="3338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概述</a:t>
            </a:r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8A4AF2FC-BDDC-4903-B532-2134968A9C2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4085" y="1305532"/>
            <a:ext cx="430887" cy="43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93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片包含 水, 户外, 天空, 船&#10;&#10;已生成极高可信度的说明">
            <a:extLst>
              <a:ext uri="{FF2B5EF4-FFF2-40B4-BE49-F238E27FC236}">
                <a16:creationId xmlns:a16="http://schemas.microsoft.com/office/drawing/2014/main" id="{9D17733D-D8C9-4448-AB76-992231CE48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92"/>
          <a:stretch/>
        </p:blipFill>
        <p:spPr>
          <a:xfrm>
            <a:off x="-3" y="0"/>
            <a:ext cx="5738193" cy="6858000"/>
          </a:xfrm>
          <a:prstGeom prst="rect">
            <a:avLst/>
          </a:prstGeom>
        </p:spPr>
      </p:pic>
      <p:sp>
        <p:nvSpPr>
          <p:cNvPr id="18" name="文本框 17" descr="段落概要1">
            <a:extLst>
              <a:ext uri="{FF2B5EF4-FFF2-40B4-BE49-F238E27FC236}">
                <a16:creationId xmlns:a16="http://schemas.microsoft.com/office/drawing/2014/main" id="{5064210A-F307-4EF7-9E6E-9711F76F770D}"/>
              </a:ext>
            </a:extLst>
          </p:cNvPr>
          <p:cNvSpPr txBox="1"/>
          <p:nvPr/>
        </p:nvSpPr>
        <p:spPr>
          <a:xfrm>
            <a:off x="6573671" y="1877609"/>
            <a:ext cx="5234609" cy="318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 </a:t>
            </a:r>
            <a:r>
              <a:rPr kumimoji="0" lang="zh-CN" altLang="en-US" sz="13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、思科</a:t>
            </a:r>
            <a:r>
              <a:rPr kumimoji="0" lang="en-US" altLang="zh-CN" sz="13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2500</a:t>
            </a:r>
            <a:r>
              <a:rPr kumimoji="0" lang="zh-CN" altLang="en-US" sz="13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系列</a:t>
            </a:r>
            <a:endParaRPr kumimoji="0" lang="en-US" altLang="zh-CN" sz="1300" b="0" i="0" u="none" strike="noStrike" kern="1200" cap="none" spc="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300" b="0" i="0" u="none" strike="noStrike" kern="1200" cap="none" spc="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3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、 思科虚拟无线控制器</a:t>
            </a:r>
            <a:endParaRPr kumimoji="0" lang="en-US" altLang="zh-CN" sz="1300" b="0" i="0" u="none" strike="noStrike" kern="1200" cap="none" spc="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300" b="0" i="0" u="none" strike="noStrike" kern="1200" cap="none" spc="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3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、 思科</a:t>
            </a:r>
            <a:r>
              <a:rPr kumimoji="0" lang="en-US" altLang="zh-CN" sz="13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5500</a:t>
            </a:r>
            <a:r>
              <a:rPr kumimoji="0" lang="zh-CN" altLang="en-US" sz="13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系列</a:t>
            </a:r>
            <a:endParaRPr kumimoji="0" lang="en-US" altLang="zh-CN" sz="1300" b="0" i="0" u="none" strike="noStrike" kern="1200" cap="none" spc="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300" spc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300" spc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300" spc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、 思科</a:t>
            </a:r>
            <a:r>
              <a:rPr lang="en-US" altLang="zh-CN" sz="1300" spc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5700</a:t>
            </a:r>
            <a:r>
              <a:rPr lang="zh-CN" altLang="en-US" sz="1300" spc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en-US" altLang="zh-CN" sz="1300" spc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300" b="0" i="0" u="none" strike="noStrike" kern="1200" cap="none" spc="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ct val="130000"/>
              </a:lnSpc>
            </a:pPr>
            <a:r>
              <a:rPr lang="en-US" altLang="zh-CN" sz="1300" spc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300" spc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、 思科无线服务模块</a:t>
            </a:r>
            <a:r>
              <a:rPr lang="en-US" altLang="zh-CN" sz="1300" spc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>
              <a:lnSpc>
                <a:spcPct val="130000"/>
              </a:lnSpc>
            </a:pPr>
            <a:endParaRPr lang="en-US" altLang="zh-CN" sz="1300" spc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300" spc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300" spc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、 思科</a:t>
            </a:r>
            <a:r>
              <a:rPr lang="en-US" altLang="zh-CN" sz="1300" spc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8500</a:t>
            </a:r>
            <a:r>
              <a:rPr lang="zh-CN" altLang="en-US" sz="1300" spc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en-US" altLang="zh-CN" sz="1300" spc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300" b="0" i="0" u="none" strike="noStrike" kern="1200" cap="none" spc="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平行四边形 25">
            <a:extLst>
              <a:ext uri="{FF2B5EF4-FFF2-40B4-BE49-F238E27FC236}">
                <a16:creationId xmlns:a16="http://schemas.microsoft.com/office/drawing/2014/main" id="{F1E36867-4A08-4965-8CF0-042CD4A63C63}"/>
              </a:ext>
            </a:extLst>
          </p:cNvPr>
          <p:cNvSpPr/>
          <p:nvPr/>
        </p:nvSpPr>
        <p:spPr>
          <a:xfrm>
            <a:off x="7832034" y="701331"/>
            <a:ext cx="2491410" cy="349492"/>
          </a:xfrm>
          <a:prstGeom prst="parallelogram">
            <a:avLst>
              <a:gd name="adj" fmla="val 1837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1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  <p:sp>
        <p:nvSpPr>
          <p:cNvPr id="27" name="矩形 26" descr="页面副标题">
            <a:extLst>
              <a:ext uri="{FF2B5EF4-FFF2-40B4-BE49-F238E27FC236}">
                <a16:creationId xmlns:a16="http://schemas.microsoft.com/office/drawing/2014/main" id="{17752331-DEC0-4C58-8093-BAF8F9B84EFE}"/>
              </a:ext>
            </a:extLst>
          </p:cNvPr>
          <p:cNvSpPr/>
          <p:nvPr/>
        </p:nvSpPr>
        <p:spPr>
          <a:xfrm>
            <a:off x="7832034" y="685198"/>
            <a:ext cx="24914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1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rPr>
              <a:t>路由系列</a:t>
            </a:r>
          </a:p>
        </p:txBody>
      </p:sp>
      <p:sp>
        <p:nvSpPr>
          <p:cNvPr id="9" name="矩形 8" descr="段落标题1">
            <a:extLst>
              <a:ext uri="{FF2B5EF4-FFF2-40B4-BE49-F238E27FC236}">
                <a16:creationId xmlns:a16="http://schemas.microsoft.com/office/drawing/2014/main" id="{E4DA1EE0-AA2F-4DD9-BF7B-372425BBED10}"/>
              </a:ext>
            </a:extLst>
          </p:cNvPr>
          <p:cNvSpPr/>
          <p:nvPr/>
        </p:nvSpPr>
        <p:spPr>
          <a:xfrm>
            <a:off x="6984972" y="1277859"/>
            <a:ext cx="3338471" cy="335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产品介绍</a:t>
            </a:r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601D4438-F854-445B-A863-BA9EC18E634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4085" y="1212768"/>
            <a:ext cx="430887" cy="43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43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片包含 水, 户外, 天空, 船&#10;&#10;已生成极高可信度的说明">
            <a:extLst>
              <a:ext uri="{FF2B5EF4-FFF2-40B4-BE49-F238E27FC236}">
                <a16:creationId xmlns:a16="http://schemas.microsoft.com/office/drawing/2014/main" id="{9D17733D-D8C9-4448-AB76-992231CE48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92"/>
          <a:stretch/>
        </p:blipFill>
        <p:spPr>
          <a:xfrm>
            <a:off x="-3" y="0"/>
            <a:ext cx="5738193" cy="6858000"/>
          </a:xfrm>
          <a:prstGeom prst="rect">
            <a:avLst/>
          </a:prstGeom>
        </p:spPr>
      </p:pic>
      <p:sp>
        <p:nvSpPr>
          <p:cNvPr id="18" name="文本框 17" descr="段落概要1">
            <a:extLst>
              <a:ext uri="{FF2B5EF4-FFF2-40B4-BE49-F238E27FC236}">
                <a16:creationId xmlns:a16="http://schemas.microsoft.com/office/drawing/2014/main" id="{5064210A-F307-4EF7-9E6E-9711F76F770D}"/>
              </a:ext>
            </a:extLst>
          </p:cNvPr>
          <p:cNvSpPr txBox="1"/>
          <p:nvPr/>
        </p:nvSpPr>
        <p:spPr>
          <a:xfrm>
            <a:off x="6718852" y="1956890"/>
            <a:ext cx="5069842" cy="847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思科（</a:t>
            </a:r>
            <a:r>
              <a:rPr kumimoji="0" lang="en-US" altLang="zh-CN" sz="13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Cisco</a:t>
            </a:r>
            <a:r>
              <a:rPr kumimoji="0" lang="zh-CN" altLang="en-US" sz="13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）应用中心基础架构（</a:t>
            </a:r>
            <a:r>
              <a:rPr kumimoji="0" lang="en-US" altLang="zh-CN" sz="13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ACI</a:t>
            </a:r>
            <a:r>
              <a:rPr kumimoji="0" lang="zh-CN" altLang="en-US" sz="13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r>
              <a:rPr lang="zh-CN" altLang="en-US" sz="1300" spc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是将应用定义为策略组，可以自由地在网络上推行的思科新型数据中心</a:t>
            </a:r>
            <a:r>
              <a:rPr lang="en-US" altLang="zh-CN" sz="1300" spc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SDN</a:t>
            </a:r>
            <a:r>
              <a:rPr lang="zh-CN" altLang="en-US" sz="1300" spc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解决方案，迅速部署最适合各应用的网络。</a:t>
            </a:r>
            <a:endParaRPr kumimoji="0" lang="zh-CN" altLang="en-US" sz="1300" b="0" i="0" u="none" strike="noStrike" kern="1200" cap="none" spc="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平行四边形 25">
            <a:extLst>
              <a:ext uri="{FF2B5EF4-FFF2-40B4-BE49-F238E27FC236}">
                <a16:creationId xmlns:a16="http://schemas.microsoft.com/office/drawing/2014/main" id="{F1E36867-4A08-4965-8CF0-042CD4A63C63}"/>
              </a:ext>
            </a:extLst>
          </p:cNvPr>
          <p:cNvSpPr/>
          <p:nvPr/>
        </p:nvSpPr>
        <p:spPr>
          <a:xfrm>
            <a:off x="7832034" y="701331"/>
            <a:ext cx="2491409" cy="349492"/>
          </a:xfrm>
          <a:prstGeom prst="parallelogram">
            <a:avLst>
              <a:gd name="adj" fmla="val 1837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1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  <p:sp>
        <p:nvSpPr>
          <p:cNvPr id="27" name="矩形 26" descr="页面副标题">
            <a:extLst>
              <a:ext uri="{FF2B5EF4-FFF2-40B4-BE49-F238E27FC236}">
                <a16:creationId xmlns:a16="http://schemas.microsoft.com/office/drawing/2014/main" id="{17752331-DEC0-4C58-8093-BAF8F9B84EFE}"/>
              </a:ext>
            </a:extLst>
          </p:cNvPr>
          <p:cNvSpPr/>
          <p:nvPr/>
        </p:nvSpPr>
        <p:spPr>
          <a:xfrm>
            <a:off x="7832034" y="685198"/>
            <a:ext cx="24914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1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rPr>
              <a:t>网络产品</a:t>
            </a:r>
          </a:p>
        </p:txBody>
      </p:sp>
      <p:sp>
        <p:nvSpPr>
          <p:cNvPr id="9" name="矩形 8" descr="段落标题1">
            <a:extLst>
              <a:ext uri="{FF2B5EF4-FFF2-40B4-BE49-F238E27FC236}">
                <a16:creationId xmlns:a16="http://schemas.microsoft.com/office/drawing/2014/main" id="{E4DA1EE0-AA2F-4DD9-BF7B-372425BBED10}"/>
              </a:ext>
            </a:extLst>
          </p:cNvPr>
          <p:cNvSpPr/>
          <p:nvPr/>
        </p:nvSpPr>
        <p:spPr>
          <a:xfrm>
            <a:off x="6984972" y="1367087"/>
            <a:ext cx="3338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概述</a:t>
            </a:r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8A4AF2FC-BDDC-4903-B532-2134968A9C2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4085" y="1305532"/>
            <a:ext cx="430887" cy="43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0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片包含 水, 户外, 天空, 船&#10;&#10;已生成极高可信度的说明">
            <a:extLst>
              <a:ext uri="{FF2B5EF4-FFF2-40B4-BE49-F238E27FC236}">
                <a16:creationId xmlns:a16="http://schemas.microsoft.com/office/drawing/2014/main" id="{9D17733D-D8C9-4448-AB76-992231CE48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92"/>
          <a:stretch/>
        </p:blipFill>
        <p:spPr>
          <a:xfrm>
            <a:off x="-3" y="0"/>
            <a:ext cx="5738193" cy="6858000"/>
          </a:xfrm>
          <a:prstGeom prst="rect">
            <a:avLst/>
          </a:prstGeom>
        </p:spPr>
      </p:pic>
      <p:sp>
        <p:nvSpPr>
          <p:cNvPr id="18" name="文本框 17" descr="段落概要1">
            <a:extLst>
              <a:ext uri="{FF2B5EF4-FFF2-40B4-BE49-F238E27FC236}">
                <a16:creationId xmlns:a16="http://schemas.microsoft.com/office/drawing/2014/main" id="{5064210A-F307-4EF7-9E6E-9711F76F770D}"/>
              </a:ext>
            </a:extLst>
          </p:cNvPr>
          <p:cNvSpPr txBox="1"/>
          <p:nvPr/>
        </p:nvSpPr>
        <p:spPr>
          <a:xfrm>
            <a:off x="6573671" y="1877609"/>
            <a:ext cx="5234609" cy="1627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 </a:t>
            </a:r>
            <a:r>
              <a:rPr kumimoji="0" lang="zh-CN" altLang="en-US" sz="13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13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Cisco </a:t>
            </a:r>
            <a:r>
              <a:rPr kumimoji="0" lang="zh-CN" altLang="en-US" sz="13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ＭＤ</a:t>
            </a:r>
            <a:r>
              <a:rPr kumimoji="0" lang="en-US" altLang="zh-CN" sz="13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</a:t>
            </a:r>
            <a:r>
              <a:rPr kumimoji="0" lang="zh-CN" altLang="en-US" sz="13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3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9700</a:t>
            </a:r>
            <a:r>
              <a:rPr kumimoji="0" lang="zh-CN" altLang="en-US" sz="13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系列导向器</a:t>
            </a:r>
            <a:endParaRPr kumimoji="0" lang="en-US" altLang="zh-CN" sz="1300" b="0" i="0" u="none" strike="noStrike" kern="1200" cap="none" spc="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300" b="0" i="0" u="none" strike="noStrike" kern="1200" cap="none" spc="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>
              <a:lnSpc>
                <a:spcPct val="130000"/>
              </a:lnSpc>
            </a:pPr>
            <a:r>
              <a:rPr kumimoji="0" lang="en-US" altLang="zh-CN" sz="13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3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、 </a:t>
            </a:r>
            <a:r>
              <a:rPr lang="en-US" altLang="zh-CN" sz="1300" spc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Cisco </a:t>
            </a:r>
            <a:r>
              <a:rPr lang="zh-CN" altLang="en-US" sz="1300" spc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ＭＤ</a:t>
            </a:r>
            <a:r>
              <a:rPr lang="en-US" altLang="zh-CN" sz="1300" spc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300" spc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00" spc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9396S 16G</a:t>
            </a:r>
            <a:r>
              <a:rPr lang="zh-CN" altLang="en-US" sz="1300" spc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存储网络交换机</a:t>
            </a:r>
            <a:endParaRPr lang="en-US" altLang="zh-CN" sz="1300" spc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endParaRPr kumimoji="0" lang="en-US" altLang="zh-CN" sz="1300" b="0" i="0" u="none" strike="noStrike" kern="1200" cap="none" spc="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>
              <a:lnSpc>
                <a:spcPct val="130000"/>
              </a:lnSpc>
            </a:pPr>
            <a:r>
              <a:rPr kumimoji="0" lang="en-US" altLang="zh-CN" sz="13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1300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、 </a:t>
            </a:r>
            <a:r>
              <a:rPr lang="en-US" altLang="zh-CN" sz="1300" spc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Cisco </a:t>
            </a:r>
            <a:r>
              <a:rPr lang="en-US" altLang="zh-CN" sz="1300" spc="1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HyperFlex</a:t>
            </a:r>
            <a:r>
              <a:rPr lang="en-US" altLang="zh-CN" sz="1300" spc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300" spc="1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kumimoji="0" lang="en-US" altLang="zh-CN" sz="1300" b="0" i="0" u="none" strike="noStrike" kern="1200" cap="none" spc="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300" b="0" i="0" u="none" strike="noStrike" kern="1200" cap="none" spc="1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平行四边形 25">
            <a:extLst>
              <a:ext uri="{FF2B5EF4-FFF2-40B4-BE49-F238E27FC236}">
                <a16:creationId xmlns:a16="http://schemas.microsoft.com/office/drawing/2014/main" id="{F1E36867-4A08-4965-8CF0-042CD4A63C63}"/>
              </a:ext>
            </a:extLst>
          </p:cNvPr>
          <p:cNvSpPr/>
          <p:nvPr/>
        </p:nvSpPr>
        <p:spPr>
          <a:xfrm>
            <a:off x="7832034" y="701331"/>
            <a:ext cx="2491410" cy="349492"/>
          </a:xfrm>
          <a:prstGeom prst="parallelogram">
            <a:avLst>
              <a:gd name="adj" fmla="val 1837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1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  <p:sp>
        <p:nvSpPr>
          <p:cNvPr id="27" name="矩形 26" descr="页面副标题">
            <a:extLst>
              <a:ext uri="{FF2B5EF4-FFF2-40B4-BE49-F238E27FC236}">
                <a16:creationId xmlns:a16="http://schemas.microsoft.com/office/drawing/2014/main" id="{17752331-DEC0-4C58-8093-BAF8F9B84EFE}"/>
              </a:ext>
            </a:extLst>
          </p:cNvPr>
          <p:cNvSpPr/>
          <p:nvPr/>
        </p:nvSpPr>
        <p:spPr>
          <a:xfrm>
            <a:off x="7832034" y="685198"/>
            <a:ext cx="24914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i="1" spc="300" dirty="0">
                <a:solidFill>
                  <a:prstClr val="white"/>
                </a:solidFill>
                <a:latin typeface="微软雅黑 Light"/>
                <a:ea typeface="微软雅黑 Light"/>
              </a:rPr>
              <a:t>网络产品</a:t>
            </a:r>
            <a:endParaRPr kumimoji="0" lang="zh-CN" altLang="en-US" sz="1600" b="0" i="1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/>
              <a:ea typeface="微软雅黑 Light"/>
              <a:cs typeface="+mn-cs"/>
            </a:endParaRPr>
          </a:p>
        </p:txBody>
      </p:sp>
      <p:sp>
        <p:nvSpPr>
          <p:cNvPr id="9" name="矩形 8" descr="段落标题1">
            <a:extLst>
              <a:ext uri="{FF2B5EF4-FFF2-40B4-BE49-F238E27FC236}">
                <a16:creationId xmlns:a16="http://schemas.microsoft.com/office/drawing/2014/main" id="{E4DA1EE0-AA2F-4DD9-BF7B-372425BBED10}"/>
              </a:ext>
            </a:extLst>
          </p:cNvPr>
          <p:cNvSpPr/>
          <p:nvPr/>
        </p:nvSpPr>
        <p:spPr>
          <a:xfrm>
            <a:off x="6984972" y="1277859"/>
            <a:ext cx="3338471" cy="335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产品介绍</a:t>
            </a:r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601D4438-F854-445B-A863-BA9EC18E634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4085" y="1212768"/>
            <a:ext cx="430887" cy="43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913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2A59A11-8C53-4DD1-B302-D42BF0935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931" y="-592998"/>
            <a:ext cx="12221676" cy="7950200"/>
          </a:xfrm>
          <a:prstGeom prst="rect">
            <a:avLst/>
          </a:prstGeom>
        </p:spPr>
      </p:pic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78451697-4169-4102-9CE3-4B2EAA760B1B}"/>
              </a:ext>
            </a:extLst>
          </p:cNvPr>
          <p:cNvSpPr/>
          <p:nvPr/>
        </p:nvSpPr>
        <p:spPr>
          <a:xfrm>
            <a:off x="-23449" y="-7390"/>
            <a:ext cx="6825956" cy="6989534"/>
          </a:xfrm>
          <a:custGeom>
            <a:avLst/>
            <a:gdLst>
              <a:gd name="connsiteX0" fmla="*/ 0 w 6825956"/>
              <a:gd name="connsiteY0" fmla="*/ 0 h 6989534"/>
              <a:gd name="connsiteX1" fmla="*/ 6825956 w 6825956"/>
              <a:gd name="connsiteY1" fmla="*/ 0 h 6989534"/>
              <a:gd name="connsiteX2" fmla="*/ 6810343 w 6825956"/>
              <a:gd name="connsiteY2" fmla="*/ 205336 h 6989534"/>
              <a:gd name="connsiteX3" fmla="*/ 337947 w 6825956"/>
              <a:gd name="connsiteY3" fmla="*/ 6949293 h 6989534"/>
              <a:gd name="connsiteX4" fmla="*/ 0 w 6825956"/>
              <a:gd name="connsiteY4" fmla="*/ 6989534 h 6989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5956" h="6989534">
                <a:moveTo>
                  <a:pt x="0" y="0"/>
                </a:moveTo>
                <a:lnTo>
                  <a:pt x="6825956" y="0"/>
                </a:lnTo>
                <a:lnTo>
                  <a:pt x="6810343" y="205336"/>
                </a:lnTo>
                <a:cubicBezTo>
                  <a:pt x="6457733" y="3677420"/>
                  <a:pt x="3767294" y="6458379"/>
                  <a:pt x="337947" y="6949293"/>
                </a:cubicBezTo>
                <a:lnTo>
                  <a:pt x="0" y="6989534"/>
                </a:lnTo>
                <a:close/>
              </a:path>
            </a:pathLst>
          </a:custGeom>
          <a:solidFill>
            <a:srgbClr val="406F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任意多边形: 形状 3" hidden="1">
            <a:extLst>
              <a:ext uri="{FF2B5EF4-FFF2-40B4-BE49-F238E27FC236}">
                <a16:creationId xmlns:a16="http://schemas.microsoft.com/office/drawing/2014/main" id="{AC6EC835-EA14-48EF-87E0-879D4471B837}"/>
              </a:ext>
            </a:extLst>
          </p:cNvPr>
          <p:cNvSpPr/>
          <p:nvPr/>
        </p:nvSpPr>
        <p:spPr>
          <a:xfrm>
            <a:off x="4182904" y="0"/>
            <a:ext cx="8009096" cy="6800850"/>
          </a:xfrm>
          <a:custGeom>
            <a:avLst/>
            <a:gdLst>
              <a:gd name="connsiteX0" fmla="*/ 0 w 8009096"/>
              <a:gd name="connsiteY0" fmla="*/ 0 h 6800850"/>
              <a:gd name="connsiteX1" fmla="*/ 8009096 w 8009096"/>
              <a:gd name="connsiteY1" fmla="*/ 0 h 6800850"/>
              <a:gd name="connsiteX2" fmla="*/ 8009096 w 8009096"/>
              <a:gd name="connsiteY2" fmla="*/ 6792646 h 6800850"/>
              <a:gd name="connsiteX3" fmla="*/ 7684629 w 8009096"/>
              <a:gd name="connsiteY3" fmla="*/ 6800850 h 6800850"/>
              <a:gd name="connsiteX4" fmla="*/ 30030 w 8009096"/>
              <a:gd name="connsiteY4" fmla="*/ 236333 h 6800850"/>
              <a:gd name="connsiteX5" fmla="*/ 0 w 8009096"/>
              <a:gd name="connsiteY5" fmla="*/ 0 h 680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09096" h="6800850">
                <a:moveTo>
                  <a:pt x="0" y="0"/>
                </a:moveTo>
                <a:lnTo>
                  <a:pt x="8009096" y="0"/>
                </a:lnTo>
                <a:lnTo>
                  <a:pt x="8009096" y="6792646"/>
                </a:lnTo>
                <a:lnTo>
                  <a:pt x="7684629" y="6800850"/>
                </a:lnTo>
                <a:cubicBezTo>
                  <a:pt x="3808783" y="6800850"/>
                  <a:pt x="597989" y="3953417"/>
                  <a:pt x="30030" y="236333"/>
                </a:cubicBezTo>
                <a:lnTo>
                  <a:pt x="0" y="0"/>
                </a:lnTo>
                <a:close/>
              </a:path>
            </a:pathLst>
          </a:custGeom>
          <a:solidFill>
            <a:srgbClr val="406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06A4A17-F201-4934-B4E8-085A75998DCF}"/>
              </a:ext>
            </a:extLst>
          </p:cNvPr>
          <p:cNvSpPr/>
          <p:nvPr/>
        </p:nvSpPr>
        <p:spPr>
          <a:xfrm>
            <a:off x="-80990" y="-7390"/>
            <a:ext cx="3964609" cy="4003052"/>
          </a:xfrm>
          <a:prstGeom prst="ellipse">
            <a:avLst/>
          </a:prstGeom>
          <a:gradFill>
            <a:gsLst>
              <a:gs pos="0">
                <a:srgbClr val="318DF3"/>
              </a:gs>
              <a:gs pos="100000">
                <a:srgbClr val="3654D2"/>
              </a:gs>
            </a:gsLst>
            <a:lin ang="2700000" scaled="0"/>
          </a:gradFill>
          <a:ln>
            <a:noFill/>
          </a:ln>
          <a:effectLst>
            <a:outerShdw blurRad="1270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1D13E575-8320-45BD-A38C-93E45EEA56DD}"/>
              </a:ext>
            </a:extLst>
          </p:cNvPr>
          <p:cNvSpPr/>
          <p:nvPr/>
        </p:nvSpPr>
        <p:spPr>
          <a:xfrm>
            <a:off x="5983833" y="495524"/>
            <a:ext cx="1112967" cy="1087042"/>
          </a:xfrm>
          <a:prstGeom prst="ellipse">
            <a:avLst/>
          </a:prstGeom>
          <a:gradFill>
            <a:gsLst>
              <a:gs pos="0">
                <a:srgbClr val="318DF3"/>
              </a:gs>
              <a:gs pos="100000">
                <a:srgbClr val="3654D2"/>
              </a:gs>
            </a:gsLst>
            <a:lin ang="2700000" scaled="0"/>
          </a:gradFill>
          <a:ln>
            <a:noFill/>
          </a:ln>
          <a:effectLst>
            <a:outerShdw blurRad="1270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852315FE-6920-415D-B73D-82DD3D52A2E0}"/>
              </a:ext>
            </a:extLst>
          </p:cNvPr>
          <p:cNvSpPr/>
          <p:nvPr/>
        </p:nvSpPr>
        <p:spPr>
          <a:xfrm>
            <a:off x="5519845" y="1775865"/>
            <a:ext cx="1112967" cy="1087042"/>
          </a:xfrm>
          <a:prstGeom prst="ellipse">
            <a:avLst/>
          </a:prstGeom>
          <a:gradFill>
            <a:gsLst>
              <a:gs pos="0">
                <a:srgbClr val="318DF3"/>
              </a:gs>
              <a:gs pos="100000">
                <a:srgbClr val="3654D2"/>
              </a:gs>
            </a:gsLst>
            <a:lin ang="2700000" scaled="0"/>
          </a:gradFill>
          <a:ln>
            <a:noFill/>
          </a:ln>
          <a:effectLst>
            <a:outerShdw blurRad="1270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851A7817-B5DA-4BEA-B309-0BB645BBE539}"/>
              </a:ext>
            </a:extLst>
          </p:cNvPr>
          <p:cNvSpPr/>
          <p:nvPr/>
        </p:nvSpPr>
        <p:spPr>
          <a:xfrm>
            <a:off x="4818907" y="3077106"/>
            <a:ext cx="1112967" cy="1087042"/>
          </a:xfrm>
          <a:prstGeom prst="ellipse">
            <a:avLst/>
          </a:prstGeom>
          <a:gradFill>
            <a:gsLst>
              <a:gs pos="0">
                <a:srgbClr val="318DF3"/>
              </a:gs>
              <a:gs pos="100000">
                <a:srgbClr val="3654D2"/>
              </a:gs>
            </a:gsLst>
            <a:lin ang="2700000" scaled="0"/>
          </a:gradFill>
          <a:ln>
            <a:noFill/>
          </a:ln>
          <a:effectLst>
            <a:outerShdw blurRad="1270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475046DA-42B4-45EF-BF34-28D7E8732F53}"/>
              </a:ext>
            </a:extLst>
          </p:cNvPr>
          <p:cNvSpPr/>
          <p:nvPr/>
        </p:nvSpPr>
        <p:spPr>
          <a:xfrm>
            <a:off x="3931100" y="4221825"/>
            <a:ext cx="1112967" cy="1087042"/>
          </a:xfrm>
          <a:prstGeom prst="ellipse">
            <a:avLst/>
          </a:prstGeom>
          <a:gradFill>
            <a:gsLst>
              <a:gs pos="0">
                <a:srgbClr val="318DF3"/>
              </a:gs>
              <a:gs pos="100000">
                <a:srgbClr val="3654D2"/>
              </a:gs>
            </a:gsLst>
            <a:lin ang="2700000" scaled="0"/>
          </a:gradFill>
          <a:ln>
            <a:noFill/>
          </a:ln>
          <a:effectLst>
            <a:outerShdw blurRad="1270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A117C531-1F6D-45C4-99C5-91940CB1AF11}"/>
              </a:ext>
            </a:extLst>
          </p:cNvPr>
          <p:cNvSpPr/>
          <p:nvPr/>
        </p:nvSpPr>
        <p:spPr>
          <a:xfrm>
            <a:off x="2791461" y="5189138"/>
            <a:ext cx="1112967" cy="1087042"/>
          </a:xfrm>
          <a:prstGeom prst="ellipse">
            <a:avLst/>
          </a:prstGeom>
          <a:gradFill>
            <a:gsLst>
              <a:gs pos="0">
                <a:srgbClr val="318DF3"/>
              </a:gs>
              <a:gs pos="100000">
                <a:srgbClr val="3654D2"/>
              </a:gs>
            </a:gsLst>
            <a:lin ang="2700000" scaled="0"/>
          </a:gradFill>
          <a:ln>
            <a:noFill/>
          </a:ln>
          <a:effectLst>
            <a:outerShdw blurRad="1270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EF723C6-D5DF-4960-B0FA-699C7C04E6AD}"/>
              </a:ext>
            </a:extLst>
          </p:cNvPr>
          <p:cNvGrpSpPr/>
          <p:nvPr/>
        </p:nvGrpSpPr>
        <p:grpSpPr>
          <a:xfrm>
            <a:off x="6211888" y="772014"/>
            <a:ext cx="5633309" cy="574439"/>
            <a:chOff x="-1160230" y="1329385"/>
            <a:chExt cx="5633309" cy="574439"/>
          </a:xfrm>
        </p:grpSpPr>
        <p:sp>
          <p:nvSpPr>
            <p:cNvPr id="18" name="文本框 17" descr="章节序号1">
              <a:extLst>
                <a:ext uri="{FF2B5EF4-FFF2-40B4-BE49-F238E27FC236}">
                  <a16:creationId xmlns:a16="http://schemas.microsoft.com/office/drawing/2014/main" id="{FB6083D1-0461-4BE9-AA26-9F37A23BF5A1}"/>
                </a:ext>
              </a:extLst>
            </p:cNvPr>
            <p:cNvSpPr txBox="1"/>
            <p:nvPr/>
          </p:nvSpPr>
          <p:spPr>
            <a:xfrm>
              <a:off x="-1160230" y="1329385"/>
              <a:ext cx="627095" cy="52322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" name="文本框 18" descr="章节标题1">
              <a:extLst>
                <a:ext uri="{FF2B5EF4-FFF2-40B4-BE49-F238E27FC236}">
                  <a16:creationId xmlns:a16="http://schemas.microsoft.com/office/drawing/2014/main" id="{A7D0C8BC-AEDF-4C11-9A6B-99D45C96EB5E}"/>
                </a:ext>
              </a:extLst>
            </p:cNvPr>
            <p:cNvSpPr txBox="1"/>
            <p:nvPr/>
          </p:nvSpPr>
          <p:spPr>
            <a:xfrm>
              <a:off x="-35119" y="1442159"/>
              <a:ext cx="4508198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思科简介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E7A37C1-702A-4452-8CDE-AA9A3D40AAB4}"/>
              </a:ext>
            </a:extLst>
          </p:cNvPr>
          <p:cNvGrpSpPr/>
          <p:nvPr/>
        </p:nvGrpSpPr>
        <p:grpSpPr>
          <a:xfrm>
            <a:off x="5768831" y="2064641"/>
            <a:ext cx="6051693" cy="574442"/>
            <a:chOff x="-1160230" y="1329385"/>
            <a:chExt cx="6051693" cy="574442"/>
          </a:xfrm>
        </p:grpSpPr>
        <p:sp>
          <p:nvSpPr>
            <p:cNvPr id="22" name="文本框 21" descr="章节序号2">
              <a:extLst>
                <a:ext uri="{FF2B5EF4-FFF2-40B4-BE49-F238E27FC236}">
                  <a16:creationId xmlns:a16="http://schemas.microsoft.com/office/drawing/2014/main" id="{305A5F97-9978-4921-B52D-FCBC7C9A6C04}"/>
                </a:ext>
              </a:extLst>
            </p:cNvPr>
            <p:cNvSpPr txBox="1"/>
            <p:nvPr/>
          </p:nvSpPr>
          <p:spPr>
            <a:xfrm>
              <a:off x="-1160230" y="1329385"/>
              <a:ext cx="627095" cy="52322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3" name="文本框 22" descr="章节标题2">
              <a:extLst>
                <a:ext uri="{FF2B5EF4-FFF2-40B4-BE49-F238E27FC236}">
                  <a16:creationId xmlns:a16="http://schemas.microsoft.com/office/drawing/2014/main" id="{E607090A-A0F8-4B0C-82BF-226C8E3DCF6E}"/>
                </a:ext>
              </a:extLst>
            </p:cNvPr>
            <p:cNvSpPr txBox="1"/>
            <p:nvPr/>
          </p:nvSpPr>
          <p:spPr>
            <a:xfrm>
              <a:off x="-35120" y="1442162"/>
              <a:ext cx="4926583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交换机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F8751EA-B4CA-484E-871C-7672E8C0AE1D}"/>
              </a:ext>
            </a:extLst>
          </p:cNvPr>
          <p:cNvGrpSpPr/>
          <p:nvPr/>
        </p:nvGrpSpPr>
        <p:grpSpPr>
          <a:xfrm>
            <a:off x="5111631" y="3382102"/>
            <a:ext cx="6804429" cy="566748"/>
            <a:chOff x="-1096160" y="1323431"/>
            <a:chExt cx="6804429" cy="566748"/>
          </a:xfrm>
        </p:grpSpPr>
        <p:sp>
          <p:nvSpPr>
            <p:cNvPr id="26" name="文本框 25" descr="章节序号3">
              <a:extLst>
                <a:ext uri="{FF2B5EF4-FFF2-40B4-BE49-F238E27FC236}">
                  <a16:creationId xmlns:a16="http://schemas.microsoft.com/office/drawing/2014/main" id="{FF9C52D1-C040-4D10-BEDD-1FBB4FF9C509}"/>
                </a:ext>
              </a:extLst>
            </p:cNvPr>
            <p:cNvSpPr txBox="1"/>
            <p:nvPr/>
          </p:nvSpPr>
          <p:spPr>
            <a:xfrm>
              <a:off x="-1096160" y="1323431"/>
              <a:ext cx="627095" cy="52322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7" name="文本框 26" descr="章节标题3">
              <a:extLst>
                <a:ext uri="{FF2B5EF4-FFF2-40B4-BE49-F238E27FC236}">
                  <a16:creationId xmlns:a16="http://schemas.microsoft.com/office/drawing/2014/main" id="{B635806B-808B-46B2-A93A-D30024A3E34D}"/>
                </a:ext>
              </a:extLst>
            </p:cNvPr>
            <p:cNvSpPr txBox="1"/>
            <p:nvPr/>
          </p:nvSpPr>
          <p:spPr>
            <a:xfrm>
              <a:off x="-35119" y="1428514"/>
              <a:ext cx="5743388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路由器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85CF32B-E8C7-4F36-AEB7-1B0190B492AD}"/>
              </a:ext>
            </a:extLst>
          </p:cNvPr>
          <p:cNvGrpSpPr/>
          <p:nvPr/>
        </p:nvGrpSpPr>
        <p:grpSpPr>
          <a:xfrm>
            <a:off x="4162126" y="4561892"/>
            <a:ext cx="7904057" cy="582365"/>
            <a:chOff x="-1127384" y="1335110"/>
            <a:chExt cx="7904057" cy="582365"/>
          </a:xfrm>
        </p:grpSpPr>
        <p:sp>
          <p:nvSpPr>
            <p:cNvPr id="30" name="文本框 29" descr="章节序号4">
              <a:extLst>
                <a:ext uri="{FF2B5EF4-FFF2-40B4-BE49-F238E27FC236}">
                  <a16:creationId xmlns:a16="http://schemas.microsoft.com/office/drawing/2014/main" id="{E8EFE556-BB00-4B98-9950-A0F974A10336}"/>
                </a:ext>
              </a:extLst>
            </p:cNvPr>
            <p:cNvSpPr txBox="1"/>
            <p:nvPr/>
          </p:nvSpPr>
          <p:spPr>
            <a:xfrm>
              <a:off x="-1127384" y="1335110"/>
              <a:ext cx="627095" cy="52322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1" name="文本框 30" descr="章节标题4">
              <a:extLst>
                <a:ext uri="{FF2B5EF4-FFF2-40B4-BE49-F238E27FC236}">
                  <a16:creationId xmlns:a16="http://schemas.microsoft.com/office/drawing/2014/main" id="{B2192CDC-DCD6-4119-8130-524BE5B7A1AA}"/>
                </a:ext>
              </a:extLst>
            </p:cNvPr>
            <p:cNvSpPr txBox="1"/>
            <p:nvPr/>
          </p:nvSpPr>
          <p:spPr>
            <a:xfrm>
              <a:off x="5823" y="1455810"/>
              <a:ext cx="6770850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无线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02DB5DA5-2B26-4420-9C13-FE96CAC91403}"/>
              </a:ext>
            </a:extLst>
          </p:cNvPr>
          <p:cNvGrpSpPr/>
          <p:nvPr/>
        </p:nvGrpSpPr>
        <p:grpSpPr>
          <a:xfrm>
            <a:off x="3047374" y="5506963"/>
            <a:ext cx="9125371" cy="563561"/>
            <a:chOff x="-1059350" y="1353914"/>
            <a:chExt cx="9125371" cy="563561"/>
          </a:xfrm>
        </p:grpSpPr>
        <p:sp>
          <p:nvSpPr>
            <p:cNvPr id="40" name="文本框 39" descr="章节序号5">
              <a:extLst>
                <a:ext uri="{FF2B5EF4-FFF2-40B4-BE49-F238E27FC236}">
                  <a16:creationId xmlns:a16="http://schemas.microsoft.com/office/drawing/2014/main" id="{B5A78581-C386-485A-817C-D51AE2DD48B1}"/>
                </a:ext>
              </a:extLst>
            </p:cNvPr>
            <p:cNvSpPr txBox="1"/>
            <p:nvPr/>
          </p:nvSpPr>
          <p:spPr>
            <a:xfrm>
              <a:off x="-1059350" y="1353914"/>
              <a:ext cx="627095" cy="523220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05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1" name="文本框 40" descr="章节标题5">
              <a:extLst>
                <a:ext uri="{FF2B5EF4-FFF2-40B4-BE49-F238E27FC236}">
                  <a16:creationId xmlns:a16="http://schemas.microsoft.com/office/drawing/2014/main" id="{719BBB00-5DCD-4A2F-BC79-782D23338EF5}"/>
                </a:ext>
              </a:extLst>
            </p:cNvPr>
            <p:cNvSpPr txBox="1"/>
            <p:nvPr/>
          </p:nvSpPr>
          <p:spPr>
            <a:xfrm>
              <a:off x="-35119" y="1455810"/>
              <a:ext cx="8101140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思科网络产品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E30A4A3E-EBEA-4AB2-B0C7-53D2D106489B}"/>
              </a:ext>
            </a:extLst>
          </p:cNvPr>
          <p:cNvGrpSpPr/>
          <p:nvPr/>
        </p:nvGrpSpPr>
        <p:grpSpPr>
          <a:xfrm>
            <a:off x="525981" y="795762"/>
            <a:ext cx="2411185" cy="2537758"/>
            <a:chOff x="8330386" y="2108855"/>
            <a:chExt cx="2033894" cy="2352563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BFB81EB7-DD66-4F75-A708-402D87AEA3C1}"/>
                </a:ext>
              </a:extLst>
            </p:cNvPr>
            <p:cNvSpPr txBox="1"/>
            <p:nvPr/>
          </p:nvSpPr>
          <p:spPr>
            <a:xfrm>
              <a:off x="8780616" y="2539194"/>
              <a:ext cx="1533560" cy="797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800" b="0" i="0" u="none" strike="noStrike" kern="1200" cap="none" spc="6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目 录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BD9C70BB-F5E4-4166-9DCD-31A0654C2625}"/>
                </a:ext>
              </a:extLst>
            </p:cNvPr>
            <p:cNvSpPr txBox="1"/>
            <p:nvPr/>
          </p:nvSpPr>
          <p:spPr>
            <a:xfrm>
              <a:off x="8780616" y="3512670"/>
              <a:ext cx="1583664" cy="4279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CONTENTS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92CF16FD-C234-4321-A43B-F962BDC64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0386" y="2108855"/>
              <a:ext cx="0" cy="2352563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231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片包含 水, 户外, 天空, 船&#10;&#10;已生成极高可信度的说明">
            <a:extLst>
              <a:ext uri="{FF2B5EF4-FFF2-40B4-BE49-F238E27FC236}">
                <a16:creationId xmlns:a16="http://schemas.microsoft.com/office/drawing/2014/main" id="{9D17733D-D8C9-4448-AB76-992231CE48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92"/>
          <a:stretch/>
        </p:blipFill>
        <p:spPr>
          <a:xfrm>
            <a:off x="1" y="0"/>
            <a:ext cx="6003234" cy="6858000"/>
          </a:xfrm>
          <a:prstGeom prst="rect">
            <a:avLst/>
          </a:prstGeom>
        </p:spPr>
      </p:pic>
      <p:sp>
        <p:nvSpPr>
          <p:cNvPr id="17" name="矩形 16" descr="段落标题1">
            <a:extLst>
              <a:ext uri="{FF2B5EF4-FFF2-40B4-BE49-F238E27FC236}">
                <a16:creationId xmlns:a16="http://schemas.microsoft.com/office/drawing/2014/main" id="{9357C9C8-53EE-41DA-9F32-5F7448D73EB0}"/>
              </a:ext>
            </a:extLst>
          </p:cNvPr>
          <p:cNvSpPr/>
          <p:nvPr/>
        </p:nvSpPr>
        <p:spPr>
          <a:xfrm>
            <a:off x="7275963" y="1646254"/>
            <a:ext cx="3524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i="1" dirty="0">
                <a:solidFill>
                  <a:prstClr val="black"/>
                </a:solidFill>
                <a:latin typeface="微软雅黑"/>
                <a:ea typeface="微软雅黑"/>
              </a:rPr>
              <a:t>历史发展简介</a:t>
            </a:r>
            <a:endParaRPr kumimoji="0" lang="zh-CN" altLang="en-US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8" name="文本框 17" descr="段落概要1">
            <a:extLst>
              <a:ext uri="{FF2B5EF4-FFF2-40B4-BE49-F238E27FC236}">
                <a16:creationId xmlns:a16="http://schemas.microsoft.com/office/drawing/2014/main" id="{5064210A-F307-4EF7-9E6E-9711F76F770D}"/>
              </a:ext>
            </a:extLst>
          </p:cNvPr>
          <p:cNvSpPr txBox="1"/>
          <p:nvPr/>
        </p:nvSpPr>
        <p:spPr>
          <a:xfrm>
            <a:off x="6798365" y="2230331"/>
            <a:ext cx="5081572" cy="318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00" b="0" i="0" u="none" strike="noStrike" kern="1200" cap="none" spc="10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kumimoji="0" lang="zh-CN" altLang="en-US" sz="1300" b="0" i="0" u="none" strike="noStrike" kern="1200" cap="none" spc="1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思科（</a:t>
            </a:r>
            <a:r>
              <a:rPr kumimoji="0" lang="en-US" altLang="zh-CN" sz="1300" b="0" i="0" u="none" strike="noStrike" kern="1200" cap="none" spc="1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SCICO</a:t>
            </a:r>
            <a:r>
              <a:rPr kumimoji="0" lang="zh-CN" altLang="en-US" sz="1300" b="0" i="0" u="none" strike="noStrike" kern="1200" cap="none" spc="1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是全球科技领导厂商，自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1984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年起就专于于成就互联网。</a:t>
            </a:r>
            <a:endParaRPr lang="en-US" altLang="zh-CN" sz="13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r>
              <a:rPr kumimoji="0" lang="en-US" altLang="zh-CN" sz="1300" b="0" i="0" u="none" strike="noStrike" kern="1200" cap="none" spc="1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1984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年思科由斯坦福大学的一对教授夫妇创办。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1986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年思科生产了第一台路由器，让不同类型的网络可以可靠的互联，揭起了一场通信革命。</a:t>
            </a:r>
          </a:p>
          <a:p>
            <a:pPr lvl="0">
              <a:lnSpc>
                <a:spcPct val="130000"/>
              </a:lnSpc>
            </a:pP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1994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年进入中国市场，目前在中国有员工四千人，在中国设立了近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个业务分支机构。</a:t>
            </a:r>
            <a:endParaRPr lang="en-US" altLang="zh-CN" sz="13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2005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月，思科中国研发中心（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CRDC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）在上海启用。</a:t>
            </a:r>
            <a:endParaRPr lang="en-US" altLang="zh-CN" sz="13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2010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月，思科成立大中华区。</a:t>
            </a:r>
            <a:endParaRPr lang="en-US" altLang="zh-CN" sz="13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2014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月，思科中国总部落户杭州。</a:t>
            </a:r>
            <a:endParaRPr lang="en-US" altLang="zh-CN" sz="13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2016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月，思科与浪潮集团成立合资公司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浪潮思科网络有限公司。</a:t>
            </a:r>
            <a:endParaRPr kumimoji="0" lang="en-US" altLang="zh-CN" sz="1300" b="0" i="0" u="none" strike="noStrike" kern="1200" cap="none" spc="10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形 18">
            <a:extLst>
              <a:ext uri="{FF2B5EF4-FFF2-40B4-BE49-F238E27FC236}">
                <a16:creationId xmlns:a16="http://schemas.microsoft.com/office/drawing/2014/main" id="{F2372AA7-E38C-4C34-9BC8-761B7AD364B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5075" y="1613915"/>
            <a:ext cx="430887" cy="430887"/>
          </a:xfrm>
          <a:prstGeom prst="rect">
            <a:avLst/>
          </a:prstGeom>
        </p:spPr>
      </p:pic>
      <p:sp>
        <p:nvSpPr>
          <p:cNvPr id="26" name="平行四边形 25">
            <a:extLst>
              <a:ext uri="{FF2B5EF4-FFF2-40B4-BE49-F238E27FC236}">
                <a16:creationId xmlns:a16="http://schemas.microsoft.com/office/drawing/2014/main" id="{F1E36867-4A08-4965-8CF0-042CD4A63C63}"/>
              </a:ext>
            </a:extLst>
          </p:cNvPr>
          <p:cNvSpPr/>
          <p:nvPr/>
        </p:nvSpPr>
        <p:spPr>
          <a:xfrm>
            <a:off x="8057323" y="1007021"/>
            <a:ext cx="2385390" cy="349492"/>
          </a:xfrm>
          <a:prstGeom prst="parallelogram">
            <a:avLst>
              <a:gd name="adj" fmla="val 1837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1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思科简介</a:t>
            </a:r>
          </a:p>
        </p:txBody>
      </p:sp>
    </p:spTree>
    <p:extLst>
      <p:ext uri="{BB962C8B-B14F-4D97-AF65-F5344CB8AC3E}">
        <p14:creationId xmlns:p14="http://schemas.microsoft.com/office/powerpoint/2010/main" val="1745006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片包含 水, 户外, 天空, 船&#10;&#10;已生成极高可信度的说明">
            <a:extLst>
              <a:ext uri="{FF2B5EF4-FFF2-40B4-BE49-F238E27FC236}">
                <a16:creationId xmlns:a16="http://schemas.microsoft.com/office/drawing/2014/main" id="{9D17733D-D8C9-4448-AB76-992231CE48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92"/>
          <a:stretch/>
        </p:blipFill>
        <p:spPr>
          <a:xfrm>
            <a:off x="-4" y="0"/>
            <a:ext cx="5989987" cy="6858000"/>
          </a:xfrm>
          <a:prstGeom prst="rect">
            <a:avLst/>
          </a:prstGeom>
        </p:spPr>
      </p:pic>
      <p:sp>
        <p:nvSpPr>
          <p:cNvPr id="17" name="矩形 16" descr="段落标题1">
            <a:extLst>
              <a:ext uri="{FF2B5EF4-FFF2-40B4-BE49-F238E27FC236}">
                <a16:creationId xmlns:a16="http://schemas.microsoft.com/office/drawing/2014/main" id="{9357C9C8-53EE-41DA-9F32-5F7448D73EB0}"/>
              </a:ext>
            </a:extLst>
          </p:cNvPr>
          <p:cNvSpPr/>
          <p:nvPr/>
        </p:nvSpPr>
        <p:spPr>
          <a:xfrm>
            <a:off x="7183201" y="1512865"/>
            <a:ext cx="3338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i="1" dirty="0">
                <a:solidFill>
                  <a:prstClr val="black"/>
                </a:solidFill>
                <a:latin typeface="微软雅黑"/>
                <a:ea typeface="微软雅黑"/>
              </a:rPr>
              <a:t>概述</a:t>
            </a:r>
            <a:endParaRPr kumimoji="0" lang="zh-CN" altLang="en-US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8" name="文本框 17" descr="段落概要1">
            <a:extLst>
              <a:ext uri="{FF2B5EF4-FFF2-40B4-BE49-F238E27FC236}">
                <a16:creationId xmlns:a16="http://schemas.microsoft.com/office/drawing/2014/main" id="{5064210A-F307-4EF7-9E6E-9711F76F770D}"/>
              </a:ext>
            </a:extLst>
          </p:cNvPr>
          <p:cNvSpPr txBox="1"/>
          <p:nvPr/>
        </p:nvSpPr>
        <p:spPr>
          <a:xfrm>
            <a:off x="6579703" y="1929670"/>
            <a:ext cx="5234609" cy="5008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300" dirty="0">
                <a:latin typeface="+mj-ea"/>
                <a:ea typeface="+mj-ea"/>
              </a:rPr>
              <a:t>     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Cisco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的交换机产品以“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Catalyst ”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为商标，包含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1900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2800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2900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3500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4000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5000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5500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6000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8500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等十多个系列。</a:t>
            </a:r>
            <a:endParaRPr lang="en-US" altLang="zh-CN" sz="13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交换机可以分为两类：</a:t>
            </a:r>
          </a:p>
          <a:p>
            <a:pPr>
              <a:lnSpc>
                <a:spcPct val="130000"/>
              </a:lnSpc>
            </a:pP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一类是固定配置交换机（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，包括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3500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及以下的大部分型号，比如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1924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口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10M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以太交换机，带两个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100M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上行端口。除了有限的软件升级之外，这些交换机不能扩展；</a:t>
            </a:r>
          </a:p>
          <a:p>
            <a:pPr>
              <a:lnSpc>
                <a:spcPct val="130000"/>
              </a:lnSpc>
            </a:pP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另一类是模块化交换机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(X)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，主要指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4000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及以上的机型，网络设计者可以根据网络需求，选择不同数目和型号的接口板、电源模块及相应的软件。</a:t>
            </a:r>
            <a:endParaRPr lang="en-US" altLang="zh-CN" sz="13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产品命名的格式如下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Catalyst NN XX [-C] [-M] [-A/-EN]</a:t>
            </a:r>
          </a:p>
          <a:p>
            <a:pPr>
              <a:lnSpc>
                <a:spcPct val="130000"/>
              </a:lnSpc>
            </a:pP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其中，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NN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是交换机的系列号，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对于固定配置的交换机来说是端口数，对于模块化交换机来说是插槽数，有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-C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标志表明带光纤接口，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-M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表示模块化，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-A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-EN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分别是指交换机软件是标准板或企业版。</a:t>
            </a:r>
            <a:endParaRPr lang="en-US" altLang="zh-CN" sz="13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WS-X6748-SFP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WS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还是代表交换设备，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表示模块，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6000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系列，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代产品，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48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口，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SFP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表示端口类型（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SFP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mini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接口模块）</a:t>
            </a:r>
            <a:endParaRPr lang="en-US" altLang="zh-CN" sz="13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形 18">
            <a:extLst>
              <a:ext uri="{FF2B5EF4-FFF2-40B4-BE49-F238E27FC236}">
                <a16:creationId xmlns:a16="http://schemas.microsoft.com/office/drawing/2014/main" id="{F2372AA7-E38C-4C34-9BC8-761B7AD364B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52314" y="1451310"/>
            <a:ext cx="430887" cy="430887"/>
          </a:xfrm>
          <a:prstGeom prst="rect">
            <a:avLst/>
          </a:prstGeom>
        </p:spPr>
      </p:pic>
      <p:sp>
        <p:nvSpPr>
          <p:cNvPr id="26" name="平行四边形 25">
            <a:extLst>
              <a:ext uri="{FF2B5EF4-FFF2-40B4-BE49-F238E27FC236}">
                <a16:creationId xmlns:a16="http://schemas.microsoft.com/office/drawing/2014/main" id="{F1E36867-4A08-4965-8CF0-042CD4A63C63}"/>
              </a:ext>
            </a:extLst>
          </p:cNvPr>
          <p:cNvSpPr/>
          <p:nvPr/>
        </p:nvSpPr>
        <p:spPr>
          <a:xfrm>
            <a:off x="8004313" y="964867"/>
            <a:ext cx="2385390" cy="349492"/>
          </a:xfrm>
          <a:prstGeom prst="parallelogram">
            <a:avLst>
              <a:gd name="adj" fmla="val 1837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1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  <p:sp>
        <p:nvSpPr>
          <p:cNvPr id="27" name="矩形 26" descr="页面副标题">
            <a:extLst>
              <a:ext uri="{FF2B5EF4-FFF2-40B4-BE49-F238E27FC236}">
                <a16:creationId xmlns:a16="http://schemas.microsoft.com/office/drawing/2014/main" id="{17752331-DEC0-4C58-8093-BAF8F9B84EFE}"/>
              </a:ext>
            </a:extLst>
          </p:cNvPr>
          <p:cNvSpPr/>
          <p:nvPr/>
        </p:nvSpPr>
        <p:spPr>
          <a:xfrm>
            <a:off x="7938053" y="976745"/>
            <a:ext cx="23853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1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rPr>
              <a:t>交换机系列</a:t>
            </a:r>
          </a:p>
        </p:txBody>
      </p:sp>
    </p:spTree>
    <p:extLst>
      <p:ext uri="{BB962C8B-B14F-4D97-AF65-F5344CB8AC3E}">
        <p14:creationId xmlns:p14="http://schemas.microsoft.com/office/powerpoint/2010/main" val="1344289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片包含 水, 户外, 天空, 船&#10;&#10;已生成极高可信度的说明">
            <a:extLst>
              <a:ext uri="{FF2B5EF4-FFF2-40B4-BE49-F238E27FC236}">
                <a16:creationId xmlns:a16="http://schemas.microsoft.com/office/drawing/2014/main" id="{9D17733D-D8C9-4448-AB76-992231CE48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92"/>
          <a:stretch/>
        </p:blipFill>
        <p:spPr>
          <a:xfrm>
            <a:off x="-1" y="0"/>
            <a:ext cx="5976731" cy="6858000"/>
          </a:xfrm>
          <a:prstGeom prst="rect">
            <a:avLst/>
          </a:prstGeom>
        </p:spPr>
      </p:pic>
      <p:sp>
        <p:nvSpPr>
          <p:cNvPr id="17" name="矩形 16" descr="段落标题1">
            <a:extLst>
              <a:ext uri="{FF2B5EF4-FFF2-40B4-BE49-F238E27FC236}">
                <a16:creationId xmlns:a16="http://schemas.microsoft.com/office/drawing/2014/main" id="{9357C9C8-53EE-41DA-9F32-5F7448D73EB0}"/>
              </a:ext>
            </a:extLst>
          </p:cNvPr>
          <p:cNvSpPr/>
          <p:nvPr/>
        </p:nvSpPr>
        <p:spPr>
          <a:xfrm>
            <a:off x="7593496" y="1531525"/>
            <a:ext cx="3338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i="1" dirty="0">
                <a:solidFill>
                  <a:prstClr val="black"/>
                </a:solidFill>
                <a:latin typeface="微软雅黑"/>
                <a:ea typeface="微软雅黑"/>
              </a:rPr>
              <a:t>产品介绍</a:t>
            </a:r>
            <a:endParaRPr kumimoji="0" lang="zh-CN" altLang="en-US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8" name="文本框 17" descr="段落概要1">
            <a:extLst>
              <a:ext uri="{FF2B5EF4-FFF2-40B4-BE49-F238E27FC236}">
                <a16:creationId xmlns:a16="http://schemas.microsoft.com/office/drawing/2014/main" id="{5064210A-F307-4EF7-9E6E-9711F76F770D}"/>
              </a:ext>
            </a:extLst>
          </p:cNvPr>
          <p:cNvSpPr txBox="1"/>
          <p:nvPr/>
        </p:nvSpPr>
        <p:spPr>
          <a:xfrm>
            <a:off x="6838123" y="2182780"/>
            <a:ext cx="4756702" cy="4068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网络集成项目中常见的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Cisco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交换机有以下几个系列，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1900/2900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系列、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3500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系列、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6500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系列。他们分别使用在网络的低端、中端和高端。</a:t>
            </a:r>
            <a:endParaRPr lang="en-US" altLang="zh-CN" sz="13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3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、低端产品</a:t>
            </a:r>
            <a:endParaRPr lang="en-US" altLang="zh-CN" sz="13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1900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2900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是低端产品的典型。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1900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交换机适用于网络末端的桌面计算机接入，是一款典型的低端产品。它提供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10M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端口及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100M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端口，其中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100M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端口支持全双工通讯，可提供高达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200Mbps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的端口带宽。机器的背板带宽是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320Mbps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3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pPr>
              <a:lnSpc>
                <a:spcPct val="130000"/>
              </a:lnSpc>
            </a:pP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交换机的命名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WS-C3750-24TS-S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固化交换机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3750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系列，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个以太网口，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表示是以太口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+SFP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口后面的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表示是标准版的，相应的型号就是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的，属于增强型或者叫企业版。</a:t>
            </a:r>
          </a:p>
        </p:txBody>
      </p:sp>
      <p:pic>
        <p:nvPicPr>
          <p:cNvPr id="19" name="图形 18">
            <a:extLst>
              <a:ext uri="{FF2B5EF4-FFF2-40B4-BE49-F238E27FC236}">
                <a16:creationId xmlns:a16="http://schemas.microsoft.com/office/drawing/2014/main" id="{F2372AA7-E38C-4C34-9BC8-761B7AD364B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2609" y="1469970"/>
            <a:ext cx="430887" cy="430887"/>
          </a:xfrm>
          <a:prstGeom prst="rect">
            <a:avLst/>
          </a:prstGeom>
        </p:spPr>
      </p:pic>
      <p:sp>
        <p:nvSpPr>
          <p:cNvPr id="14" name="平行四边形 13">
            <a:extLst>
              <a:ext uri="{FF2B5EF4-FFF2-40B4-BE49-F238E27FC236}">
                <a16:creationId xmlns:a16="http://schemas.microsoft.com/office/drawing/2014/main" id="{7E170C74-A2F8-46D7-9FAE-9FBD57768585}"/>
              </a:ext>
            </a:extLst>
          </p:cNvPr>
          <p:cNvSpPr/>
          <p:nvPr/>
        </p:nvSpPr>
        <p:spPr>
          <a:xfrm>
            <a:off x="8017025" y="892830"/>
            <a:ext cx="2491409" cy="349492"/>
          </a:xfrm>
          <a:prstGeom prst="parallelogram">
            <a:avLst>
              <a:gd name="adj" fmla="val 1837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1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  <p:sp>
        <p:nvSpPr>
          <p:cNvPr id="25" name="矩形 24" descr="页面副标题">
            <a:extLst>
              <a:ext uri="{FF2B5EF4-FFF2-40B4-BE49-F238E27FC236}">
                <a16:creationId xmlns:a16="http://schemas.microsoft.com/office/drawing/2014/main" id="{7ADC73EB-0ABC-4B92-B10C-78E3AC0CAE75}"/>
              </a:ext>
            </a:extLst>
          </p:cNvPr>
          <p:cNvSpPr/>
          <p:nvPr/>
        </p:nvSpPr>
        <p:spPr>
          <a:xfrm>
            <a:off x="8017025" y="917268"/>
            <a:ext cx="24914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1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rPr>
              <a:t>交换机系列</a:t>
            </a:r>
          </a:p>
        </p:txBody>
      </p:sp>
    </p:spTree>
    <p:extLst>
      <p:ext uri="{BB962C8B-B14F-4D97-AF65-F5344CB8AC3E}">
        <p14:creationId xmlns:p14="http://schemas.microsoft.com/office/powerpoint/2010/main" val="3883837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片包含 水, 户外, 天空, 船&#10;&#10;已生成极高可信度的说明">
            <a:extLst>
              <a:ext uri="{FF2B5EF4-FFF2-40B4-BE49-F238E27FC236}">
                <a16:creationId xmlns:a16="http://schemas.microsoft.com/office/drawing/2014/main" id="{9D17733D-D8C9-4448-AB76-992231CE48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92"/>
          <a:stretch/>
        </p:blipFill>
        <p:spPr>
          <a:xfrm>
            <a:off x="-3" y="0"/>
            <a:ext cx="5738193" cy="6858000"/>
          </a:xfrm>
          <a:prstGeom prst="rect">
            <a:avLst/>
          </a:prstGeom>
        </p:spPr>
      </p:pic>
      <p:sp>
        <p:nvSpPr>
          <p:cNvPr id="18" name="文本框 17" descr="段落概要1">
            <a:extLst>
              <a:ext uri="{FF2B5EF4-FFF2-40B4-BE49-F238E27FC236}">
                <a16:creationId xmlns:a16="http://schemas.microsoft.com/office/drawing/2014/main" id="{5064210A-F307-4EF7-9E6E-9711F76F770D}"/>
              </a:ext>
            </a:extLst>
          </p:cNvPr>
          <p:cNvSpPr txBox="1"/>
          <p:nvPr/>
        </p:nvSpPr>
        <p:spPr>
          <a:xfrm>
            <a:off x="6573077" y="1877699"/>
            <a:ext cx="5234609" cy="4228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、中端产品</a:t>
            </a:r>
            <a:endParaRPr lang="en-US" altLang="zh-CN" sz="13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中端产品中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3500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系列使用广泛，很有代表性。</a:t>
            </a:r>
          </a:p>
          <a:p>
            <a:pPr>
              <a:lnSpc>
                <a:spcPct val="130000"/>
              </a:lnSpc>
            </a:pP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管理特性方面， 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C3500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实现了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Cisco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的交换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集群技术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，可以将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C3500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C2900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C1900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系列的交换机互联，并通过一个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地址进行管理。利用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C3500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内的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Cisco Visual Switch Manager ( CVSM )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软件还可以方便地通过浏览器对交换机进行设置和管理。</a:t>
            </a:r>
          </a:p>
          <a:p>
            <a:pPr>
              <a:lnSpc>
                <a:spcPct val="130000"/>
              </a:lnSpc>
            </a:pP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千兆特性方面， 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C3500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全面支持千兆接口卡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GBIC )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。如今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GBIC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有三种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1000BaseSx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，适用于多模光纤，最长距离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550m ; 1000BaseLX/LH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，多模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单模光纤都适用，最长距离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10km ; 1000BaseZX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适用于单模光纤，最长距离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100km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30000"/>
              </a:lnSpc>
            </a:pP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C3500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主要有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种型号：</a:t>
            </a:r>
          </a:p>
          <a:p>
            <a:pPr>
              <a:lnSpc>
                <a:spcPct val="130000"/>
              </a:lnSpc>
            </a:pP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Catalyst 3508G XL : 8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口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GBIC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插槽</a:t>
            </a:r>
          </a:p>
          <a:p>
            <a:pPr>
              <a:lnSpc>
                <a:spcPct val="130000"/>
              </a:lnSpc>
            </a:pP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Catalyst 3512 XL : 12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口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10/100M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自适应，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口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GBIC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插槽</a:t>
            </a:r>
          </a:p>
          <a:p>
            <a:pPr>
              <a:lnSpc>
                <a:spcPct val="130000"/>
              </a:lnSpc>
            </a:pP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Catalyst 3524 XL : 24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口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10/100M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自适应，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口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GBIC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插槽</a:t>
            </a:r>
          </a:p>
          <a:p>
            <a:pPr>
              <a:lnSpc>
                <a:spcPct val="130000"/>
              </a:lnSpc>
            </a:pP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Catalyst 3548 XL : 48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口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10/100M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自适应，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口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GBIC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插槽</a:t>
            </a:r>
            <a:endParaRPr kumimoji="0" lang="zh-CN" altLang="en-US" sz="1300" b="0" i="0" u="none" strike="noStrike" kern="1200" cap="none" spc="10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6" name="平行四边形 25">
            <a:extLst>
              <a:ext uri="{FF2B5EF4-FFF2-40B4-BE49-F238E27FC236}">
                <a16:creationId xmlns:a16="http://schemas.microsoft.com/office/drawing/2014/main" id="{F1E36867-4A08-4965-8CF0-042CD4A63C63}"/>
              </a:ext>
            </a:extLst>
          </p:cNvPr>
          <p:cNvSpPr/>
          <p:nvPr/>
        </p:nvSpPr>
        <p:spPr>
          <a:xfrm>
            <a:off x="7832034" y="701331"/>
            <a:ext cx="2491410" cy="349492"/>
          </a:xfrm>
          <a:prstGeom prst="parallelogram">
            <a:avLst>
              <a:gd name="adj" fmla="val 1837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1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  <p:sp>
        <p:nvSpPr>
          <p:cNvPr id="27" name="矩形 26" descr="页面副标题">
            <a:extLst>
              <a:ext uri="{FF2B5EF4-FFF2-40B4-BE49-F238E27FC236}">
                <a16:creationId xmlns:a16="http://schemas.microsoft.com/office/drawing/2014/main" id="{17752331-DEC0-4C58-8093-BAF8F9B84EFE}"/>
              </a:ext>
            </a:extLst>
          </p:cNvPr>
          <p:cNvSpPr/>
          <p:nvPr/>
        </p:nvSpPr>
        <p:spPr>
          <a:xfrm>
            <a:off x="7832034" y="685198"/>
            <a:ext cx="24914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1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rPr>
              <a:t>交换机系列</a:t>
            </a:r>
          </a:p>
        </p:txBody>
      </p:sp>
      <p:sp>
        <p:nvSpPr>
          <p:cNvPr id="9" name="矩形 8" descr="段落标题1">
            <a:extLst>
              <a:ext uri="{FF2B5EF4-FFF2-40B4-BE49-F238E27FC236}">
                <a16:creationId xmlns:a16="http://schemas.microsoft.com/office/drawing/2014/main" id="{E4DA1EE0-AA2F-4DD9-BF7B-372425BBED10}"/>
              </a:ext>
            </a:extLst>
          </p:cNvPr>
          <p:cNvSpPr/>
          <p:nvPr/>
        </p:nvSpPr>
        <p:spPr>
          <a:xfrm>
            <a:off x="6984972" y="1274323"/>
            <a:ext cx="3338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i="1" dirty="0">
                <a:solidFill>
                  <a:prstClr val="black"/>
                </a:solidFill>
                <a:latin typeface="微软雅黑"/>
                <a:ea typeface="微软雅黑"/>
              </a:rPr>
              <a:t>产品介绍</a:t>
            </a:r>
            <a:endParaRPr kumimoji="0" lang="zh-CN" altLang="en-US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8A4AF2FC-BDDC-4903-B532-2134968A9C2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54085" y="1212768"/>
            <a:ext cx="430887" cy="43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99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片包含 水, 户外, 天空, 船&#10;&#10;已生成极高可信度的说明">
            <a:extLst>
              <a:ext uri="{FF2B5EF4-FFF2-40B4-BE49-F238E27FC236}">
                <a16:creationId xmlns:a16="http://schemas.microsoft.com/office/drawing/2014/main" id="{9D17733D-D8C9-4448-AB76-992231CE48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92"/>
          <a:stretch/>
        </p:blipFill>
        <p:spPr>
          <a:xfrm>
            <a:off x="-3" y="0"/>
            <a:ext cx="5738193" cy="6858000"/>
          </a:xfrm>
          <a:prstGeom prst="rect">
            <a:avLst/>
          </a:prstGeom>
        </p:spPr>
      </p:pic>
      <p:sp>
        <p:nvSpPr>
          <p:cNvPr id="18" name="文本框 17" descr="段落概要1">
            <a:extLst>
              <a:ext uri="{FF2B5EF4-FFF2-40B4-BE49-F238E27FC236}">
                <a16:creationId xmlns:a16="http://schemas.microsoft.com/office/drawing/2014/main" id="{5064210A-F307-4EF7-9E6E-9711F76F770D}"/>
              </a:ext>
            </a:extLst>
          </p:cNvPr>
          <p:cNvSpPr txBox="1"/>
          <p:nvPr/>
        </p:nvSpPr>
        <p:spPr>
          <a:xfrm>
            <a:off x="6573671" y="1877609"/>
            <a:ext cx="5234609" cy="3447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、高端产品</a:t>
            </a:r>
            <a:endParaRPr lang="en-US" altLang="zh-CN" sz="13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对于企业数据网来说，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C6000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系列替代了原有的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C5000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系列，是最常用的产品。</a:t>
            </a:r>
            <a:endParaRPr lang="en-US" altLang="zh-CN" sz="13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Catalyst 6000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系列是由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Catalyst 6000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Catalyst 6500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两种型号的交换机构成，都包含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个或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个插槽型号，分别为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6006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6009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6506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6509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，其中，尤以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6509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使用最为广泛。</a:t>
            </a:r>
            <a:endParaRPr lang="en-US" altLang="zh-CN" sz="13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特性主要包括：</a:t>
            </a:r>
            <a:endParaRPr lang="en-US" altLang="zh-CN" sz="13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端口密度大。  </a:t>
            </a:r>
            <a:endParaRPr lang="en-US" altLang="zh-CN" sz="13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速度快 。</a:t>
            </a:r>
            <a:endParaRPr lang="en-US" altLang="zh-CN" sz="13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多层交换 。</a:t>
            </a:r>
            <a:endParaRPr lang="en-US" altLang="zh-CN" sz="13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容错性能好。</a:t>
            </a:r>
            <a:endParaRPr lang="en-US" altLang="zh-CN" sz="13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丰富的软件特性。</a:t>
            </a:r>
          </a:p>
        </p:txBody>
      </p:sp>
      <p:sp>
        <p:nvSpPr>
          <p:cNvPr id="26" name="平行四边形 25">
            <a:extLst>
              <a:ext uri="{FF2B5EF4-FFF2-40B4-BE49-F238E27FC236}">
                <a16:creationId xmlns:a16="http://schemas.microsoft.com/office/drawing/2014/main" id="{F1E36867-4A08-4965-8CF0-042CD4A63C63}"/>
              </a:ext>
            </a:extLst>
          </p:cNvPr>
          <p:cNvSpPr/>
          <p:nvPr/>
        </p:nvSpPr>
        <p:spPr>
          <a:xfrm>
            <a:off x="7832034" y="701331"/>
            <a:ext cx="2491410" cy="349492"/>
          </a:xfrm>
          <a:prstGeom prst="parallelogram">
            <a:avLst>
              <a:gd name="adj" fmla="val 1837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1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  <p:sp>
        <p:nvSpPr>
          <p:cNvPr id="27" name="矩形 26" descr="页面副标题">
            <a:extLst>
              <a:ext uri="{FF2B5EF4-FFF2-40B4-BE49-F238E27FC236}">
                <a16:creationId xmlns:a16="http://schemas.microsoft.com/office/drawing/2014/main" id="{17752331-DEC0-4C58-8093-BAF8F9B84EFE}"/>
              </a:ext>
            </a:extLst>
          </p:cNvPr>
          <p:cNvSpPr/>
          <p:nvPr/>
        </p:nvSpPr>
        <p:spPr>
          <a:xfrm>
            <a:off x="7832034" y="685198"/>
            <a:ext cx="24914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1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rPr>
              <a:t>交换机系列</a:t>
            </a:r>
          </a:p>
        </p:txBody>
      </p:sp>
      <p:sp>
        <p:nvSpPr>
          <p:cNvPr id="9" name="矩形 8" descr="段落标题1">
            <a:extLst>
              <a:ext uri="{FF2B5EF4-FFF2-40B4-BE49-F238E27FC236}">
                <a16:creationId xmlns:a16="http://schemas.microsoft.com/office/drawing/2014/main" id="{E4DA1EE0-AA2F-4DD9-BF7B-372425BBED10}"/>
              </a:ext>
            </a:extLst>
          </p:cNvPr>
          <p:cNvSpPr/>
          <p:nvPr/>
        </p:nvSpPr>
        <p:spPr>
          <a:xfrm>
            <a:off x="6984972" y="1277859"/>
            <a:ext cx="3338471" cy="335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i="1" dirty="0">
                <a:solidFill>
                  <a:prstClr val="black"/>
                </a:solidFill>
                <a:latin typeface="微软雅黑"/>
                <a:ea typeface="微软雅黑"/>
              </a:rPr>
              <a:t>产品介绍</a:t>
            </a:r>
            <a:endParaRPr kumimoji="0" lang="zh-CN" altLang="en-US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601D4438-F854-445B-A863-BA9EC18E634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4085" y="1212768"/>
            <a:ext cx="430887" cy="43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99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片包含 水, 户外, 天空, 船&#10;&#10;已生成极高可信度的说明">
            <a:extLst>
              <a:ext uri="{FF2B5EF4-FFF2-40B4-BE49-F238E27FC236}">
                <a16:creationId xmlns:a16="http://schemas.microsoft.com/office/drawing/2014/main" id="{9D17733D-D8C9-4448-AB76-992231CE48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92"/>
          <a:stretch/>
        </p:blipFill>
        <p:spPr>
          <a:xfrm>
            <a:off x="-3" y="0"/>
            <a:ext cx="5738193" cy="6858000"/>
          </a:xfrm>
          <a:prstGeom prst="rect">
            <a:avLst/>
          </a:prstGeom>
        </p:spPr>
      </p:pic>
      <p:sp>
        <p:nvSpPr>
          <p:cNvPr id="18" name="文本框 17" descr="段落概要1">
            <a:extLst>
              <a:ext uri="{FF2B5EF4-FFF2-40B4-BE49-F238E27FC236}">
                <a16:creationId xmlns:a16="http://schemas.microsoft.com/office/drawing/2014/main" id="{5064210A-F307-4EF7-9E6E-9711F76F770D}"/>
              </a:ext>
            </a:extLst>
          </p:cNvPr>
          <p:cNvSpPr txBox="1"/>
          <p:nvPr/>
        </p:nvSpPr>
        <p:spPr>
          <a:xfrm>
            <a:off x="6554085" y="1956890"/>
            <a:ext cx="5234609" cy="1107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思科（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Cisco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）路由器是一个集成多业务路由器，福利综合服务网络路由器，以及获得回报的网络路由器。</a:t>
            </a:r>
            <a:endParaRPr lang="en-US" altLang="zh-CN" sz="13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思科集成多业务路由器（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ISR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）：将多台此类设备提供的网络服务器集成到单个平台的“超级路由器”。</a:t>
            </a:r>
          </a:p>
        </p:txBody>
      </p:sp>
      <p:sp>
        <p:nvSpPr>
          <p:cNvPr id="26" name="平行四边形 25">
            <a:extLst>
              <a:ext uri="{FF2B5EF4-FFF2-40B4-BE49-F238E27FC236}">
                <a16:creationId xmlns:a16="http://schemas.microsoft.com/office/drawing/2014/main" id="{F1E36867-4A08-4965-8CF0-042CD4A63C63}"/>
              </a:ext>
            </a:extLst>
          </p:cNvPr>
          <p:cNvSpPr/>
          <p:nvPr/>
        </p:nvSpPr>
        <p:spPr>
          <a:xfrm>
            <a:off x="7832034" y="701331"/>
            <a:ext cx="2491409" cy="349492"/>
          </a:xfrm>
          <a:prstGeom prst="parallelogram">
            <a:avLst>
              <a:gd name="adj" fmla="val 1837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1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  <p:sp>
        <p:nvSpPr>
          <p:cNvPr id="27" name="矩形 26" descr="页面副标题">
            <a:extLst>
              <a:ext uri="{FF2B5EF4-FFF2-40B4-BE49-F238E27FC236}">
                <a16:creationId xmlns:a16="http://schemas.microsoft.com/office/drawing/2014/main" id="{17752331-DEC0-4C58-8093-BAF8F9B84EFE}"/>
              </a:ext>
            </a:extLst>
          </p:cNvPr>
          <p:cNvSpPr/>
          <p:nvPr/>
        </p:nvSpPr>
        <p:spPr>
          <a:xfrm>
            <a:off x="7832034" y="685198"/>
            <a:ext cx="24914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i="1" spc="300" dirty="0">
                <a:solidFill>
                  <a:prstClr val="white"/>
                </a:solidFill>
                <a:latin typeface="微软雅黑 Light"/>
                <a:ea typeface="微软雅黑 Light"/>
              </a:rPr>
              <a:t>路由器</a:t>
            </a:r>
            <a:r>
              <a:rPr kumimoji="0" lang="zh-CN" altLang="en-US" sz="1600" b="0" i="1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rPr>
              <a:t>系列</a:t>
            </a:r>
          </a:p>
        </p:txBody>
      </p:sp>
      <p:sp>
        <p:nvSpPr>
          <p:cNvPr id="9" name="矩形 8" descr="段落标题1">
            <a:extLst>
              <a:ext uri="{FF2B5EF4-FFF2-40B4-BE49-F238E27FC236}">
                <a16:creationId xmlns:a16="http://schemas.microsoft.com/office/drawing/2014/main" id="{E4DA1EE0-AA2F-4DD9-BF7B-372425BBED10}"/>
              </a:ext>
            </a:extLst>
          </p:cNvPr>
          <p:cNvSpPr/>
          <p:nvPr/>
        </p:nvSpPr>
        <p:spPr>
          <a:xfrm>
            <a:off x="6984972" y="1367087"/>
            <a:ext cx="3338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i="1" dirty="0">
                <a:solidFill>
                  <a:prstClr val="black"/>
                </a:solidFill>
                <a:latin typeface="微软雅黑"/>
                <a:ea typeface="微软雅黑"/>
              </a:rPr>
              <a:t>概述</a:t>
            </a:r>
            <a:endParaRPr kumimoji="0" lang="zh-CN" altLang="en-US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8A4AF2FC-BDDC-4903-B532-2134968A9C2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4085" y="1305532"/>
            <a:ext cx="430887" cy="43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80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片包含 水, 户外, 天空, 船&#10;&#10;已生成极高可信度的说明">
            <a:extLst>
              <a:ext uri="{FF2B5EF4-FFF2-40B4-BE49-F238E27FC236}">
                <a16:creationId xmlns:a16="http://schemas.microsoft.com/office/drawing/2014/main" id="{9D17733D-D8C9-4448-AB76-992231CE48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92"/>
          <a:stretch/>
        </p:blipFill>
        <p:spPr>
          <a:xfrm>
            <a:off x="-3" y="0"/>
            <a:ext cx="5738193" cy="6858000"/>
          </a:xfrm>
          <a:prstGeom prst="rect">
            <a:avLst/>
          </a:prstGeom>
        </p:spPr>
      </p:pic>
      <p:sp>
        <p:nvSpPr>
          <p:cNvPr id="18" name="文本框 17" descr="段落概要1">
            <a:extLst>
              <a:ext uri="{FF2B5EF4-FFF2-40B4-BE49-F238E27FC236}">
                <a16:creationId xmlns:a16="http://schemas.microsoft.com/office/drawing/2014/main" id="{5064210A-F307-4EF7-9E6E-9711F76F770D}"/>
              </a:ext>
            </a:extLst>
          </p:cNvPr>
          <p:cNvSpPr txBox="1"/>
          <p:nvPr/>
        </p:nvSpPr>
        <p:spPr>
          <a:xfrm>
            <a:off x="6573671" y="1877609"/>
            <a:ext cx="5234609" cy="2407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300" spc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300" spc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思科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ISR 800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en-US" altLang="zh-CN" sz="13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固定配置的第二代集成多业务路由器，适合部署在小型基站、家庭办公室和机器间（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M2M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）环境。</a:t>
            </a:r>
            <a:endParaRPr lang="en-US" altLang="zh-CN" sz="13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、 思科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ISR 1900/2900/3900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en-US" altLang="zh-CN" sz="13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模块化的第二代集成多业务路由器，适合部署在小型到大型基站。</a:t>
            </a:r>
            <a:endParaRPr lang="en-US" altLang="zh-CN" sz="13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、 思科</a:t>
            </a: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ISR 4000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en-US" altLang="zh-CN" sz="1300" spc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3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模块化的第二代集成多业务路由器，适合部署在需要调配应用感知型服务的基站。</a:t>
            </a:r>
          </a:p>
        </p:txBody>
      </p:sp>
      <p:sp>
        <p:nvSpPr>
          <p:cNvPr id="26" name="平行四边形 25">
            <a:extLst>
              <a:ext uri="{FF2B5EF4-FFF2-40B4-BE49-F238E27FC236}">
                <a16:creationId xmlns:a16="http://schemas.microsoft.com/office/drawing/2014/main" id="{F1E36867-4A08-4965-8CF0-042CD4A63C63}"/>
              </a:ext>
            </a:extLst>
          </p:cNvPr>
          <p:cNvSpPr/>
          <p:nvPr/>
        </p:nvSpPr>
        <p:spPr>
          <a:xfrm>
            <a:off x="7832034" y="701331"/>
            <a:ext cx="2491410" cy="349492"/>
          </a:xfrm>
          <a:prstGeom prst="parallelogram">
            <a:avLst>
              <a:gd name="adj" fmla="val 1837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1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  <p:sp>
        <p:nvSpPr>
          <p:cNvPr id="27" name="矩形 26" descr="页面副标题">
            <a:extLst>
              <a:ext uri="{FF2B5EF4-FFF2-40B4-BE49-F238E27FC236}">
                <a16:creationId xmlns:a16="http://schemas.microsoft.com/office/drawing/2014/main" id="{17752331-DEC0-4C58-8093-BAF8F9B84EFE}"/>
              </a:ext>
            </a:extLst>
          </p:cNvPr>
          <p:cNvSpPr/>
          <p:nvPr/>
        </p:nvSpPr>
        <p:spPr>
          <a:xfrm>
            <a:off x="7832034" y="685198"/>
            <a:ext cx="24914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1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/>
                <a:ea typeface="微软雅黑 Light"/>
                <a:cs typeface="+mn-cs"/>
              </a:rPr>
              <a:t>路由器系列</a:t>
            </a:r>
          </a:p>
        </p:txBody>
      </p:sp>
      <p:sp>
        <p:nvSpPr>
          <p:cNvPr id="9" name="矩形 8" descr="段落标题1">
            <a:extLst>
              <a:ext uri="{FF2B5EF4-FFF2-40B4-BE49-F238E27FC236}">
                <a16:creationId xmlns:a16="http://schemas.microsoft.com/office/drawing/2014/main" id="{E4DA1EE0-AA2F-4DD9-BF7B-372425BBED10}"/>
              </a:ext>
            </a:extLst>
          </p:cNvPr>
          <p:cNvSpPr/>
          <p:nvPr/>
        </p:nvSpPr>
        <p:spPr>
          <a:xfrm>
            <a:off x="6984972" y="1277859"/>
            <a:ext cx="3338471" cy="335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产品介绍</a:t>
            </a:r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601D4438-F854-445B-A863-BA9EC18E634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4085" y="1212768"/>
            <a:ext cx="430887" cy="43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42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Segoe UI"/>
        <a:ea typeface="微软雅黑"/>
        <a:cs typeface=""/>
      </a:majorFont>
      <a:minorFont>
        <a:latin typeface="Segoe UI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1214</Words>
  <Application>Microsoft Office PowerPoint</Application>
  <PresentationFormat>宽屏</PresentationFormat>
  <Paragraphs>114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等线</vt:lpstr>
      <vt:lpstr>等线 Light</vt:lpstr>
      <vt:lpstr>思源黑体 CN Heavy</vt:lpstr>
      <vt:lpstr>微软雅黑</vt:lpstr>
      <vt:lpstr>微软雅黑 Light</vt:lpstr>
      <vt:lpstr>Arial</vt:lpstr>
      <vt:lpstr>Calibri</vt:lpstr>
      <vt:lpstr>Segoe UI</vt:lpstr>
      <vt:lpstr>Segoe UI Light</vt:lpstr>
      <vt:lpstr>Office 主题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Jason lu</dc:creator>
  <cp:lastModifiedBy>Jason lu</cp:lastModifiedBy>
  <cp:revision>9</cp:revision>
  <dcterms:created xsi:type="dcterms:W3CDTF">2019-04-30T08:39:16Z</dcterms:created>
  <dcterms:modified xsi:type="dcterms:W3CDTF">2019-04-30T09:14:29Z</dcterms:modified>
</cp:coreProperties>
</file>