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434-3523-44E7-A058-F0EA307F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CD08-2443-48DB-888B-F58DC964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C240-63D1-47F5-BC6D-03FC9B3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BAFE-1BFF-47C6-B2AA-6259C4F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1707-F9A9-4B9E-BE9F-624788CF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52F9-B3A2-4372-9DF9-333DECEF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335A-84B4-4FA6-9FB7-FA11E92C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BC7F-6DE4-492A-985B-EB93FCC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9672-5520-4C5F-97D4-3447BCF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7681-7F30-4C21-B457-4A6700C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215A9-AF52-4A30-8706-71AA5500E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04F7-EE1B-432C-8E40-768148EB7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A36F-B100-495D-A0AB-36AD45C6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D40D-878A-40D4-AE0C-2D7BF89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A66-43AC-4DAB-83FA-8CCA3BFA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046-5126-496E-A9B8-2B4E7B41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C775-17D7-4390-9771-DAE5B397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583E-99C1-4F5F-9A9F-86D5C4CC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D7B5-87ED-4006-A941-9BA95F6F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21AB-6A3D-464D-99D6-E36925C6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433E-A976-4662-B1AD-0BEC2552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95B9-0109-42B9-BB9C-915449BD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2F46-A04E-4246-A9D8-112267D5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B82E-2601-4145-8118-281376C6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8363-D265-48B3-B6E1-ACB7ADB7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49E1-9327-410F-9A5D-DDA66C81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5E1E-CEAD-4A94-91AA-5E6DAC4A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0F5B-3926-4C79-A0EB-ADF40B7F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4DAA-5AF8-4486-9164-FBCE5C67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E731-A0BA-4342-8F72-E4B3267A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59280-1061-45EF-8381-48525C52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247-86B4-41AD-8DB1-F4165C68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813E0-914C-4258-8125-B9D4BE62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4B8A-EB43-4C64-A3CB-DF1449D0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62FE5-CD79-4C2F-9455-3719F8B4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C4EF-B194-4746-8715-99AA7AE6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602EA-1872-4AFC-8BE9-D5EF3E42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E6159-E1AA-41C9-A9BD-D627401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39932-447D-4C29-97E1-96DC782C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ECCB-B7A1-4B3E-B0C2-4197EDEB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5645-1689-4532-ABA3-ED436CE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1893-3A24-4F8F-8D3F-DA3B27E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B0C4-E554-4E1B-A167-3E9C37F9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298CE-D9DD-4732-A5AD-2D02423A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4859C-8C7B-42B1-9106-6905F328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AAF3-EF52-41D5-BB4F-827B4CA9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25A-2F02-4B87-AB7A-712EA38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1A3-74C9-4AA9-B415-A35CBE49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DDE-1F8F-4403-8420-0CC13913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46E4-0783-431D-A2A7-C75E79EE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36DA-8BDD-499B-A3EB-1AC1BEA5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D924-FFCD-450A-9751-35A5BAAF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7FF6-A63C-4DA5-A1A7-C93587F1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D157A-6654-4AF6-90AC-3D96C103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4017-DD2B-4975-A788-3018C588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0259-D189-4303-82AF-5FDF7B86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8ABA-A01E-4C3F-B0C2-A922B746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E3A4-3E0D-4397-8DF8-72DE173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2C8F3-62F9-4328-B583-4A96F8F5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14F1-5CC0-4004-BF3F-0138DB83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391D-B451-4B31-9786-0D6AC19E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0F65-C8A6-4531-AADA-AE6A3ED1014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6FD1-633C-419E-A054-5FAFA470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A5B8-02B7-4AE5-8CBC-C101EC9F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D57323E-225B-4AAC-94A7-1BCED3600682}"/>
              </a:ext>
            </a:extLst>
          </p:cNvPr>
          <p:cNvGrpSpPr/>
          <p:nvPr/>
        </p:nvGrpSpPr>
        <p:grpSpPr>
          <a:xfrm>
            <a:off x="513184" y="382553"/>
            <a:ext cx="6680713" cy="3953078"/>
            <a:chOff x="251927" y="1231639"/>
            <a:chExt cx="6680713" cy="39530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FC7FA1-7523-4B95-814D-981B53B0B133}"/>
                </a:ext>
              </a:extLst>
            </p:cNvPr>
            <p:cNvSpPr/>
            <p:nvPr/>
          </p:nvSpPr>
          <p:spPr>
            <a:xfrm>
              <a:off x="485192" y="1231639"/>
              <a:ext cx="2631232" cy="3526979"/>
            </a:xfrm>
            <a:custGeom>
              <a:avLst/>
              <a:gdLst>
                <a:gd name="connsiteX0" fmla="*/ 0 w 2808514"/>
                <a:gd name="connsiteY0" fmla="*/ 55984 h 3519294"/>
                <a:gd name="connsiteX1" fmla="*/ 205273 w 2808514"/>
                <a:gd name="connsiteY1" fmla="*/ 1838131 h 3519294"/>
                <a:gd name="connsiteX2" fmla="*/ 503853 w 2808514"/>
                <a:gd name="connsiteY2" fmla="*/ 1604866 h 3519294"/>
                <a:gd name="connsiteX3" fmla="*/ 821094 w 2808514"/>
                <a:gd name="connsiteY3" fmla="*/ 2789853 h 3519294"/>
                <a:gd name="connsiteX4" fmla="*/ 1119673 w 2808514"/>
                <a:gd name="connsiteY4" fmla="*/ 1250302 h 3519294"/>
                <a:gd name="connsiteX5" fmla="*/ 1371600 w 2808514"/>
                <a:gd name="connsiteY5" fmla="*/ 1586205 h 3519294"/>
                <a:gd name="connsiteX6" fmla="*/ 1754155 w 2808514"/>
                <a:gd name="connsiteY6" fmla="*/ 475862 h 3519294"/>
                <a:gd name="connsiteX7" fmla="*/ 2099388 w 2808514"/>
                <a:gd name="connsiteY7" fmla="*/ 3517641 h 3519294"/>
                <a:gd name="connsiteX8" fmla="*/ 2808514 w 2808514"/>
                <a:gd name="connsiteY8" fmla="*/ 0 h 3519294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33265 w 2808514"/>
                <a:gd name="connsiteY1" fmla="*/ 1912776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125"/>
                <a:gd name="connsiteX1" fmla="*/ 233265 w 2808514"/>
                <a:gd name="connsiteY1" fmla="*/ 1912776 h 3519125"/>
                <a:gd name="connsiteX2" fmla="*/ 503853 w 2808514"/>
                <a:gd name="connsiteY2" fmla="*/ 1604866 h 3519125"/>
                <a:gd name="connsiteX3" fmla="*/ 821094 w 2808514"/>
                <a:gd name="connsiteY3" fmla="*/ 2789853 h 3519125"/>
                <a:gd name="connsiteX4" fmla="*/ 1119673 w 2808514"/>
                <a:gd name="connsiteY4" fmla="*/ 1250302 h 3519125"/>
                <a:gd name="connsiteX5" fmla="*/ 1371600 w 2808514"/>
                <a:gd name="connsiteY5" fmla="*/ 1698172 h 3519125"/>
                <a:gd name="connsiteX6" fmla="*/ 1754155 w 2808514"/>
                <a:gd name="connsiteY6" fmla="*/ 475862 h 3519125"/>
                <a:gd name="connsiteX7" fmla="*/ 2099388 w 2808514"/>
                <a:gd name="connsiteY7" fmla="*/ 3517641 h 3519125"/>
                <a:gd name="connsiteX8" fmla="*/ 2808514 w 2808514"/>
                <a:gd name="connsiteY8" fmla="*/ 0 h 3519125"/>
                <a:gd name="connsiteX0" fmla="*/ 0 w 2808514"/>
                <a:gd name="connsiteY0" fmla="*/ 55984 h 3519107"/>
                <a:gd name="connsiteX1" fmla="*/ 233265 w 2808514"/>
                <a:gd name="connsiteY1" fmla="*/ 1912776 h 3519107"/>
                <a:gd name="connsiteX2" fmla="*/ 503853 w 2808514"/>
                <a:gd name="connsiteY2" fmla="*/ 1604866 h 3519107"/>
                <a:gd name="connsiteX3" fmla="*/ 821094 w 2808514"/>
                <a:gd name="connsiteY3" fmla="*/ 2789853 h 3519107"/>
                <a:gd name="connsiteX4" fmla="*/ 1119673 w 2808514"/>
                <a:gd name="connsiteY4" fmla="*/ 1250302 h 3519107"/>
                <a:gd name="connsiteX5" fmla="*/ 1371600 w 2808514"/>
                <a:gd name="connsiteY5" fmla="*/ 1698172 h 3519107"/>
                <a:gd name="connsiteX6" fmla="*/ 1726163 w 2808514"/>
                <a:gd name="connsiteY6" fmla="*/ 438540 h 3519107"/>
                <a:gd name="connsiteX7" fmla="*/ 2099388 w 2808514"/>
                <a:gd name="connsiteY7" fmla="*/ 3517641 h 3519107"/>
                <a:gd name="connsiteX8" fmla="*/ 2808514 w 2808514"/>
                <a:gd name="connsiteY8" fmla="*/ 0 h 3519107"/>
                <a:gd name="connsiteX0" fmla="*/ 0 w 2808514"/>
                <a:gd name="connsiteY0" fmla="*/ 55984 h 3519107"/>
                <a:gd name="connsiteX1" fmla="*/ 233265 w 2808514"/>
                <a:gd name="connsiteY1" fmla="*/ 1912776 h 3519107"/>
                <a:gd name="connsiteX2" fmla="*/ 503853 w 2808514"/>
                <a:gd name="connsiteY2" fmla="*/ 1604866 h 3519107"/>
                <a:gd name="connsiteX3" fmla="*/ 821094 w 2808514"/>
                <a:gd name="connsiteY3" fmla="*/ 2789853 h 3519107"/>
                <a:gd name="connsiteX4" fmla="*/ 1119673 w 2808514"/>
                <a:gd name="connsiteY4" fmla="*/ 1250302 h 3519107"/>
                <a:gd name="connsiteX5" fmla="*/ 1371600 w 2808514"/>
                <a:gd name="connsiteY5" fmla="*/ 1698172 h 3519107"/>
                <a:gd name="connsiteX6" fmla="*/ 1726163 w 2808514"/>
                <a:gd name="connsiteY6" fmla="*/ 438540 h 3519107"/>
                <a:gd name="connsiteX7" fmla="*/ 2099388 w 2808514"/>
                <a:gd name="connsiteY7" fmla="*/ 3517641 h 3519107"/>
                <a:gd name="connsiteX8" fmla="*/ 2808514 w 2808514"/>
                <a:gd name="connsiteY8" fmla="*/ 0 h 3519107"/>
                <a:gd name="connsiteX0" fmla="*/ 0 w 2808514"/>
                <a:gd name="connsiteY0" fmla="*/ 55984 h 3517721"/>
                <a:gd name="connsiteX1" fmla="*/ 233265 w 2808514"/>
                <a:gd name="connsiteY1" fmla="*/ 1912776 h 3517721"/>
                <a:gd name="connsiteX2" fmla="*/ 503853 w 2808514"/>
                <a:gd name="connsiteY2" fmla="*/ 1604866 h 3517721"/>
                <a:gd name="connsiteX3" fmla="*/ 821094 w 2808514"/>
                <a:gd name="connsiteY3" fmla="*/ 2789853 h 3517721"/>
                <a:gd name="connsiteX4" fmla="*/ 1119673 w 2808514"/>
                <a:gd name="connsiteY4" fmla="*/ 1250302 h 3517721"/>
                <a:gd name="connsiteX5" fmla="*/ 1371600 w 2808514"/>
                <a:gd name="connsiteY5" fmla="*/ 1698172 h 3517721"/>
                <a:gd name="connsiteX6" fmla="*/ 1726163 w 2808514"/>
                <a:gd name="connsiteY6" fmla="*/ 438540 h 3517721"/>
                <a:gd name="connsiteX7" fmla="*/ 2099388 w 2808514"/>
                <a:gd name="connsiteY7" fmla="*/ 3517641 h 3517721"/>
                <a:gd name="connsiteX8" fmla="*/ 2808514 w 2808514"/>
                <a:gd name="connsiteY8" fmla="*/ 0 h 3517721"/>
                <a:gd name="connsiteX0" fmla="*/ 0 w 2808514"/>
                <a:gd name="connsiteY0" fmla="*/ 55984 h 3517688"/>
                <a:gd name="connsiteX1" fmla="*/ 233265 w 2808514"/>
                <a:gd name="connsiteY1" fmla="*/ 1912776 h 3517688"/>
                <a:gd name="connsiteX2" fmla="*/ 503853 w 2808514"/>
                <a:gd name="connsiteY2" fmla="*/ 1604866 h 3517688"/>
                <a:gd name="connsiteX3" fmla="*/ 821094 w 2808514"/>
                <a:gd name="connsiteY3" fmla="*/ 2789853 h 3517688"/>
                <a:gd name="connsiteX4" fmla="*/ 1119673 w 2808514"/>
                <a:gd name="connsiteY4" fmla="*/ 1250302 h 3517688"/>
                <a:gd name="connsiteX5" fmla="*/ 1371600 w 2808514"/>
                <a:gd name="connsiteY5" fmla="*/ 1698172 h 3517688"/>
                <a:gd name="connsiteX6" fmla="*/ 1726163 w 2808514"/>
                <a:gd name="connsiteY6" fmla="*/ 438540 h 3517688"/>
                <a:gd name="connsiteX7" fmla="*/ 2099388 w 2808514"/>
                <a:gd name="connsiteY7" fmla="*/ 3517641 h 3517688"/>
                <a:gd name="connsiteX8" fmla="*/ 2808514 w 2808514"/>
                <a:gd name="connsiteY8" fmla="*/ 0 h 3517688"/>
                <a:gd name="connsiteX0" fmla="*/ 0 w 2631232"/>
                <a:gd name="connsiteY0" fmla="*/ 65314 h 3527018"/>
                <a:gd name="connsiteX1" fmla="*/ 233265 w 2631232"/>
                <a:gd name="connsiteY1" fmla="*/ 1922106 h 3527018"/>
                <a:gd name="connsiteX2" fmla="*/ 503853 w 2631232"/>
                <a:gd name="connsiteY2" fmla="*/ 1614196 h 3527018"/>
                <a:gd name="connsiteX3" fmla="*/ 821094 w 2631232"/>
                <a:gd name="connsiteY3" fmla="*/ 2799183 h 3527018"/>
                <a:gd name="connsiteX4" fmla="*/ 1119673 w 2631232"/>
                <a:gd name="connsiteY4" fmla="*/ 1259632 h 3527018"/>
                <a:gd name="connsiteX5" fmla="*/ 1371600 w 2631232"/>
                <a:gd name="connsiteY5" fmla="*/ 1707502 h 3527018"/>
                <a:gd name="connsiteX6" fmla="*/ 1726163 w 2631232"/>
                <a:gd name="connsiteY6" fmla="*/ 447870 h 3527018"/>
                <a:gd name="connsiteX7" fmla="*/ 2099388 w 2631232"/>
                <a:gd name="connsiteY7" fmla="*/ 3526971 h 3527018"/>
                <a:gd name="connsiteX8" fmla="*/ 2631232 w 2631232"/>
                <a:gd name="connsiteY8" fmla="*/ 0 h 3527018"/>
                <a:gd name="connsiteX0" fmla="*/ 0 w 2631232"/>
                <a:gd name="connsiteY0" fmla="*/ 65314 h 3526979"/>
                <a:gd name="connsiteX1" fmla="*/ 233265 w 2631232"/>
                <a:gd name="connsiteY1" fmla="*/ 1922106 h 3526979"/>
                <a:gd name="connsiteX2" fmla="*/ 503853 w 2631232"/>
                <a:gd name="connsiteY2" fmla="*/ 1614196 h 3526979"/>
                <a:gd name="connsiteX3" fmla="*/ 821094 w 2631232"/>
                <a:gd name="connsiteY3" fmla="*/ 2799183 h 3526979"/>
                <a:gd name="connsiteX4" fmla="*/ 1119673 w 2631232"/>
                <a:gd name="connsiteY4" fmla="*/ 1259632 h 3526979"/>
                <a:gd name="connsiteX5" fmla="*/ 1371600 w 2631232"/>
                <a:gd name="connsiteY5" fmla="*/ 1707502 h 3526979"/>
                <a:gd name="connsiteX6" fmla="*/ 1726163 w 2631232"/>
                <a:gd name="connsiteY6" fmla="*/ 447870 h 3526979"/>
                <a:gd name="connsiteX7" fmla="*/ 2099388 w 2631232"/>
                <a:gd name="connsiteY7" fmla="*/ 3526971 h 3526979"/>
                <a:gd name="connsiteX8" fmla="*/ 2631232 w 2631232"/>
                <a:gd name="connsiteY8" fmla="*/ 0 h 352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1232" h="3526979">
                  <a:moveTo>
                    <a:pt x="0" y="65314"/>
                  </a:moveTo>
                  <a:cubicBezTo>
                    <a:pt x="60649" y="827314"/>
                    <a:pt x="65314" y="1934547"/>
                    <a:pt x="233265" y="1922106"/>
                  </a:cubicBezTo>
                  <a:cubicBezTo>
                    <a:pt x="401216" y="1909665"/>
                    <a:pt x="405882" y="1468017"/>
                    <a:pt x="503853" y="1614196"/>
                  </a:cubicBezTo>
                  <a:cubicBezTo>
                    <a:pt x="601824" y="1760375"/>
                    <a:pt x="718457" y="2858277"/>
                    <a:pt x="821094" y="2799183"/>
                  </a:cubicBezTo>
                  <a:cubicBezTo>
                    <a:pt x="923731" y="2740089"/>
                    <a:pt x="971938" y="1264298"/>
                    <a:pt x="1119673" y="1259632"/>
                  </a:cubicBezTo>
                  <a:cubicBezTo>
                    <a:pt x="1267408" y="1254966"/>
                    <a:pt x="1270518" y="1842796"/>
                    <a:pt x="1371600" y="1707502"/>
                  </a:cubicBezTo>
                  <a:cubicBezTo>
                    <a:pt x="1472682" y="1572208"/>
                    <a:pt x="1492897" y="452535"/>
                    <a:pt x="1726163" y="447870"/>
                  </a:cubicBezTo>
                  <a:cubicBezTo>
                    <a:pt x="1959429" y="443205"/>
                    <a:pt x="1905000" y="3531637"/>
                    <a:pt x="2099388" y="3526971"/>
                  </a:cubicBezTo>
                  <a:cubicBezTo>
                    <a:pt x="2284444" y="3531636"/>
                    <a:pt x="2364532" y="1719165"/>
                    <a:pt x="263123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6AFAB-6C67-459B-8965-647CC1EF1BA3}"/>
                </a:ext>
              </a:extLst>
            </p:cNvPr>
            <p:cNvGrpSpPr/>
            <p:nvPr/>
          </p:nvGrpSpPr>
          <p:grpSpPr>
            <a:xfrm>
              <a:off x="251927" y="1673283"/>
              <a:ext cx="6680713" cy="3086970"/>
              <a:chOff x="485192" y="1673283"/>
              <a:chExt cx="5812971" cy="308697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7B2477-208B-43B6-BF49-3639CBE2A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3144416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25CE04-6619-4962-81E3-E78F291A7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817839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05A565-78B9-4339-9CCD-47130969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4033929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07E8AC-6D1F-408C-8EF7-CA7B7CEBC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478826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E41746-F081-4EE0-951C-A480EB0F0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948467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8A8EA89-22CD-4BE6-AF2F-C8AE6A631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1673283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8019B2-9C29-4307-BADB-2BCC9548E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4760253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4C080-0389-4A00-BE36-606AD8B83E37}"/>
                </a:ext>
              </a:extLst>
            </p:cNvPr>
            <p:cNvSpPr/>
            <p:nvPr/>
          </p:nvSpPr>
          <p:spPr>
            <a:xfrm>
              <a:off x="4012163" y="2827176"/>
              <a:ext cx="1245638" cy="1203648"/>
            </a:xfrm>
            <a:custGeom>
              <a:avLst/>
              <a:gdLst>
                <a:gd name="connsiteX0" fmla="*/ 0 w 615821"/>
                <a:gd name="connsiteY0" fmla="*/ 326571 h 1203648"/>
                <a:gd name="connsiteX1" fmla="*/ 0 w 615821"/>
                <a:gd name="connsiteY1" fmla="*/ 0 h 1203648"/>
                <a:gd name="connsiteX2" fmla="*/ 615821 w 615821"/>
                <a:gd name="connsiteY2" fmla="*/ 0 h 1203648"/>
                <a:gd name="connsiteX3" fmla="*/ 615821 w 615821"/>
                <a:gd name="connsiteY3" fmla="*/ 1203648 h 120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821" h="1203648">
                  <a:moveTo>
                    <a:pt x="0" y="326571"/>
                  </a:moveTo>
                  <a:lnTo>
                    <a:pt x="0" y="0"/>
                  </a:lnTo>
                  <a:lnTo>
                    <a:pt x="615821" y="0"/>
                  </a:lnTo>
                  <a:lnTo>
                    <a:pt x="615821" y="120364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9F9D08-2AB7-44D1-AD40-17F2A98AEEBD}"/>
                </a:ext>
              </a:extLst>
            </p:cNvPr>
            <p:cNvSpPr/>
            <p:nvPr/>
          </p:nvSpPr>
          <p:spPr>
            <a:xfrm>
              <a:off x="4612713" y="2491273"/>
              <a:ext cx="1245638" cy="457200"/>
            </a:xfrm>
            <a:custGeom>
              <a:avLst/>
              <a:gdLst>
                <a:gd name="connsiteX0" fmla="*/ 0 w 765110"/>
                <a:gd name="connsiteY0" fmla="*/ 335903 h 457200"/>
                <a:gd name="connsiteX1" fmla="*/ 0 w 765110"/>
                <a:gd name="connsiteY1" fmla="*/ 0 h 457200"/>
                <a:gd name="connsiteX2" fmla="*/ 765110 w 765110"/>
                <a:gd name="connsiteY2" fmla="*/ 0 h 457200"/>
                <a:gd name="connsiteX3" fmla="*/ 765110 w 76511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110" h="457200">
                  <a:moveTo>
                    <a:pt x="0" y="335903"/>
                  </a:moveTo>
                  <a:lnTo>
                    <a:pt x="0" y="0"/>
                  </a:lnTo>
                  <a:lnTo>
                    <a:pt x="765110" y="0"/>
                  </a:lnTo>
                  <a:lnTo>
                    <a:pt x="765110" y="4572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CAE27C-2065-468E-8496-36A107E26F00}"/>
                </a:ext>
              </a:extLst>
            </p:cNvPr>
            <p:cNvSpPr/>
            <p:nvPr/>
          </p:nvSpPr>
          <p:spPr>
            <a:xfrm>
              <a:off x="5257801" y="1670180"/>
              <a:ext cx="1245635" cy="3088432"/>
            </a:xfrm>
            <a:custGeom>
              <a:avLst/>
              <a:gdLst>
                <a:gd name="connsiteX0" fmla="*/ 0 w 821094"/>
                <a:gd name="connsiteY0" fmla="*/ 821093 h 3088432"/>
                <a:gd name="connsiteX1" fmla="*/ 0 w 821094"/>
                <a:gd name="connsiteY1" fmla="*/ 0 h 3088432"/>
                <a:gd name="connsiteX2" fmla="*/ 821094 w 821094"/>
                <a:gd name="connsiteY2" fmla="*/ 0 h 3088432"/>
                <a:gd name="connsiteX3" fmla="*/ 821094 w 821094"/>
                <a:gd name="connsiteY3" fmla="*/ 3088432 h 308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094" h="3088432">
                  <a:moveTo>
                    <a:pt x="0" y="821093"/>
                  </a:moveTo>
                  <a:lnTo>
                    <a:pt x="0" y="0"/>
                  </a:lnTo>
                  <a:lnTo>
                    <a:pt x="821094" y="0"/>
                  </a:lnTo>
                  <a:lnTo>
                    <a:pt x="821094" y="308843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3111A6-DBE0-4A03-B98A-84D18DF96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8351" y="1231639"/>
              <a:ext cx="0" cy="4385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84CD9D-EA28-4DEB-8A6B-B1325BB871DD}"/>
                </a:ext>
              </a:extLst>
            </p:cNvPr>
            <p:cNvSpPr txBox="1"/>
            <p:nvPr/>
          </p:nvSpPr>
          <p:spPr>
            <a:xfrm>
              <a:off x="469917" y="320515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CF0BBB-635A-4708-AAA9-EF882AAE822D}"/>
                </a:ext>
              </a:extLst>
            </p:cNvPr>
            <p:cNvSpPr txBox="1"/>
            <p:nvPr/>
          </p:nvSpPr>
          <p:spPr>
            <a:xfrm>
              <a:off x="2351314" y="481538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④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486DDF-7A7F-4595-B5F2-C9F315D3BB78}"/>
                </a:ext>
              </a:extLst>
            </p:cNvPr>
            <p:cNvSpPr txBox="1"/>
            <p:nvPr/>
          </p:nvSpPr>
          <p:spPr>
            <a:xfrm>
              <a:off x="1052026" y="4095364"/>
              <a:ext cx="45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②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ED7FE3-1F27-4831-82FC-61BC56F9AA32}"/>
                </a:ext>
              </a:extLst>
            </p:cNvPr>
            <p:cNvGrpSpPr/>
            <p:nvPr/>
          </p:nvGrpSpPr>
          <p:grpSpPr>
            <a:xfrm>
              <a:off x="1587183" y="2981517"/>
              <a:ext cx="490840" cy="369332"/>
              <a:chOff x="1546057" y="6111553"/>
              <a:chExt cx="490840" cy="36933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E3DB8F-2B7F-45E4-A186-D5AD5C7FD3F6}"/>
                  </a:ext>
                </a:extLst>
              </p:cNvPr>
              <p:cNvSpPr/>
              <p:nvPr/>
            </p:nvSpPr>
            <p:spPr>
              <a:xfrm>
                <a:off x="1679511" y="6167534"/>
                <a:ext cx="233265" cy="2332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911AB5-5018-401D-8861-BF2E9C913F4C}"/>
                  </a:ext>
                </a:extLst>
              </p:cNvPr>
              <p:cNvSpPr txBox="1"/>
              <p:nvPr/>
            </p:nvSpPr>
            <p:spPr>
              <a:xfrm>
                <a:off x="1546057" y="6111553"/>
                <a:ext cx="490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③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C928B8-CEEE-46ED-BF2C-779F9745BECF}"/>
                </a:ext>
              </a:extLst>
            </p:cNvPr>
            <p:cNvSpPr txBox="1"/>
            <p:nvPr/>
          </p:nvSpPr>
          <p:spPr>
            <a:xfrm>
              <a:off x="3770843" y="317895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9E25A9-7A8F-4B8C-93EC-D88CDA4EA6C3}"/>
                </a:ext>
              </a:extLst>
            </p:cNvPr>
            <p:cNvSpPr txBox="1"/>
            <p:nvPr/>
          </p:nvSpPr>
          <p:spPr>
            <a:xfrm>
              <a:off x="6267347" y="479604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④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3A47B5-2306-4298-9CB4-D0E45FC78FEC}"/>
                </a:ext>
              </a:extLst>
            </p:cNvPr>
            <p:cNvSpPr txBox="1"/>
            <p:nvPr/>
          </p:nvSpPr>
          <p:spPr>
            <a:xfrm>
              <a:off x="5033758" y="4055695"/>
              <a:ext cx="45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②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B04928-8E55-4B41-AE82-C622E27ABEFF}"/>
                </a:ext>
              </a:extLst>
            </p:cNvPr>
            <p:cNvGrpSpPr/>
            <p:nvPr/>
          </p:nvGrpSpPr>
          <p:grpSpPr>
            <a:xfrm>
              <a:off x="5612931" y="2960919"/>
              <a:ext cx="490840" cy="369332"/>
              <a:chOff x="1546057" y="6111553"/>
              <a:chExt cx="490840" cy="36933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288A4E4-69EF-4591-8474-32F2AEF5762C}"/>
                  </a:ext>
                </a:extLst>
              </p:cNvPr>
              <p:cNvSpPr/>
              <p:nvPr/>
            </p:nvSpPr>
            <p:spPr>
              <a:xfrm>
                <a:off x="1679511" y="6167534"/>
                <a:ext cx="233265" cy="2332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B24E3-D40B-4A16-B2E3-4CC774E2683E}"/>
                  </a:ext>
                </a:extLst>
              </p:cNvPr>
              <p:cNvSpPr txBox="1"/>
              <p:nvPr/>
            </p:nvSpPr>
            <p:spPr>
              <a:xfrm>
                <a:off x="1546057" y="6111553"/>
                <a:ext cx="490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③</a:t>
                </a: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79AC0A8-05F4-4E13-A965-707027A66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t="15421" r="26536" b="16988"/>
          <a:stretch/>
        </p:blipFill>
        <p:spPr>
          <a:xfrm>
            <a:off x="5519056" y="4470349"/>
            <a:ext cx="1711183" cy="156179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650AC6-4519-4A9D-B7BA-CD9AC5EC0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t="26196" r="21919" b="16008"/>
          <a:stretch/>
        </p:blipFill>
        <p:spPr>
          <a:xfrm>
            <a:off x="3864773" y="4644754"/>
            <a:ext cx="1657052" cy="1212984"/>
          </a:xfrm>
          <a:prstGeom prst="rect">
            <a:avLst/>
          </a:prstGeom>
        </p:spPr>
      </p:pic>
      <p:pic>
        <p:nvPicPr>
          <p:cNvPr id="61" name="Picture 60" descr="A picture containing brush, blue&#10;&#10;Description automatically generated">
            <a:extLst>
              <a:ext uri="{FF2B5EF4-FFF2-40B4-BE49-F238E27FC236}">
                <a16:creationId xmlns:a16="http://schemas.microsoft.com/office/drawing/2014/main" id="{D2F61B6A-ADD1-4644-B70B-E77B0F9721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3" t="16399" r="11562" b="9543"/>
          <a:stretch/>
        </p:blipFill>
        <p:spPr>
          <a:xfrm>
            <a:off x="2221978" y="4555736"/>
            <a:ext cx="1592922" cy="13873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310BA0-B38B-4531-8309-E40F41E21B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848" r="25033" b="10719"/>
          <a:stretch/>
        </p:blipFill>
        <p:spPr>
          <a:xfrm>
            <a:off x="653103" y="4477054"/>
            <a:ext cx="1390316" cy="155674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6436D-428D-4D00-81CB-428AF661DA99}"/>
              </a:ext>
            </a:extLst>
          </p:cNvPr>
          <p:cNvSpPr txBox="1"/>
          <p:nvPr/>
        </p:nvSpPr>
        <p:spPr>
          <a:xfrm>
            <a:off x="1102841" y="60937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9F1367-A6FA-4838-918D-51E8ED7F7673}"/>
              </a:ext>
            </a:extLst>
          </p:cNvPr>
          <p:cNvSpPr txBox="1"/>
          <p:nvPr/>
        </p:nvSpPr>
        <p:spPr>
          <a:xfrm>
            <a:off x="6138393" y="60962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05B290-04E8-4E1E-8CFB-0FFBEA222BEC}"/>
              </a:ext>
            </a:extLst>
          </p:cNvPr>
          <p:cNvSpPr txBox="1"/>
          <p:nvPr/>
        </p:nvSpPr>
        <p:spPr>
          <a:xfrm>
            <a:off x="2788672" y="6092158"/>
            <a:ext cx="45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4DF871-3608-49EC-B83D-6345C371DCAC}"/>
              </a:ext>
            </a:extLst>
          </p:cNvPr>
          <p:cNvSpPr txBox="1"/>
          <p:nvPr/>
        </p:nvSpPr>
        <p:spPr>
          <a:xfrm>
            <a:off x="4447879" y="6092158"/>
            <a:ext cx="49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282A5F-3758-469B-8B62-A7DD37AD2306}"/>
              </a:ext>
            </a:extLst>
          </p:cNvPr>
          <p:cNvSpPr/>
          <p:nvPr/>
        </p:nvSpPr>
        <p:spPr>
          <a:xfrm>
            <a:off x="513184" y="4465328"/>
            <a:ext cx="6740099" cy="1990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581B9F-F434-4BE0-9E22-1F42159776C8}"/>
              </a:ext>
            </a:extLst>
          </p:cNvPr>
          <p:cNvCxnSpPr/>
          <p:nvPr/>
        </p:nvCxnSpPr>
        <p:spPr>
          <a:xfrm>
            <a:off x="513184" y="6073496"/>
            <a:ext cx="6740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11FDCC-7577-4BD5-B5A1-E5DCBB02753A}"/>
              </a:ext>
            </a:extLst>
          </p:cNvPr>
          <p:cNvCxnSpPr/>
          <p:nvPr/>
        </p:nvCxnSpPr>
        <p:spPr>
          <a:xfrm>
            <a:off x="3814900" y="4465328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B75BF3-75CC-4EA7-B14B-1E033A6218BD}"/>
              </a:ext>
            </a:extLst>
          </p:cNvPr>
          <p:cNvCxnSpPr/>
          <p:nvPr/>
        </p:nvCxnSpPr>
        <p:spPr>
          <a:xfrm>
            <a:off x="5519056" y="4458465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2B77D8-550D-49D9-AF95-C0015CA4435C}"/>
              </a:ext>
            </a:extLst>
          </p:cNvPr>
          <p:cNvCxnSpPr/>
          <p:nvPr/>
        </p:nvCxnSpPr>
        <p:spPr>
          <a:xfrm>
            <a:off x="2215159" y="4477054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Tengyu Liu</dc:creator>
  <cp:lastModifiedBy>Tengyu Liu</cp:lastModifiedBy>
  <cp:revision>4</cp:revision>
  <dcterms:created xsi:type="dcterms:W3CDTF">2020-08-17T23:31:16Z</dcterms:created>
  <dcterms:modified xsi:type="dcterms:W3CDTF">2020-08-18T00:07:41Z</dcterms:modified>
</cp:coreProperties>
</file>