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3.xml" ContentType="application/vnd.openxmlformats-officedocument.drawingml.diagramLayout+xml"/>
  <Override PartName="/ppt/diagrams/data4.xml" ContentType="application/vnd.openxmlformats-officedocument.drawingml.diagramData+xml"/>
  <Override PartName="/ppt/slides/slide79.xml" ContentType="application/vnd.openxmlformats-officedocument.presentationml.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2" r:id="rId3"/>
    <p:sldId id="313" r:id="rId4"/>
    <p:sldId id="258" r:id="rId5"/>
    <p:sldId id="257" r:id="rId6"/>
    <p:sldId id="317" r:id="rId7"/>
    <p:sldId id="315" r:id="rId8"/>
    <p:sldId id="316" r:id="rId9"/>
    <p:sldId id="318" r:id="rId10"/>
    <p:sldId id="314" r:id="rId11"/>
    <p:sldId id="293" r:id="rId12"/>
    <p:sldId id="296" r:id="rId13"/>
    <p:sldId id="294" r:id="rId14"/>
    <p:sldId id="295" r:id="rId15"/>
    <p:sldId id="300" r:id="rId16"/>
    <p:sldId id="297" r:id="rId17"/>
    <p:sldId id="319" r:id="rId18"/>
    <p:sldId id="259" r:id="rId19"/>
    <p:sldId id="308" r:id="rId20"/>
    <p:sldId id="260" r:id="rId21"/>
    <p:sldId id="281" r:id="rId22"/>
    <p:sldId id="320" r:id="rId23"/>
    <p:sldId id="261" r:id="rId24"/>
    <p:sldId id="262" r:id="rId25"/>
    <p:sldId id="289" r:id="rId26"/>
    <p:sldId id="285" r:id="rId27"/>
    <p:sldId id="263" r:id="rId28"/>
    <p:sldId id="264" r:id="rId29"/>
    <p:sldId id="346" r:id="rId30"/>
    <p:sldId id="265" r:id="rId31"/>
    <p:sldId id="278" r:id="rId32"/>
    <p:sldId id="279" r:id="rId33"/>
    <p:sldId id="266" r:id="rId34"/>
    <p:sldId id="280" r:id="rId35"/>
    <p:sldId id="267" r:id="rId36"/>
    <p:sldId id="286" r:id="rId37"/>
    <p:sldId id="268" r:id="rId38"/>
    <p:sldId id="287" r:id="rId39"/>
    <p:sldId id="347" r:id="rId40"/>
    <p:sldId id="348" r:id="rId41"/>
    <p:sldId id="351" r:id="rId42"/>
    <p:sldId id="349" r:id="rId43"/>
    <p:sldId id="353" r:id="rId44"/>
    <p:sldId id="270" r:id="rId45"/>
    <p:sldId id="274" r:id="rId46"/>
    <p:sldId id="354" r:id="rId47"/>
    <p:sldId id="352" r:id="rId48"/>
    <p:sldId id="276" r:id="rId49"/>
    <p:sldId id="275" r:id="rId50"/>
    <p:sldId id="291" r:id="rId51"/>
    <p:sldId id="273" r:id="rId52"/>
    <p:sldId id="292" r:id="rId53"/>
    <p:sldId id="301" r:id="rId54"/>
    <p:sldId id="305" r:id="rId55"/>
    <p:sldId id="304" r:id="rId56"/>
    <p:sldId id="306" r:id="rId57"/>
    <p:sldId id="307" r:id="rId58"/>
    <p:sldId id="302" r:id="rId59"/>
    <p:sldId id="303" r:id="rId60"/>
    <p:sldId id="321" r:id="rId61"/>
    <p:sldId id="322" r:id="rId62"/>
    <p:sldId id="323" r:id="rId63"/>
    <p:sldId id="324" r:id="rId64"/>
    <p:sldId id="325" r:id="rId65"/>
    <p:sldId id="326" r:id="rId66"/>
    <p:sldId id="327" r:id="rId67"/>
    <p:sldId id="330" r:id="rId68"/>
    <p:sldId id="329" r:id="rId69"/>
    <p:sldId id="328" r:id="rId70"/>
    <p:sldId id="331" r:id="rId71"/>
    <p:sldId id="332" r:id="rId72"/>
    <p:sldId id="333" r:id="rId73"/>
    <p:sldId id="334" r:id="rId74"/>
    <p:sldId id="335" r:id="rId75"/>
    <p:sldId id="336" r:id="rId76"/>
    <p:sldId id="337" r:id="rId77"/>
    <p:sldId id="339" r:id="rId78"/>
    <p:sldId id="338" r:id="rId79"/>
    <p:sldId id="341" r:id="rId80"/>
    <p:sldId id="340" r:id="rId81"/>
    <p:sldId id="342" r:id="rId82"/>
    <p:sldId id="344" r:id="rId83"/>
    <p:sldId id="355" r:id="rId84"/>
    <p:sldId id="345" r:id="rId8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548"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8D438F-2ABF-4F6F-ACA0-24B3DD746123}"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zh-CN" altLang="en-US"/>
        </a:p>
      </dgm:t>
    </dgm:pt>
    <dgm:pt modelId="{211F92B0-45B7-41FF-8C49-C40195EA9C1D}">
      <dgm:prSet phldrT="[文本]"/>
      <dgm:spPr/>
      <dgm:t>
        <a:bodyPr/>
        <a:lstStyle/>
        <a:p>
          <a:r>
            <a:rPr lang="en-US" altLang="zh-CN" dirty="0" err="1" smtClean="0"/>
            <a:t>SecurityMetadataSourceImpl</a:t>
          </a:r>
          <a:endParaRPr lang="zh-CN" altLang="en-US" dirty="0"/>
        </a:p>
      </dgm:t>
    </dgm:pt>
    <dgm:pt modelId="{9C036F84-5425-4208-BB22-42B38ABC1D9A}" type="parTrans" cxnId="{9FDD3F19-3B90-4669-9F2F-EF07ECEC76DD}">
      <dgm:prSet/>
      <dgm:spPr/>
      <dgm:t>
        <a:bodyPr/>
        <a:lstStyle/>
        <a:p>
          <a:endParaRPr lang="zh-CN" altLang="en-US"/>
        </a:p>
      </dgm:t>
    </dgm:pt>
    <dgm:pt modelId="{D6BBC187-352F-44AA-BB9C-9F90BB0A763B}" type="sibTrans" cxnId="{9FDD3F19-3B90-4669-9F2F-EF07ECEC76DD}">
      <dgm:prSet/>
      <dgm:spPr/>
      <dgm:t>
        <a:bodyPr/>
        <a:lstStyle/>
        <a:p>
          <a:endParaRPr lang="zh-CN" altLang="en-US"/>
        </a:p>
      </dgm:t>
    </dgm:pt>
    <dgm:pt modelId="{2DF1FFDA-0915-40E7-99B7-DE64817E8725}">
      <dgm:prSet phldrT="[文本]"/>
      <dgm:spPr/>
      <dgm:t>
        <a:bodyPr/>
        <a:lstStyle/>
        <a:p>
          <a:r>
            <a:rPr lang="zh-CN" altLang="en-US" dirty="0" smtClean="0"/>
            <a:t>访问资源</a:t>
          </a:r>
          <a:endParaRPr lang="zh-CN" altLang="en-US" dirty="0"/>
        </a:p>
      </dgm:t>
    </dgm:pt>
    <dgm:pt modelId="{E21E1A00-9FA0-464D-B11D-7B97045F3D2A}" type="parTrans" cxnId="{784007ED-AEB3-4609-82B6-91069439C0E8}">
      <dgm:prSet/>
      <dgm:spPr/>
      <dgm:t>
        <a:bodyPr/>
        <a:lstStyle/>
        <a:p>
          <a:endParaRPr lang="zh-CN" altLang="en-US"/>
        </a:p>
      </dgm:t>
    </dgm:pt>
    <dgm:pt modelId="{692A2938-6504-4AE2-9A58-7983213626EE}" type="sibTrans" cxnId="{784007ED-AEB3-4609-82B6-91069439C0E8}">
      <dgm:prSet/>
      <dgm:spPr/>
      <dgm:t>
        <a:bodyPr/>
        <a:lstStyle/>
        <a:p>
          <a:endParaRPr lang="zh-CN" altLang="en-US"/>
        </a:p>
      </dgm:t>
    </dgm:pt>
    <dgm:pt modelId="{07E336B0-D501-430B-A66A-91057B07A2A2}">
      <dgm:prSet phldrT="[文本]"/>
      <dgm:spPr/>
      <dgm:t>
        <a:bodyPr/>
        <a:lstStyle/>
        <a:p>
          <a:r>
            <a:rPr lang="zh-CN" altLang="en-US" dirty="0" smtClean="0"/>
            <a:t>资源名</a:t>
          </a:r>
          <a:endParaRPr lang="zh-CN" altLang="en-US" dirty="0"/>
        </a:p>
      </dgm:t>
    </dgm:pt>
    <dgm:pt modelId="{E1715D9E-B99B-4882-8B35-192A5FF9C8DE}" type="parTrans" cxnId="{C1991531-FF1C-4947-A132-505F161B8C0B}">
      <dgm:prSet/>
      <dgm:spPr/>
      <dgm:t>
        <a:bodyPr/>
        <a:lstStyle/>
        <a:p>
          <a:endParaRPr lang="zh-CN" altLang="en-US"/>
        </a:p>
      </dgm:t>
    </dgm:pt>
    <dgm:pt modelId="{5938DACC-B1D0-431A-8E03-571310BD96D0}" type="sibTrans" cxnId="{C1991531-FF1C-4947-A132-505F161B8C0B}">
      <dgm:prSet/>
      <dgm:spPr/>
      <dgm:t>
        <a:bodyPr/>
        <a:lstStyle/>
        <a:p>
          <a:endParaRPr lang="zh-CN" altLang="en-US"/>
        </a:p>
      </dgm:t>
    </dgm:pt>
    <dgm:pt modelId="{7D4C63A8-8100-438C-BD50-CF682C829A45}" type="pres">
      <dgm:prSet presAssocID="{8C8D438F-2ABF-4F6F-ACA0-24B3DD746123}" presName="Name0" presStyleCnt="0">
        <dgm:presLayoutVars>
          <dgm:chPref val="1"/>
          <dgm:dir/>
          <dgm:animOne val="branch"/>
          <dgm:animLvl val="lvl"/>
          <dgm:resizeHandles/>
        </dgm:presLayoutVars>
      </dgm:prSet>
      <dgm:spPr/>
      <dgm:t>
        <a:bodyPr/>
        <a:lstStyle/>
        <a:p>
          <a:endParaRPr lang="zh-CN" altLang="en-US"/>
        </a:p>
      </dgm:t>
    </dgm:pt>
    <dgm:pt modelId="{91B209D0-8F97-4861-996D-8E8C6CF11A55}" type="pres">
      <dgm:prSet presAssocID="{211F92B0-45B7-41FF-8C49-C40195EA9C1D}" presName="vertOne" presStyleCnt="0"/>
      <dgm:spPr/>
    </dgm:pt>
    <dgm:pt modelId="{33ABA7AB-F9FE-45C2-95CD-77C14C89B90A}" type="pres">
      <dgm:prSet presAssocID="{211F92B0-45B7-41FF-8C49-C40195EA9C1D}" presName="txOne" presStyleLbl="node0" presStyleIdx="0" presStyleCnt="1" custScaleY="77636">
        <dgm:presLayoutVars>
          <dgm:chPref val="3"/>
        </dgm:presLayoutVars>
      </dgm:prSet>
      <dgm:spPr/>
      <dgm:t>
        <a:bodyPr/>
        <a:lstStyle/>
        <a:p>
          <a:endParaRPr lang="zh-CN" altLang="en-US"/>
        </a:p>
      </dgm:t>
    </dgm:pt>
    <dgm:pt modelId="{6FA5BEDE-6FC9-4499-95BD-223A36D28EEF}" type="pres">
      <dgm:prSet presAssocID="{211F92B0-45B7-41FF-8C49-C40195EA9C1D}" presName="parTransOne" presStyleCnt="0"/>
      <dgm:spPr/>
    </dgm:pt>
    <dgm:pt modelId="{F9A23465-F78D-44D6-ADC7-71C417CE4E8D}" type="pres">
      <dgm:prSet presAssocID="{211F92B0-45B7-41FF-8C49-C40195EA9C1D}" presName="horzOne" presStyleCnt="0"/>
      <dgm:spPr/>
    </dgm:pt>
    <dgm:pt modelId="{96D362B9-B713-410B-B742-0AF1B8EFE345}" type="pres">
      <dgm:prSet presAssocID="{2DF1FFDA-0915-40E7-99B7-DE64817E8725}" presName="vertTwo" presStyleCnt="0"/>
      <dgm:spPr/>
    </dgm:pt>
    <dgm:pt modelId="{C653E979-237C-480F-99FE-DA187B841481}" type="pres">
      <dgm:prSet presAssocID="{2DF1FFDA-0915-40E7-99B7-DE64817E8725}" presName="txTwo" presStyleLbl="node2" presStyleIdx="0" presStyleCnt="2" custScaleX="29298" custLinFactNeighborX="-15270" custLinFactNeighborY="-1291">
        <dgm:presLayoutVars>
          <dgm:chPref val="3"/>
        </dgm:presLayoutVars>
      </dgm:prSet>
      <dgm:spPr/>
      <dgm:t>
        <a:bodyPr/>
        <a:lstStyle/>
        <a:p>
          <a:endParaRPr lang="zh-CN" altLang="en-US"/>
        </a:p>
      </dgm:t>
    </dgm:pt>
    <dgm:pt modelId="{FD91A8E1-44C5-4144-AECC-A2252456C6C7}" type="pres">
      <dgm:prSet presAssocID="{2DF1FFDA-0915-40E7-99B7-DE64817E8725}" presName="horzTwo" presStyleCnt="0"/>
      <dgm:spPr/>
    </dgm:pt>
    <dgm:pt modelId="{5E4AEBAC-CF72-4A7C-AFB2-40EBC197BA02}" type="pres">
      <dgm:prSet presAssocID="{692A2938-6504-4AE2-9A58-7983213626EE}" presName="sibSpaceTwo" presStyleCnt="0"/>
      <dgm:spPr/>
    </dgm:pt>
    <dgm:pt modelId="{5704C4D8-3EB2-430C-84A5-5EF5777C2C6C}" type="pres">
      <dgm:prSet presAssocID="{07E336B0-D501-430B-A66A-91057B07A2A2}" presName="vertTwo" presStyleCnt="0"/>
      <dgm:spPr/>
    </dgm:pt>
    <dgm:pt modelId="{E87222EF-0576-4B23-BB0E-53F9F870443D}" type="pres">
      <dgm:prSet presAssocID="{07E336B0-D501-430B-A66A-91057B07A2A2}" presName="txTwo" presStyleLbl="node2" presStyleIdx="1" presStyleCnt="2" custScaleX="22349" custLinFactNeighborX="13686" custLinFactNeighborY="-1291">
        <dgm:presLayoutVars>
          <dgm:chPref val="3"/>
        </dgm:presLayoutVars>
      </dgm:prSet>
      <dgm:spPr/>
      <dgm:t>
        <a:bodyPr/>
        <a:lstStyle/>
        <a:p>
          <a:endParaRPr lang="zh-CN" altLang="en-US"/>
        </a:p>
      </dgm:t>
    </dgm:pt>
    <dgm:pt modelId="{D4CFFEA7-B65B-4146-BF8C-94757CF34308}" type="pres">
      <dgm:prSet presAssocID="{07E336B0-D501-430B-A66A-91057B07A2A2}" presName="horzTwo" presStyleCnt="0"/>
      <dgm:spPr/>
    </dgm:pt>
  </dgm:ptLst>
  <dgm:cxnLst>
    <dgm:cxn modelId="{2847F8CD-22E7-4C9C-9593-0F04F013D888}" type="presOf" srcId="{8C8D438F-2ABF-4F6F-ACA0-24B3DD746123}" destId="{7D4C63A8-8100-438C-BD50-CF682C829A45}" srcOrd="0" destOrd="0" presId="urn:microsoft.com/office/officeart/2005/8/layout/hierarchy4"/>
    <dgm:cxn modelId="{9B23D806-64B6-4CF9-8F65-D894CFD5A0BF}" type="presOf" srcId="{07E336B0-D501-430B-A66A-91057B07A2A2}" destId="{E87222EF-0576-4B23-BB0E-53F9F870443D}" srcOrd="0" destOrd="0" presId="urn:microsoft.com/office/officeart/2005/8/layout/hierarchy4"/>
    <dgm:cxn modelId="{784007ED-AEB3-4609-82B6-91069439C0E8}" srcId="{211F92B0-45B7-41FF-8C49-C40195EA9C1D}" destId="{2DF1FFDA-0915-40E7-99B7-DE64817E8725}" srcOrd="0" destOrd="0" parTransId="{E21E1A00-9FA0-464D-B11D-7B97045F3D2A}" sibTransId="{692A2938-6504-4AE2-9A58-7983213626EE}"/>
    <dgm:cxn modelId="{C1991531-FF1C-4947-A132-505F161B8C0B}" srcId="{211F92B0-45B7-41FF-8C49-C40195EA9C1D}" destId="{07E336B0-D501-430B-A66A-91057B07A2A2}" srcOrd="1" destOrd="0" parTransId="{E1715D9E-B99B-4882-8B35-192A5FF9C8DE}" sibTransId="{5938DACC-B1D0-431A-8E03-571310BD96D0}"/>
    <dgm:cxn modelId="{9FDD3F19-3B90-4669-9F2F-EF07ECEC76DD}" srcId="{8C8D438F-2ABF-4F6F-ACA0-24B3DD746123}" destId="{211F92B0-45B7-41FF-8C49-C40195EA9C1D}" srcOrd="0" destOrd="0" parTransId="{9C036F84-5425-4208-BB22-42B38ABC1D9A}" sibTransId="{D6BBC187-352F-44AA-BB9C-9F90BB0A763B}"/>
    <dgm:cxn modelId="{8C7C8A45-F92E-41DC-AC53-D08FFE9CD055}" type="presOf" srcId="{2DF1FFDA-0915-40E7-99B7-DE64817E8725}" destId="{C653E979-237C-480F-99FE-DA187B841481}" srcOrd="0" destOrd="0" presId="urn:microsoft.com/office/officeart/2005/8/layout/hierarchy4"/>
    <dgm:cxn modelId="{413A0888-8573-41C3-91B6-53597F6AD024}" type="presOf" srcId="{211F92B0-45B7-41FF-8C49-C40195EA9C1D}" destId="{33ABA7AB-F9FE-45C2-95CD-77C14C89B90A}" srcOrd="0" destOrd="0" presId="urn:microsoft.com/office/officeart/2005/8/layout/hierarchy4"/>
    <dgm:cxn modelId="{8EB1E9DF-122B-43BA-BAA6-E4D05E6B370E}" type="presParOf" srcId="{7D4C63A8-8100-438C-BD50-CF682C829A45}" destId="{91B209D0-8F97-4861-996D-8E8C6CF11A55}" srcOrd="0" destOrd="0" presId="urn:microsoft.com/office/officeart/2005/8/layout/hierarchy4"/>
    <dgm:cxn modelId="{C3DB4221-3D59-4123-996C-29324B167BAB}" type="presParOf" srcId="{91B209D0-8F97-4861-996D-8E8C6CF11A55}" destId="{33ABA7AB-F9FE-45C2-95CD-77C14C89B90A}" srcOrd="0" destOrd="0" presId="urn:microsoft.com/office/officeart/2005/8/layout/hierarchy4"/>
    <dgm:cxn modelId="{8B380EA1-49CF-446B-97F6-E4ABCDD54DD5}" type="presParOf" srcId="{91B209D0-8F97-4861-996D-8E8C6CF11A55}" destId="{6FA5BEDE-6FC9-4499-95BD-223A36D28EEF}" srcOrd="1" destOrd="0" presId="urn:microsoft.com/office/officeart/2005/8/layout/hierarchy4"/>
    <dgm:cxn modelId="{35586F16-00DC-4493-A5EA-30830D96DB94}" type="presParOf" srcId="{91B209D0-8F97-4861-996D-8E8C6CF11A55}" destId="{F9A23465-F78D-44D6-ADC7-71C417CE4E8D}" srcOrd="2" destOrd="0" presId="urn:microsoft.com/office/officeart/2005/8/layout/hierarchy4"/>
    <dgm:cxn modelId="{EA13CC37-7169-4D49-95CD-9B164CB854C9}" type="presParOf" srcId="{F9A23465-F78D-44D6-ADC7-71C417CE4E8D}" destId="{96D362B9-B713-410B-B742-0AF1B8EFE345}" srcOrd="0" destOrd="0" presId="urn:microsoft.com/office/officeart/2005/8/layout/hierarchy4"/>
    <dgm:cxn modelId="{502CEE0A-382B-4F3E-B145-7CAED5324CE8}" type="presParOf" srcId="{96D362B9-B713-410B-B742-0AF1B8EFE345}" destId="{C653E979-237C-480F-99FE-DA187B841481}" srcOrd="0" destOrd="0" presId="urn:microsoft.com/office/officeart/2005/8/layout/hierarchy4"/>
    <dgm:cxn modelId="{73E25474-F457-450A-8614-426EE22EC983}" type="presParOf" srcId="{96D362B9-B713-410B-B742-0AF1B8EFE345}" destId="{FD91A8E1-44C5-4144-AECC-A2252456C6C7}" srcOrd="1" destOrd="0" presId="urn:microsoft.com/office/officeart/2005/8/layout/hierarchy4"/>
    <dgm:cxn modelId="{D47F35D1-4CA9-47FC-9615-B247ACC97FED}" type="presParOf" srcId="{F9A23465-F78D-44D6-ADC7-71C417CE4E8D}" destId="{5E4AEBAC-CF72-4A7C-AFB2-40EBC197BA02}" srcOrd="1" destOrd="0" presId="urn:microsoft.com/office/officeart/2005/8/layout/hierarchy4"/>
    <dgm:cxn modelId="{2F97BCC7-5090-4312-AE47-B0F40688FB8E}" type="presParOf" srcId="{F9A23465-F78D-44D6-ADC7-71C417CE4E8D}" destId="{5704C4D8-3EB2-430C-84A5-5EF5777C2C6C}" srcOrd="2" destOrd="0" presId="urn:microsoft.com/office/officeart/2005/8/layout/hierarchy4"/>
    <dgm:cxn modelId="{80A9E81E-2228-4885-8B77-3F99914A7B95}" type="presParOf" srcId="{5704C4D8-3EB2-430C-84A5-5EF5777C2C6C}" destId="{E87222EF-0576-4B23-BB0E-53F9F870443D}" srcOrd="0" destOrd="0" presId="urn:microsoft.com/office/officeart/2005/8/layout/hierarchy4"/>
    <dgm:cxn modelId="{6B80A11A-4560-4FB2-A40E-073AF4F45673}" type="presParOf" srcId="{5704C4D8-3EB2-430C-84A5-5EF5777C2C6C}" destId="{D4CFFEA7-B65B-4146-BF8C-94757CF34308}" srcOrd="1" destOrd="0" presId="urn:microsoft.com/office/officeart/2005/8/layout/hierarchy4"/>
  </dgm:cxnLst>
  <dgm:bg/>
  <dgm:whole/>
</dgm:dataModel>
</file>

<file path=ppt/diagrams/data2.xml><?xml version="1.0" encoding="utf-8"?>
<dgm:dataModel xmlns:dgm="http://schemas.openxmlformats.org/drawingml/2006/diagram" xmlns:a="http://schemas.openxmlformats.org/drawingml/2006/main">
  <dgm:ptLst>
    <dgm:pt modelId="{8C8D438F-2ABF-4F6F-ACA0-24B3DD746123}"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zh-CN" altLang="en-US"/>
        </a:p>
      </dgm:t>
    </dgm:pt>
    <dgm:pt modelId="{211F92B0-45B7-41FF-8C49-C40195EA9C1D}">
      <dgm:prSet phldrT="[文本]"/>
      <dgm:spPr/>
      <dgm:t>
        <a:bodyPr/>
        <a:lstStyle/>
        <a:p>
          <a:r>
            <a:rPr lang="en-US" altLang="zh-CN" dirty="0" err="1" smtClean="0"/>
            <a:t>AuthenticationManagerImpl</a:t>
          </a:r>
          <a:endParaRPr lang="zh-CN" altLang="en-US" dirty="0"/>
        </a:p>
      </dgm:t>
    </dgm:pt>
    <dgm:pt modelId="{9C036F84-5425-4208-BB22-42B38ABC1D9A}" type="parTrans" cxnId="{9FDD3F19-3B90-4669-9F2F-EF07ECEC76DD}">
      <dgm:prSet/>
      <dgm:spPr/>
      <dgm:t>
        <a:bodyPr/>
        <a:lstStyle/>
        <a:p>
          <a:endParaRPr lang="zh-CN" altLang="en-US"/>
        </a:p>
      </dgm:t>
    </dgm:pt>
    <dgm:pt modelId="{D6BBC187-352F-44AA-BB9C-9F90BB0A763B}" type="sibTrans" cxnId="{9FDD3F19-3B90-4669-9F2F-EF07ECEC76DD}">
      <dgm:prSet/>
      <dgm:spPr/>
      <dgm:t>
        <a:bodyPr/>
        <a:lstStyle/>
        <a:p>
          <a:endParaRPr lang="zh-CN" altLang="en-US"/>
        </a:p>
      </dgm:t>
    </dgm:pt>
    <dgm:pt modelId="{2DF1FFDA-0915-40E7-99B7-DE64817E8725}">
      <dgm:prSet phldrT="[文本]"/>
      <dgm:spPr/>
      <dgm:t>
        <a:bodyPr/>
        <a:lstStyle/>
        <a:p>
          <a:r>
            <a:rPr lang="zh-CN" altLang="en-US" dirty="0" smtClean="0"/>
            <a:t>用户信息</a:t>
          </a:r>
          <a:endParaRPr lang="zh-CN" altLang="en-US" dirty="0"/>
        </a:p>
      </dgm:t>
    </dgm:pt>
    <dgm:pt modelId="{E21E1A00-9FA0-464D-B11D-7B97045F3D2A}" type="parTrans" cxnId="{784007ED-AEB3-4609-82B6-91069439C0E8}">
      <dgm:prSet/>
      <dgm:spPr/>
      <dgm:t>
        <a:bodyPr/>
        <a:lstStyle/>
        <a:p>
          <a:endParaRPr lang="zh-CN" altLang="en-US"/>
        </a:p>
      </dgm:t>
    </dgm:pt>
    <dgm:pt modelId="{692A2938-6504-4AE2-9A58-7983213626EE}" type="sibTrans" cxnId="{784007ED-AEB3-4609-82B6-91069439C0E8}">
      <dgm:prSet/>
      <dgm:spPr/>
      <dgm:t>
        <a:bodyPr/>
        <a:lstStyle/>
        <a:p>
          <a:endParaRPr lang="zh-CN" altLang="en-US"/>
        </a:p>
      </dgm:t>
    </dgm:pt>
    <dgm:pt modelId="{07E336B0-D501-430B-A66A-91057B07A2A2}">
      <dgm:prSet phldrT="[文本]"/>
      <dgm:spPr/>
      <dgm:t>
        <a:bodyPr/>
        <a:lstStyle/>
        <a:p>
          <a:r>
            <a:rPr lang="zh-CN" altLang="en-US" dirty="0" smtClean="0"/>
            <a:t>资源列表</a:t>
          </a:r>
          <a:endParaRPr lang="zh-CN" altLang="en-US" dirty="0"/>
        </a:p>
      </dgm:t>
    </dgm:pt>
    <dgm:pt modelId="{E1715D9E-B99B-4882-8B35-192A5FF9C8DE}" type="parTrans" cxnId="{C1991531-FF1C-4947-A132-505F161B8C0B}">
      <dgm:prSet/>
      <dgm:spPr/>
      <dgm:t>
        <a:bodyPr/>
        <a:lstStyle/>
        <a:p>
          <a:endParaRPr lang="zh-CN" altLang="en-US"/>
        </a:p>
      </dgm:t>
    </dgm:pt>
    <dgm:pt modelId="{5938DACC-B1D0-431A-8E03-571310BD96D0}" type="sibTrans" cxnId="{C1991531-FF1C-4947-A132-505F161B8C0B}">
      <dgm:prSet/>
      <dgm:spPr/>
      <dgm:t>
        <a:bodyPr/>
        <a:lstStyle/>
        <a:p>
          <a:endParaRPr lang="zh-CN" altLang="en-US"/>
        </a:p>
      </dgm:t>
    </dgm:pt>
    <dgm:pt modelId="{7D4C63A8-8100-438C-BD50-CF682C829A45}" type="pres">
      <dgm:prSet presAssocID="{8C8D438F-2ABF-4F6F-ACA0-24B3DD746123}" presName="Name0" presStyleCnt="0">
        <dgm:presLayoutVars>
          <dgm:chPref val="1"/>
          <dgm:dir/>
          <dgm:animOne val="branch"/>
          <dgm:animLvl val="lvl"/>
          <dgm:resizeHandles/>
        </dgm:presLayoutVars>
      </dgm:prSet>
      <dgm:spPr/>
      <dgm:t>
        <a:bodyPr/>
        <a:lstStyle/>
        <a:p>
          <a:endParaRPr lang="zh-CN" altLang="en-US"/>
        </a:p>
      </dgm:t>
    </dgm:pt>
    <dgm:pt modelId="{91B209D0-8F97-4861-996D-8E8C6CF11A55}" type="pres">
      <dgm:prSet presAssocID="{211F92B0-45B7-41FF-8C49-C40195EA9C1D}" presName="vertOne" presStyleCnt="0"/>
      <dgm:spPr/>
    </dgm:pt>
    <dgm:pt modelId="{33ABA7AB-F9FE-45C2-95CD-77C14C89B90A}" type="pres">
      <dgm:prSet presAssocID="{211F92B0-45B7-41FF-8C49-C40195EA9C1D}" presName="txOne" presStyleLbl="node0" presStyleIdx="0" presStyleCnt="1" custScaleY="77636">
        <dgm:presLayoutVars>
          <dgm:chPref val="3"/>
        </dgm:presLayoutVars>
      </dgm:prSet>
      <dgm:spPr/>
      <dgm:t>
        <a:bodyPr/>
        <a:lstStyle/>
        <a:p>
          <a:endParaRPr lang="zh-CN" altLang="en-US"/>
        </a:p>
      </dgm:t>
    </dgm:pt>
    <dgm:pt modelId="{6FA5BEDE-6FC9-4499-95BD-223A36D28EEF}" type="pres">
      <dgm:prSet presAssocID="{211F92B0-45B7-41FF-8C49-C40195EA9C1D}" presName="parTransOne" presStyleCnt="0"/>
      <dgm:spPr/>
    </dgm:pt>
    <dgm:pt modelId="{F9A23465-F78D-44D6-ADC7-71C417CE4E8D}" type="pres">
      <dgm:prSet presAssocID="{211F92B0-45B7-41FF-8C49-C40195EA9C1D}" presName="horzOne" presStyleCnt="0"/>
      <dgm:spPr/>
    </dgm:pt>
    <dgm:pt modelId="{96D362B9-B713-410B-B742-0AF1B8EFE345}" type="pres">
      <dgm:prSet presAssocID="{2DF1FFDA-0915-40E7-99B7-DE64817E8725}" presName="vertTwo" presStyleCnt="0"/>
      <dgm:spPr/>
    </dgm:pt>
    <dgm:pt modelId="{C653E979-237C-480F-99FE-DA187B841481}" type="pres">
      <dgm:prSet presAssocID="{2DF1FFDA-0915-40E7-99B7-DE64817E8725}" presName="txTwo" presStyleLbl="node2" presStyleIdx="0" presStyleCnt="2" custScaleX="25077" custLinFactNeighborX="-15270" custLinFactNeighborY="-1291">
        <dgm:presLayoutVars>
          <dgm:chPref val="3"/>
        </dgm:presLayoutVars>
      </dgm:prSet>
      <dgm:spPr/>
      <dgm:t>
        <a:bodyPr/>
        <a:lstStyle/>
        <a:p>
          <a:endParaRPr lang="zh-CN" altLang="en-US"/>
        </a:p>
      </dgm:t>
    </dgm:pt>
    <dgm:pt modelId="{FD91A8E1-44C5-4144-AECC-A2252456C6C7}" type="pres">
      <dgm:prSet presAssocID="{2DF1FFDA-0915-40E7-99B7-DE64817E8725}" presName="horzTwo" presStyleCnt="0"/>
      <dgm:spPr/>
    </dgm:pt>
    <dgm:pt modelId="{5E4AEBAC-CF72-4A7C-AFB2-40EBC197BA02}" type="pres">
      <dgm:prSet presAssocID="{692A2938-6504-4AE2-9A58-7983213626EE}" presName="sibSpaceTwo" presStyleCnt="0"/>
      <dgm:spPr/>
    </dgm:pt>
    <dgm:pt modelId="{5704C4D8-3EB2-430C-84A5-5EF5777C2C6C}" type="pres">
      <dgm:prSet presAssocID="{07E336B0-D501-430B-A66A-91057B07A2A2}" presName="vertTwo" presStyleCnt="0"/>
      <dgm:spPr/>
    </dgm:pt>
    <dgm:pt modelId="{E87222EF-0576-4B23-BB0E-53F9F870443D}" type="pres">
      <dgm:prSet presAssocID="{07E336B0-D501-430B-A66A-91057B07A2A2}" presName="txTwo" presStyleLbl="node2" presStyleIdx="1" presStyleCnt="2" custScaleX="22349" custLinFactNeighborX="13686" custLinFactNeighborY="-1291">
        <dgm:presLayoutVars>
          <dgm:chPref val="3"/>
        </dgm:presLayoutVars>
      </dgm:prSet>
      <dgm:spPr/>
      <dgm:t>
        <a:bodyPr/>
        <a:lstStyle/>
        <a:p>
          <a:endParaRPr lang="zh-CN" altLang="en-US"/>
        </a:p>
      </dgm:t>
    </dgm:pt>
    <dgm:pt modelId="{D4CFFEA7-B65B-4146-BF8C-94757CF34308}" type="pres">
      <dgm:prSet presAssocID="{07E336B0-D501-430B-A66A-91057B07A2A2}" presName="horzTwo" presStyleCnt="0"/>
      <dgm:spPr/>
    </dgm:pt>
  </dgm:ptLst>
  <dgm:cxnLst>
    <dgm:cxn modelId="{784007ED-AEB3-4609-82B6-91069439C0E8}" srcId="{211F92B0-45B7-41FF-8C49-C40195EA9C1D}" destId="{2DF1FFDA-0915-40E7-99B7-DE64817E8725}" srcOrd="0" destOrd="0" parTransId="{E21E1A00-9FA0-464D-B11D-7B97045F3D2A}" sibTransId="{692A2938-6504-4AE2-9A58-7983213626EE}"/>
    <dgm:cxn modelId="{1BDD50DD-9631-4683-BF85-986191DCEFE9}" type="presOf" srcId="{211F92B0-45B7-41FF-8C49-C40195EA9C1D}" destId="{33ABA7AB-F9FE-45C2-95CD-77C14C89B90A}" srcOrd="0" destOrd="0" presId="urn:microsoft.com/office/officeart/2005/8/layout/hierarchy4"/>
    <dgm:cxn modelId="{199F24A1-1F97-4634-9897-9764A88BE577}" type="presOf" srcId="{2DF1FFDA-0915-40E7-99B7-DE64817E8725}" destId="{C653E979-237C-480F-99FE-DA187B841481}" srcOrd="0" destOrd="0" presId="urn:microsoft.com/office/officeart/2005/8/layout/hierarchy4"/>
    <dgm:cxn modelId="{C1991531-FF1C-4947-A132-505F161B8C0B}" srcId="{211F92B0-45B7-41FF-8C49-C40195EA9C1D}" destId="{07E336B0-D501-430B-A66A-91057B07A2A2}" srcOrd="1" destOrd="0" parTransId="{E1715D9E-B99B-4882-8B35-192A5FF9C8DE}" sibTransId="{5938DACC-B1D0-431A-8E03-571310BD96D0}"/>
    <dgm:cxn modelId="{9FDD3F19-3B90-4669-9F2F-EF07ECEC76DD}" srcId="{8C8D438F-2ABF-4F6F-ACA0-24B3DD746123}" destId="{211F92B0-45B7-41FF-8C49-C40195EA9C1D}" srcOrd="0" destOrd="0" parTransId="{9C036F84-5425-4208-BB22-42B38ABC1D9A}" sibTransId="{D6BBC187-352F-44AA-BB9C-9F90BB0A763B}"/>
    <dgm:cxn modelId="{15E09E96-64B2-45B3-B33F-4B0E021475BE}" type="presOf" srcId="{8C8D438F-2ABF-4F6F-ACA0-24B3DD746123}" destId="{7D4C63A8-8100-438C-BD50-CF682C829A45}" srcOrd="0" destOrd="0" presId="urn:microsoft.com/office/officeart/2005/8/layout/hierarchy4"/>
    <dgm:cxn modelId="{B43571FD-A73E-46ED-87A4-B5878CD6F079}" type="presOf" srcId="{07E336B0-D501-430B-A66A-91057B07A2A2}" destId="{E87222EF-0576-4B23-BB0E-53F9F870443D}" srcOrd="0" destOrd="0" presId="urn:microsoft.com/office/officeart/2005/8/layout/hierarchy4"/>
    <dgm:cxn modelId="{1E558014-37E6-4B58-BC41-3217336E4158}" type="presParOf" srcId="{7D4C63A8-8100-438C-BD50-CF682C829A45}" destId="{91B209D0-8F97-4861-996D-8E8C6CF11A55}" srcOrd="0" destOrd="0" presId="urn:microsoft.com/office/officeart/2005/8/layout/hierarchy4"/>
    <dgm:cxn modelId="{C22DFC81-022D-4D02-9157-6716418AF3D3}" type="presParOf" srcId="{91B209D0-8F97-4861-996D-8E8C6CF11A55}" destId="{33ABA7AB-F9FE-45C2-95CD-77C14C89B90A}" srcOrd="0" destOrd="0" presId="urn:microsoft.com/office/officeart/2005/8/layout/hierarchy4"/>
    <dgm:cxn modelId="{1E092D5C-C054-4A5E-B692-01570496D19F}" type="presParOf" srcId="{91B209D0-8F97-4861-996D-8E8C6CF11A55}" destId="{6FA5BEDE-6FC9-4499-95BD-223A36D28EEF}" srcOrd="1" destOrd="0" presId="urn:microsoft.com/office/officeart/2005/8/layout/hierarchy4"/>
    <dgm:cxn modelId="{04E8C0B5-D5F6-4453-BA46-F99FB8103728}" type="presParOf" srcId="{91B209D0-8F97-4861-996D-8E8C6CF11A55}" destId="{F9A23465-F78D-44D6-ADC7-71C417CE4E8D}" srcOrd="2" destOrd="0" presId="urn:microsoft.com/office/officeart/2005/8/layout/hierarchy4"/>
    <dgm:cxn modelId="{5EE7C4FD-07A9-4206-9A4C-E84F2B6AB0F0}" type="presParOf" srcId="{F9A23465-F78D-44D6-ADC7-71C417CE4E8D}" destId="{96D362B9-B713-410B-B742-0AF1B8EFE345}" srcOrd="0" destOrd="0" presId="urn:microsoft.com/office/officeart/2005/8/layout/hierarchy4"/>
    <dgm:cxn modelId="{66DF18E7-A9C0-4035-A284-A1E47779D930}" type="presParOf" srcId="{96D362B9-B713-410B-B742-0AF1B8EFE345}" destId="{C653E979-237C-480F-99FE-DA187B841481}" srcOrd="0" destOrd="0" presId="urn:microsoft.com/office/officeart/2005/8/layout/hierarchy4"/>
    <dgm:cxn modelId="{9293BF26-0EBD-44B7-B046-7BA9757E19B1}" type="presParOf" srcId="{96D362B9-B713-410B-B742-0AF1B8EFE345}" destId="{FD91A8E1-44C5-4144-AECC-A2252456C6C7}" srcOrd="1" destOrd="0" presId="urn:microsoft.com/office/officeart/2005/8/layout/hierarchy4"/>
    <dgm:cxn modelId="{179C1AB2-BE6D-4D91-9F4B-E91FE8DEE6E6}" type="presParOf" srcId="{F9A23465-F78D-44D6-ADC7-71C417CE4E8D}" destId="{5E4AEBAC-CF72-4A7C-AFB2-40EBC197BA02}" srcOrd="1" destOrd="0" presId="urn:microsoft.com/office/officeart/2005/8/layout/hierarchy4"/>
    <dgm:cxn modelId="{E96418A8-C757-45A2-83DA-7A14864726A5}" type="presParOf" srcId="{F9A23465-F78D-44D6-ADC7-71C417CE4E8D}" destId="{5704C4D8-3EB2-430C-84A5-5EF5777C2C6C}" srcOrd="2" destOrd="0" presId="urn:microsoft.com/office/officeart/2005/8/layout/hierarchy4"/>
    <dgm:cxn modelId="{0AA20521-0E45-4E79-87B5-1F01F589798A}" type="presParOf" srcId="{5704C4D8-3EB2-430C-84A5-5EF5777C2C6C}" destId="{E87222EF-0576-4B23-BB0E-53F9F870443D}" srcOrd="0" destOrd="0" presId="urn:microsoft.com/office/officeart/2005/8/layout/hierarchy4"/>
    <dgm:cxn modelId="{182CEE2D-4E21-4B3C-9E6A-0A16EF4A21FE}" type="presParOf" srcId="{5704C4D8-3EB2-430C-84A5-5EF5777C2C6C}" destId="{D4CFFEA7-B65B-4146-BF8C-94757CF34308}" srcOrd="1" destOrd="0" presId="urn:microsoft.com/office/officeart/2005/8/layout/hierarchy4"/>
  </dgm:cxnLst>
  <dgm:bg/>
  <dgm:whole/>
</dgm:dataModel>
</file>

<file path=ppt/diagrams/data3.xml><?xml version="1.0" encoding="utf-8"?>
<dgm:dataModel xmlns:dgm="http://schemas.openxmlformats.org/drawingml/2006/diagram" xmlns:a="http://schemas.openxmlformats.org/drawingml/2006/main">
  <dgm:ptLst>
    <dgm:pt modelId="{8C8D438F-2ABF-4F6F-ACA0-24B3DD746123}"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zh-CN" altLang="en-US"/>
        </a:p>
      </dgm:t>
    </dgm:pt>
    <dgm:pt modelId="{211F92B0-45B7-41FF-8C49-C40195EA9C1D}">
      <dgm:prSet phldrT="[文本]"/>
      <dgm:spPr/>
      <dgm:t>
        <a:bodyPr/>
        <a:lstStyle/>
        <a:p>
          <a:r>
            <a:rPr lang="en-US" altLang="zh-CN" dirty="0" err="1" smtClean="0"/>
            <a:t>AccessDecisionManagerImpl</a:t>
          </a:r>
          <a:endParaRPr lang="zh-CN" altLang="en-US" dirty="0"/>
        </a:p>
      </dgm:t>
    </dgm:pt>
    <dgm:pt modelId="{9C036F84-5425-4208-BB22-42B38ABC1D9A}" type="parTrans" cxnId="{9FDD3F19-3B90-4669-9F2F-EF07ECEC76DD}">
      <dgm:prSet/>
      <dgm:spPr/>
      <dgm:t>
        <a:bodyPr/>
        <a:lstStyle/>
        <a:p>
          <a:endParaRPr lang="zh-CN" altLang="en-US"/>
        </a:p>
      </dgm:t>
    </dgm:pt>
    <dgm:pt modelId="{D6BBC187-352F-44AA-BB9C-9F90BB0A763B}" type="sibTrans" cxnId="{9FDD3F19-3B90-4669-9F2F-EF07ECEC76DD}">
      <dgm:prSet/>
      <dgm:spPr/>
      <dgm:t>
        <a:bodyPr/>
        <a:lstStyle/>
        <a:p>
          <a:endParaRPr lang="zh-CN" altLang="en-US"/>
        </a:p>
      </dgm:t>
    </dgm:pt>
    <dgm:pt modelId="{2DF1FFDA-0915-40E7-99B7-DE64817E8725}">
      <dgm:prSet phldrT="[文本]"/>
      <dgm:spPr/>
      <dgm:t>
        <a:bodyPr/>
        <a:lstStyle/>
        <a:p>
          <a:r>
            <a:rPr lang="zh-CN" altLang="en-US" dirty="0" smtClean="0"/>
            <a:t>用户资源</a:t>
          </a:r>
          <a:endParaRPr lang="zh-CN" altLang="en-US" dirty="0"/>
        </a:p>
      </dgm:t>
    </dgm:pt>
    <dgm:pt modelId="{E21E1A00-9FA0-464D-B11D-7B97045F3D2A}" type="parTrans" cxnId="{784007ED-AEB3-4609-82B6-91069439C0E8}">
      <dgm:prSet/>
      <dgm:spPr/>
      <dgm:t>
        <a:bodyPr/>
        <a:lstStyle/>
        <a:p>
          <a:endParaRPr lang="zh-CN" altLang="en-US"/>
        </a:p>
      </dgm:t>
    </dgm:pt>
    <dgm:pt modelId="{692A2938-6504-4AE2-9A58-7983213626EE}" type="sibTrans" cxnId="{784007ED-AEB3-4609-82B6-91069439C0E8}">
      <dgm:prSet/>
      <dgm:spPr/>
      <dgm:t>
        <a:bodyPr/>
        <a:lstStyle/>
        <a:p>
          <a:endParaRPr lang="zh-CN" altLang="en-US"/>
        </a:p>
      </dgm:t>
    </dgm:pt>
    <dgm:pt modelId="{07E336B0-D501-430B-A66A-91057B07A2A2}">
      <dgm:prSet phldrT="[文本]"/>
      <dgm:spPr/>
      <dgm:t>
        <a:bodyPr/>
        <a:lstStyle/>
        <a:p>
          <a:r>
            <a:rPr lang="zh-CN" altLang="en-US" dirty="0" smtClean="0"/>
            <a:t>访问资源</a:t>
          </a:r>
          <a:endParaRPr lang="zh-CN" altLang="en-US" dirty="0"/>
        </a:p>
      </dgm:t>
    </dgm:pt>
    <dgm:pt modelId="{E1715D9E-B99B-4882-8B35-192A5FF9C8DE}" type="parTrans" cxnId="{C1991531-FF1C-4947-A132-505F161B8C0B}">
      <dgm:prSet/>
      <dgm:spPr/>
      <dgm:t>
        <a:bodyPr/>
        <a:lstStyle/>
        <a:p>
          <a:endParaRPr lang="zh-CN" altLang="en-US"/>
        </a:p>
      </dgm:t>
    </dgm:pt>
    <dgm:pt modelId="{5938DACC-B1D0-431A-8E03-571310BD96D0}" type="sibTrans" cxnId="{C1991531-FF1C-4947-A132-505F161B8C0B}">
      <dgm:prSet/>
      <dgm:spPr/>
      <dgm:t>
        <a:bodyPr/>
        <a:lstStyle/>
        <a:p>
          <a:endParaRPr lang="zh-CN" altLang="en-US"/>
        </a:p>
      </dgm:t>
    </dgm:pt>
    <dgm:pt modelId="{7D4C63A8-8100-438C-BD50-CF682C829A45}" type="pres">
      <dgm:prSet presAssocID="{8C8D438F-2ABF-4F6F-ACA0-24B3DD746123}" presName="Name0" presStyleCnt="0">
        <dgm:presLayoutVars>
          <dgm:chPref val="1"/>
          <dgm:dir/>
          <dgm:animOne val="branch"/>
          <dgm:animLvl val="lvl"/>
          <dgm:resizeHandles/>
        </dgm:presLayoutVars>
      </dgm:prSet>
      <dgm:spPr/>
      <dgm:t>
        <a:bodyPr/>
        <a:lstStyle/>
        <a:p>
          <a:endParaRPr lang="zh-CN" altLang="en-US"/>
        </a:p>
      </dgm:t>
    </dgm:pt>
    <dgm:pt modelId="{91B209D0-8F97-4861-996D-8E8C6CF11A55}" type="pres">
      <dgm:prSet presAssocID="{211F92B0-45B7-41FF-8C49-C40195EA9C1D}" presName="vertOne" presStyleCnt="0"/>
      <dgm:spPr/>
    </dgm:pt>
    <dgm:pt modelId="{33ABA7AB-F9FE-45C2-95CD-77C14C89B90A}" type="pres">
      <dgm:prSet presAssocID="{211F92B0-45B7-41FF-8C49-C40195EA9C1D}" presName="txOne" presStyleLbl="node0" presStyleIdx="0" presStyleCnt="1" custScaleY="74670">
        <dgm:presLayoutVars>
          <dgm:chPref val="3"/>
        </dgm:presLayoutVars>
      </dgm:prSet>
      <dgm:spPr/>
      <dgm:t>
        <a:bodyPr/>
        <a:lstStyle/>
        <a:p>
          <a:endParaRPr lang="zh-CN" altLang="en-US"/>
        </a:p>
      </dgm:t>
    </dgm:pt>
    <dgm:pt modelId="{6FA5BEDE-6FC9-4499-95BD-223A36D28EEF}" type="pres">
      <dgm:prSet presAssocID="{211F92B0-45B7-41FF-8C49-C40195EA9C1D}" presName="parTransOne" presStyleCnt="0"/>
      <dgm:spPr/>
    </dgm:pt>
    <dgm:pt modelId="{F9A23465-F78D-44D6-ADC7-71C417CE4E8D}" type="pres">
      <dgm:prSet presAssocID="{211F92B0-45B7-41FF-8C49-C40195EA9C1D}" presName="horzOne" presStyleCnt="0"/>
      <dgm:spPr/>
    </dgm:pt>
    <dgm:pt modelId="{96D362B9-B713-410B-B742-0AF1B8EFE345}" type="pres">
      <dgm:prSet presAssocID="{2DF1FFDA-0915-40E7-99B7-DE64817E8725}" presName="vertTwo" presStyleCnt="0"/>
      <dgm:spPr/>
    </dgm:pt>
    <dgm:pt modelId="{C653E979-237C-480F-99FE-DA187B841481}" type="pres">
      <dgm:prSet presAssocID="{2DF1FFDA-0915-40E7-99B7-DE64817E8725}" presName="txTwo" presStyleLbl="node2" presStyleIdx="0" presStyleCnt="2" custScaleX="26831" custLinFactNeighborX="-15270" custLinFactNeighborY="-1291">
        <dgm:presLayoutVars>
          <dgm:chPref val="3"/>
        </dgm:presLayoutVars>
      </dgm:prSet>
      <dgm:spPr/>
      <dgm:t>
        <a:bodyPr/>
        <a:lstStyle/>
        <a:p>
          <a:endParaRPr lang="zh-CN" altLang="en-US"/>
        </a:p>
      </dgm:t>
    </dgm:pt>
    <dgm:pt modelId="{FD91A8E1-44C5-4144-AECC-A2252456C6C7}" type="pres">
      <dgm:prSet presAssocID="{2DF1FFDA-0915-40E7-99B7-DE64817E8725}" presName="horzTwo" presStyleCnt="0"/>
      <dgm:spPr/>
    </dgm:pt>
    <dgm:pt modelId="{5E4AEBAC-CF72-4A7C-AFB2-40EBC197BA02}" type="pres">
      <dgm:prSet presAssocID="{692A2938-6504-4AE2-9A58-7983213626EE}" presName="sibSpaceTwo" presStyleCnt="0"/>
      <dgm:spPr/>
    </dgm:pt>
    <dgm:pt modelId="{5704C4D8-3EB2-430C-84A5-5EF5777C2C6C}" type="pres">
      <dgm:prSet presAssocID="{07E336B0-D501-430B-A66A-91057B07A2A2}" presName="vertTwo" presStyleCnt="0"/>
      <dgm:spPr/>
    </dgm:pt>
    <dgm:pt modelId="{E87222EF-0576-4B23-BB0E-53F9F870443D}" type="pres">
      <dgm:prSet presAssocID="{07E336B0-D501-430B-A66A-91057B07A2A2}" presName="txTwo" presStyleLbl="node2" presStyleIdx="1" presStyleCnt="2" custScaleX="22349" custLinFactNeighborX="13686" custLinFactNeighborY="-1291">
        <dgm:presLayoutVars>
          <dgm:chPref val="3"/>
        </dgm:presLayoutVars>
      </dgm:prSet>
      <dgm:spPr/>
      <dgm:t>
        <a:bodyPr/>
        <a:lstStyle/>
        <a:p>
          <a:endParaRPr lang="zh-CN" altLang="en-US"/>
        </a:p>
      </dgm:t>
    </dgm:pt>
    <dgm:pt modelId="{D4CFFEA7-B65B-4146-BF8C-94757CF34308}" type="pres">
      <dgm:prSet presAssocID="{07E336B0-D501-430B-A66A-91057B07A2A2}" presName="horzTwo" presStyleCnt="0"/>
      <dgm:spPr/>
    </dgm:pt>
  </dgm:ptLst>
  <dgm:cxnLst>
    <dgm:cxn modelId="{784007ED-AEB3-4609-82B6-91069439C0E8}" srcId="{211F92B0-45B7-41FF-8C49-C40195EA9C1D}" destId="{2DF1FFDA-0915-40E7-99B7-DE64817E8725}" srcOrd="0" destOrd="0" parTransId="{E21E1A00-9FA0-464D-B11D-7B97045F3D2A}" sibTransId="{692A2938-6504-4AE2-9A58-7983213626EE}"/>
    <dgm:cxn modelId="{D0E55971-2A55-423A-A689-6C299A94B240}" type="presOf" srcId="{211F92B0-45B7-41FF-8C49-C40195EA9C1D}" destId="{33ABA7AB-F9FE-45C2-95CD-77C14C89B90A}" srcOrd="0" destOrd="0" presId="urn:microsoft.com/office/officeart/2005/8/layout/hierarchy4"/>
    <dgm:cxn modelId="{C1991531-FF1C-4947-A132-505F161B8C0B}" srcId="{211F92B0-45B7-41FF-8C49-C40195EA9C1D}" destId="{07E336B0-D501-430B-A66A-91057B07A2A2}" srcOrd="1" destOrd="0" parTransId="{E1715D9E-B99B-4882-8B35-192A5FF9C8DE}" sibTransId="{5938DACC-B1D0-431A-8E03-571310BD96D0}"/>
    <dgm:cxn modelId="{79C89BB6-6833-42B6-BE69-8272F85147B1}" type="presOf" srcId="{8C8D438F-2ABF-4F6F-ACA0-24B3DD746123}" destId="{7D4C63A8-8100-438C-BD50-CF682C829A45}" srcOrd="0" destOrd="0" presId="urn:microsoft.com/office/officeart/2005/8/layout/hierarchy4"/>
    <dgm:cxn modelId="{9FDD3F19-3B90-4669-9F2F-EF07ECEC76DD}" srcId="{8C8D438F-2ABF-4F6F-ACA0-24B3DD746123}" destId="{211F92B0-45B7-41FF-8C49-C40195EA9C1D}" srcOrd="0" destOrd="0" parTransId="{9C036F84-5425-4208-BB22-42B38ABC1D9A}" sibTransId="{D6BBC187-352F-44AA-BB9C-9F90BB0A763B}"/>
    <dgm:cxn modelId="{68D5E731-6C83-45DB-8DCA-6391C717970D}" type="presOf" srcId="{2DF1FFDA-0915-40E7-99B7-DE64817E8725}" destId="{C653E979-237C-480F-99FE-DA187B841481}" srcOrd="0" destOrd="0" presId="urn:microsoft.com/office/officeart/2005/8/layout/hierarchy4"/>
    <dgm:cxn modelId="{1C705AEF-AC91-478D-B45D-5BF22D6560AD}" type="presOf" srcId="{07E336B0-D501-430B-A66A-91057B07A2A2}" destId="{E87222EF-0576-4B23-BB0E-53F9F870443D}" srcOrd="0" destOrd="0" presId="urn:microsoft.com/office/officeart/2005/8/layout/hierarchy4"/>
    <dgm:cxn modelId="{68409BF9-7933-4D45-9D8F-B230132E9E71}" type="presParOf" srcId="{7D4C63A8-8100-438C-BD50-CF682C829A45}" destId="{91B209D0-8F97-4861-996D-8E8C6CF11A55}" srcOrd="0" destOrd="0" presId="urn:microsoft.com/office/officeart/2005/8/layout/hierarchy4"/>
    <dgm:cxn modelId="{FFE00EC3-02E1-4A99-BE94-F43D2FA2A74E}" type="presParOf" srcId="{91B209D0-8F97-4861-996D-8E8C6CF11A55}" destId="{33ABA7AB-F9FE-45C2-95CD-77C14C89B90A}" srcOrd="0" destOrd="0" presId="urn:microsoft.com/office/officeart/2005/8/layout/hierarchy4"/>
    <dgm:cxn modelId="{F91E824D-A14F-47FB-B1CA-87CECA435B6F}" type="presParOf" srcId="{91B209D0-8F97-4861-996D-8E8C6CF11A55}" destId="{6FA5BEDE-6FC9-4499-95BD-223A36D28EEF}" srcOrd="1" destOrd="0" presId="urn:microsoft.com/office/officeart/2005/8/layout/hierarchy4"/>
    <dgm:cxn modelId="{BA74D782-2913-4751-9621-CA745E3531B3}" type="presParOf" srcId="{91B209D0-8F97-4861-996D-8E8C6CF11A55}" destId="{F9A23465-F78D-44D6-ADC7-71C417CE4E8D}" srcOrd="2" destOrd="0" presId="urn:microsoft.com/office/officeart/2005/8/layout/hierarchy4"/>
    <dgm:cxn modelId="{FD968462-B43F-443A-81FA-B719F1B775DE}" type="presParOf" srcId="{F9A23465-F78D-44D6-ADC7-71C417CE4E8D}" destId="{96D362B9-B713-410B-B742-0AF1B8EFE345}" srcOrd="0" destOrd="0" presId="urn:microsoft.com/office/officeart/2005/8/layout/hierarchy4"/>
    <dgm:cxn modelId="{9D1D3F5F-6A95-4BD3-963E-5583CE2CDCFE}" type="presParOf" srcId="{96D362B9-B713-410B-B742-0AF1B8EFE345}" destId="{C653E979-237C-480F-99FE-DA187B841481}" srcOrd="0" destOrd="0" presId="urn:microsoft.com/office/officeart/2005/8/layout/hierarchy4"/>
    <dgm:cxn modelId="{F86AF2B4-0105-4213-9237-0D106A9B6CE3}" type="presParOf" srcId="{96D362B9-B713-410B-B742-0AF1B8EFE345}" destId="{FD91A8E1-44C5-4144-AECC-A2252456C6C7}" srcOrd="1" destOrd="0" presId="urn:microsoft.com/office/officeart/2005/8/layout/hierarchy4"/>
    <dgm:cxn modelId="{D631013A-F4F3-4017-B011-070C6B5F5E4D}" type="presParOf" srcId="{F9A23465-F78D-44D6-ADC7-71C417CE4E8D}" destId="{5E4AEBAC-CF72-4A7C-AFB2-40EBC197BA02}" srcOrd="1" destOrd="0" presId="urn:microsoft.com/office/officeart/2005/8/layout/hierarchy4"/>
    <dgm:cxn modelId="{1A5EEDE5-4FF0-4487-A1E9-D25A05283D07}" type="presParOf" srcId="{F9A23465-F78D-44D6-ADC7-71C417CE4E8D}" destId="{5704C4D8-3EB2-430C-84A5-5EF5777C2C6C}" srcOrd="2" destOrd="0" presId="urn:microsoft.com/office/officeart/2005/8/layout/hierarchy4"/>
    <dgm:cxn modelId="{977280D2-43B0-4DB3-8F8C-AFF4D46EC24B}" type="presParOf" srcId="{5704C4D8-3EB2-430C-84A5-5EF5777C2C6C}" destId="{E87222EF-0576-4B23-BB0E-53F9F870443D}" srcOrd="0" destOrd="0" presId="urn:microsoft.com/office/officeart/2005/8/layout/hierarchy4"/>
    <dgm:cxn modelId="{6500564A-6636-4D47-83D5-446CD7C85699}" type="presParOf" srcId="{5704C4D8-3EB2-430C-84A5-5EF5777C2C6C}" destId="{D4CFFEA7-B65B-4146-BF8C-94757CF34308}" srcOrd="1" destOrd="0" presId="urn:microsoft.com/office/officeart/2005/8/layout/hierarchy4"/>
  </dgm:cxnLst>
  <dgm:bg/>
  <dgm:whole/>
</dgm:dataModel>
</file>

<file path=ppt/diagrams/data4.xml><?xml version="1.0" encoding="utf-8"?>
<dgm:dataModel xmlns:dgm="http://schemas.openxmlformats.org/drawingml/2006/diagram" xmlns:a="http://schemas.openxmlformats.org/drawingml/2006/main">
  <dgm:ptLst>
    <dgm:pt modelId="{5AAD3570-0184-4E9F-840E-AE8CBEE0AD6B}"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AAD28170-D5D7-4452-8601-2039E0CB1ED7}">
      <dgm:prSet phldrT="[文本]"/>
      <dgm:spPr/>
      <dgm:t>
        <a:bodyPr/>
        <a:lstStyle/>
        <a:p>
          <a:r>
            <a:rPr lang="zh-CN" altLang="en-US" dirty="0" smtClean="0"/>
            <a:t>资源封装</a:t>
          </a:r>
          <a:endParaRPr lang="zh-CN" altLang="en-US" dirty="0"/>
        </a:p>
      </dgm:t>
    </dgm:pt>
    <dgm:pt modelId="{9403F91B-A4CD-4A45-B9D6-9B31E43E17D3}" type="parTrans" cxnId="{16C596C2-7FD0-4661-B6B7-03A24C65CDF3}">
      <dgm:prSet/>
      <dgm:spPr/>
      <dgm:t>
        <a:bodyPr/>
        <a:lstStyle/>
        <a:p>
          <a:endParaRPr lang="zh-CN" altLang="en-US"/>
        </a:p>
      </dgm:t>
    </dgm:pt>
    <dgm:pt modelId="{B3EB56E2-6E66-495C-B6FF-B0D53AF1FFBD}" type="sibTrans" cxnId="{16C596C2-7FD0-4661-B6B7-03A24C65CDF3}">
      <dgm:prSet/>
      <dgm:spPr/>
      <dgm:t>
        <a:bodyPr/>
        <a:lstStyle/>
        <a:p>
          <a:endParaRPr lang="zh-CN" altLang="en-US"/>
        </a:p>
      </dgm:t>
    </dgm:pt>
    <dgm:pt modelId="{A9EDF82D-1F2F-4A58-A9B1-AA3B3C532418}">
      <dgm:prSet phldrT="[文本]"/>
      <dgm:spPr/>
      <dgm:t>
        <a:bodyPr/>
        <a:lstStyle/>
        <a:p>
          <a:r>
            <a:rPr lang="en-US" altLang="zh-CN" dirty="0" err="1" smtClean="0"/>
            <a:t>SecurityMetadataSourceImpl</a:t>
          </a:r>
          <a:endParaRPr lang="zh-CN" altLang="en-US" dirty="0"/>
        </a:p>
      </dgm:t>
    </dgm:pt>
    <dgm:pt modelId="{CC4284A6-EED6-4D12-8952-B979B2248BBD}" type="parTrans" cxnId="{471DC373-67D4-43A4-A60A-FD74AA803B11}">
      <dgm:prSet/>
      <dgm:spPr/>
      <dgm:t>
        <a:bodyPr/>
        <a:lstStyle/>
        <a:p>
          <a:endParaRPr lang="zh-CN" altLang="en-US"/>
        </a:p>
      </dgm:t>
    </dgm:pt>
    <dgm:pt modelId="{A6396B4C-F215-43F1-A97C-CC17449CC2EE}" type="sibTrans" cxnId="{471DC373-67D4-43A4-A60A-FD74AA803B11}">
      <dgm:prSet/>
      <dgm:spPr/>
      <dgm:t>
        <a:bodyPr/>
        <a:lstStyle/>
        <a:p>
          <a:endParaRPr lang="zh-CN" altLang="en-US"/>
        </a:p>
      </dgm:t>
    </dgm:pt>
    <dgm:pt modelId="{39836167-6B54-48BF-9AC6-2B14C11DD283}">
      <dgm:prSet phldrT="[文本]"/>
      <dgm:spPr/>
      <dgm:t>
        <a:bodyPr/>
        <a:lstStyle/>
        <a:p>
          <a:r>
            <a:rPr lang="en-US" altLang="zh-CN" dirty="0" smtClean="0"/>
            <a:t>Map</a:t>
          </a:r>
          <a:r>
            <a:rPr lang="zh-CN" altLang="en-US" dirty="0" smtClean="0"/>
            <a:t>封装资源</a:t>
          </a:r>
          <a:endParaRPr lang="zh-CN" altLang="en-US" dirty="0"/>
        </a:p>
      </dgm:t>
    </dgm:pt>
    <dgm:pt modelId="{4A05E1F8-9B21-452F-9D9F-56AFE84C8123}" type="parTrans" cxnId="{2354666F-0A3E-4724-A96D-52B866B70CAD}">
      <dgm:prSet/>
      <dgm:spPr/>
      <dgm:t>
        <a:bodyPr/>
        <a:lstStyle/>
        <a:p>
          <a:endParaRPr lang="zh-CN" altLang="en-US"/>
        </a:p>
      </dgm:t>
    </dgm:pt>
    <dgm:pt modelId="{B8FB31CE-1E51-4BA8-9651-E57905ADAD46}" type="sibTrans" cxnId="{2354666F-0A3E-4724-A96D-52B866B70CAD}">
      <dgm:prSet/>
      <dgm:spPr/>
      <dgm:t>
        <a:bodyPr/>
        <a:lstStyle/>
        <a:p>
          <a:endParaRPr lang="zh-CN" altLang="en-US"/>
        </a:p>
      </dgm:t>
    </dgm:pt>
    <dgm:pt modelId="{2B157F29-4E94-4CDF-AB2F-5D6F7B7E04F9}">
      <dgm:prSet phldrT="[文本]"/>
      <dgm:spPr/>
      <dgm:t>
        <a:bodyPr/>
        <a:lstStyle/>
        <a:p>
          <a:r>
            <a:rPr lang="zh-CN" altLang="en-US" dirty="0" smtClean="0"/>
            <a:t>用户封装</a:t>
          </a:r>
          <a:endParaRPr lang="zh-CN" altLang="en-US" dirty="0"/>
        </a:p>
      </dgm:t>
    </dgm:pt>
    <dgm:pt modelId="{354BC435-52D9-4CDD-8AE5-78C7A8FE5349}" type="parTrans" cxnId="{B3A1E502-1858-43F9-915F-09F2D8AA4BD7}">
      <dgm:prSet/>
      <dgm:spPr/>
      <dgm:t>
        <a:bodyPr/>
        <a:lstStyle/>
        <a:p>
          <a:endParaRPr lang="zh-CN" altLang="en-US"/>
        </a:p>
      </dgm:t>
    </dgm:pt>
    <dgm:pt modelId="{123F4324-C30C-4233-B992-FB919C1AFF3B}" type="sibTrans" cxnId="{B3A1E502-1858-43F9-915F-09F2D8AA4BD7}">
      <dgm:prSet/>
      <dgm:spPr/>
      <dgm:t>
        <a:bodyPr/>
        <a:lstStyle/>
        <a:p>
          <a:endParaRPr lang="zh-CN" altLang="en-US"/>
        </a:p>
      </dgm:t>
    </dgm:pt>
    <dgm:pt modelId="{1032FF6C-D97C-4161-AAC7-CD56AC08543D}">
      <dgm:prSet phldrT="[文本]"/>
      <dgm:spPr/>
      <dgm:t>
        <a:bodyPr/>
        <a:lstStyle/>
        <a:p>
          <a:r>
            <a:rPr lang="en-US" altLang="zh-CN" dirty="0" err="1" smtClean="0"/>
            <a:t>AuthenticationManagerImpl</a:t>
          </a:r>
          <a:endParaRPr lang="zh-CN" altLang="en-US" dirty="0"/>
        </a:p>
      </dgm:t>
    </dgm:pt>
    <dgm:pt modelId="{AB94C506-ED8E-4A44-826F-C3EEFD31C239}" type="parTrans" cxnId="{C55D80D9-66DC-4D78-ACC2-A813173BCD4E}">
      <dgm:prSet/>
      <dgm:spPr/>
      <dgm:t>
        <a:bodyPr/>
        <a:lstStyle/>
        <a:p>
          <a:endParaRPr lang="zh-CN" altLang="en-US"/>
        </a:p>
      </dgm:t>
    </dgm:pt>
    <dgm:pt modelId="{FA6EB10F-779F-4DA7-A37D-73172A4DB742}" type="sibTrans" cxnId="{C55D80D9-66DC-4D78-ACC2-A813173BCD4E}">
      <dgm:prSet/>
      <dgm:spPr/>
      <dgm:t>
        <a:bodyPr/>
        <a:lstStyle/>
        <a:p>
          <a:endParaRPr lang="zh-CN" altLang="en-US"/>
        </a:p>
      </dgm:t>
    </dgm:pt>
    <dgm:pt modelId="{C4FB577F-5C22-4D2E-A6F7-05B1BEF57389}">
      <dgm:prSet phldrT="[文本]"/>
      <dgm:spPr/>
      <dgm:t>
        <a:bodyPr/>
        <a:lstStyle/>
        <a:p>
          <a:r>
            <a:rPr lang="en-US" altLang="zh-CN" dirty="0" smtClean="0"/>
            <a:t>User</a:t>
          </a:r>
          <a:r>
            <a:rPr lang="zh-CN" altLang="en-US" dirty="0" smtClean="0"/>
            <a:t>封装用户信息及资源列表</a:t>
          </a:r>
          <a:endParaRPr lang="zh-CN" altLang="en-US" dirty="0"/>
        </a:p>
      </dgm:t>
    </dgm:pt>
    <dgm:pt modelId="{4EAE0028-47D8-4F84-99AC-6FDA6F487DB4}" type="parTrans" cxnId="{76564CEC-F03F-4D81-86DD-EF6F1CFF066D}">
      <dgm:prSet/>
      <dgm:spPr/>
      <dgm:t>
        <a:bodyPr/>
        <a:lstStyle/>
        <a:p>
          <a:endParaRPr lang="zh-CN" altLang="en-US"/>
        </a:p>
      </dgm:t>
    </dgm:pt>
    <dgm:pt modelId="{50C25DE6-6832-4DAC-B5D2-CD12DE46CA2C}" type="sibTrans" cxnId="{76564CEC-F03F-4D81-86DD-EF6F1CFF066D}">
      <dgm:prSet/>
      <dgm:spPr/>
      <dgm:t>
        <a:bodyPr/>
        <a:lstStyle/>
        <a:p>
          <a:endParaRPr lang="zh-CN" altLang="en-US"/>
        </a:p>
      </dgm:t>
    </dgm:pt>
    <dgm:pt modelId="{BB2C35E6-37B5-4C2D-8796-963E81107733}">
      <dgm:prSet phldrT="[文本]"/>
      <dgm:spPr/>
      <dgm:t>
        <a:bodyPr/>
        <a:lstStyle/>
        <a:p>
          <a:r>
            <a:rPr lang="zh-CN" altLang="en-US" dirty="0" smtClean="0"/>
            <a:t>用户访问</a:t>
          </a:r>
          <a:endParaRPr lang="zh-CN" altLang="en-US" dirty="0"/>
        </a:p>
      </dgm:t>
    </dgm:pt>
    <dgm:pt modelId="{1EC918B5-09CD-4E23-9502-CECFB28FC013}" type="parTrans" cxnId="{806E55F5-70F2-4531-860F-FACAD44E3CC6}">
      <dgm:prSet/>
      <dgm:spPr/>
      <dgm:t>
        <a:bodyPr/>
        <a:lstStyle/>
        <a:p>
          <a:endParaRPr lang="zh-CN" altLang="en-US"/>
        </a:p>
      </dgm:t>
    </dgm:pt>
    <dgm:pt modelId="{B9B02FFD-85FF-4609-98D7-760B5A7FC2DF}" type="sibTrans" cxnId="{806E55F5-70F2-4531-860F-FACAD44E3CC6}">
      <dgm:prSet/>
      <dgm:spPr/>
      <dgm:t>
        <a:bodyPr/>
        <a:lstStyle/>
        <a:p>
          <a:endParaRPr lang="zh-CN" altLang="en-US"/>
        </a:p>
      </dgm:t>
    </dgm:pt>
    <dgm:pt modelId="{EDE0F984-FC28-4556-963A-5D018E1CDBF8}">
      <dgm:prSet phldrT="[文本]"/>
      <dgm:spPr/>
      <dgm:t>
        <a:bodyPr/>
        <a:lstStyle/>
        <a:p>
          <a:r>
            <a:rPr lang="zh-CN" altLang="en-US" dirty="0" smtClean="0"/>
            <a:t>浏览器</a:t>
          </a:r>
          <a:endParaRPr lang="zh-CN" altLang="en-US" dirty="0"/>
        </a:p>
      </dgm:t>
    </dgm:pt>
    <dgm:pt modelId="{C908964A-175A-4223-A6D0-F4A915CAB880}" type="parTrans" cxnId="{90E69091-82EC-4DC6-BEEC-DA30894E15E1}">
      <dgm:prSet/>
      <dgm:spPr/>
      <dgm:t>
        <a:bodyPr/>
        <a:lstStyle/>
        <a:p>
          <a:endParaRPr lang="zh-CN" altLang="en-US"/>
        </a:p>
      </dgm:t>
    </dgm:pt>
    <dgm:pt modelId="{F63DECA1-0502-47E8-ADA1-EA62CECFAE95}" type="sibTrans" cxnId="{90E69091-82EC-4DC6-BEEC-DA30894E15E1}">
      <dgm:prSet/>
      <dgm:spPr/>
      <dgm:t>
        <a:bodyPr/>
        <a:lstStyle/>
        <a:p>
          <a:endParaRPr lang="zh-CN" altLang="en-US"/>
        </a:p>
      </dgm:t>
    </dgm:pt>
    <dgm:pt modelId="{88F3AF15-A8E8-40F5-9DCF-68113E47D027}">
      <dgm:prSet phldrT="[文本]"/>
      <dgm:spPr/>
      <dgm:t>
        <a:bodyPr/>
        <a:lstStyle/>
        <a:p>
          <a:r>
            <a:rPr lang="en-US" altLang="zh-CN" dirty="0" err="1" smtClean="0"/>
            <a:t>url</a:t>
          </a:r>
          <a:endParaRPr lang="zh-CN" altLang="en-US" dirty="0"/>
        </a:p>
      </dgm:t>
    </dgm:pt>
    <dgm:pt modelId="{75902F13-8EE0-459A-83B3-53E7C3030F2F}" type="parTrans" cxnId="{0955073B-4B86-48E8-8643-F2AEB7002602}">
      <dgm:prSet/>
      <dgm:spPr/>
      <dgm:t>
        <a:bodyPr/>
        <a:lstStyle/>
        <a:p>
          <a:endParaRPr lang="zh-CN" altLang="en-US"/>
        </a:p>
      </dgm:t>
    </dgm:pt>
    <dgm:pt modelId="{2B0BA1BF-D394-4843-B898-8A1B73773A8F}" type="sibTrans" cxnId="{0955073B-4B86-48E8-8643-F2AEB7002602}">
      <dgm:prSet/>
      <dgm:spPr/>
      <dgm:t>
        <a:bodyPr/>
        <a:lstStyle/>
        <a:p>
          <a:endParaRPr lang="zh-CN" altLang="en-US"/>
        </a:p>
      </dgm:t>
    </dgm:pt>
    <dgm:pt modelId="{F7E3ACE1-BAAF-42BA-B688-732695E6E7BE}">
      <dgm:prSet phldrT="[文本]"/>
      <dgm:spPr/>
      <dgm:t>
        <a:bodyPr/>
        <a:lstStyle/>
        <a:p>
          <a:r>
            <a:rPr lang="zh-CN" altLang="en-US" dirty="0" smtClean="0"/>
            <a:t>用户封装</a:t>
          </a:r>
          <a:endParaRPr lang="zh-CN" altLang="en-US" dirty="0"/>
        </a:p>
      </dgm:t>
    </dgm:pt>
    <dgm:pt modelId="{9A4DD46C-B498-42D7-9924-F72F5A0D1E2A}" type="parTrans" cxnId="{2E1EF281-4203-4F10-A78C-BC474ED9F5FF}">
      <dgm:prSet/>
      <dgm:spPr/>
      <dgm:t>
        <a:bodyPr/>
        <a:lstStyle/>
        <a:p>
          <a:endParaRPr lang="zh-CN" altLang="en-US"/>
        </a:p>
      </dgm:t>
    </dgm:pt>
    <dgm:pt modelId="{C3024089-F9CE-4470-A184-2C96A40F87FE}" type="sibTrans" cxnId="{2E1EF281-4203-4F10-A78C-BC474ED9F5FF}">
      <dgm:prSet/>
      <dgm:spPr/>
      <dgm:t>
        <a:bodyPr/>
        <a:lstStyle/>
        <a:p>
          <a:endParaRPr lang="zh-CN" altLang="en-US"/>
        </a:p>
      </dgm:t>
    </dgm:pt>
    <dgm:pt modelId="{C0E05943-0897-47FC-AE20-10AA041BEF9D}">
      <dgm:prSet phldrT="[文本]"/>
      <dgm:spPr/>
      <dgm:t>
        <a:bodyPr/>
        <a:lstStyle/>
        <a:p>
          <a:r>
            <a:rPr lang="en-US" altLang="zh-CN" dirty="0" err="1" smtClean="0"/>
            <a:t>AccessDecisionManagerImpl</a:t>
          </a:r>
          <a:endParaRPr lang="zh-CN" altLang="en-US" dirty="0"/>
        </a:p>
      </dgm:t>
    </dgm:pt>
    <dgm:pt modelId="{12A94A7F-555B-42E2-A903-35857CB60C32}" type="parTrans" cxnId="{053F53DF-1C77-4422-85F5-5ED939A4CDC4}">
      <dgm:prSet/>
      <dgm:spPr/>
      <dgm:t>
        <a:bodyPr/>
        <a:lstStyle/>
        <a:p>
          <a:endParaRPr lang="zh-CN" altLang="en-US"/>
        </a:p>
      </dgm:t>
    </dgm:pt>
    <dgm:pt modelId="{8E76CD17-0469-46CD-8478-27AF87FDED42}" type="sibTrans" cxnId="{053F53DF-1C77-4422-85F5-5ED939A4CDC4}">
      <dgm:prSet/>
      <dgm:spPr/>
      <dgm:t>
        <a:bodyPr/>
        <a:lstStyle/>
        <a:p>
          <a:endParaRPr lang="zh-CN" altLang="en-US"/>
        </a:p>
      </dgm:t>
    </dgm:pt>
    <dgm:pt modelId="{19423E80-8973-441E-8646-B62752E3A731}">
      <dgm:prSet phldrT="[文本]"/>
      <dgm:spPr/>
      <dgm:t>
        <a:bodyPr/>
        <a:lstStyle/>
        <a:p>
          <a:r>
            <a:rPr lang="zh-CN" altLang="en-US" dirty="0" smtClean="0"/>
            <a:t>用户访问</a:t>
          </a:r>
          <a:endParaRPr lang="zh-CN" altLang="en-US" dirty="0"/>
        </a:p>
      </dgm:t>
    </dgm:pt>
    <dgm:pt modelId="{2295730B-5AA7-41DA-BC49-5A08808C4813}" type="parTrans" cxnId="{FDA013FB-7C2C-4C5B-AC75-AE59374A3E95}">
      <dgm:prSet/>
      <dgm:spPr/>
      <dgm:t>
        <a:bodyPr/>
        <a:lstStyle/>
        <a:p>
          <a:endParaRPr lang="zh-CN" altLang="en-US"/>
        </a:p>
      </dgm:t>
    </dgm:pt>
    <dgm:pt modelId="{271AA35A-41A8-40EE-BE78-DA68E3A4F47A}" type="sibTrans" cxnId="{FDA013FB-7C2C-4C5B-AC75-AE59374A3E95}">
      <dgm:prSet/>
      <dgm:spPr/>
      <dgm:t>
        <a:bodyPr/>
        <a:lstStyle/>
        <a:p>
          <a:endParaRPr lang="zh-CN" altLang="en-US"/>
        </a:p>
      </dgm:t>
    </dgm:pt>
    <dgm:pt modelId="{5EA6003E-4E3E-4478-ADBA-17891A6A71C2}">
      <dgm:prSet phldrT="[文本]"/>
      <dgm:spPr/>
      <dgm:t>
        <a:bodyPr/>
        <a:lstStyle/>
        <a:p>
          <a:r>
            <a:rPr lang="zh-CN" altLang="en-US" dirty="0" smtClean="0"/>
            <a:t>浏览器</a:t>
          </a:r>
          <a:endParaRPr lang="zh-CN" altLang="en-US" dirty="0"/>
        </a:p>
      </dgm:t>
    </dgm:pt>
    <dgm:pt modelId="{D539EDEA-9BD8-44FC-B7FF-9C4FCE7C4504}" type="parTrans" cxnId="{79FB97AB-A72D-4B46-A787-85A1AAE9F099}">
      <dgm:prSet/>
      <dgm:spPr/>
      <dgm:t>
        <a:bodyPr/>
        <a:lstStyle/>
        <a:p>
          <a:endParaRPr lang="zh-CN" altLang="en-US"/>
        </a:p>
      </dgm:t>
    </dgm:pt>
    <dgm:pt modelId="{742FD6DE-CE4F-45BC-A1EE-C0B8CA2D74DA}" type="sibTrans" cxnId="{79FB97AB-A72D-4B46-A787-85A1AAE9F099}">
      <dgm:prSet/>
      <dgm:spPr/>
      <dgm:t>
        <a:bodyPr/>
        <a:lstStyle/>
        <a:p>
          <a:endParaRPr lang="zh-CN" altLang="en-US"/>
        </a:p>
      </dgm:t>
    </dgm:pt>
    <dgm:pt modelId="{0DCB931B-4FBA-4663-81F2-8B259231CA5B}">
      <dgm:prSet phldrT="[文本]"/>
      <dgm:spPr/>
      <dgm:t>
        <a:bodyPr/>
        <a:lstStyle/>
        <a:p>
          <a:r>
            <a:rPr lang="zh-CN" altLang="en-US" dirty="0" smtClean="0"/>
            <a:t>访问成功</a:t>
          </a:r>
          <a:r>
            <a:rPr lang="en-US" altLang="zh-CN" dirty="0" smtClean="0"/>
            <a:t>/</a:t>
          </a:r>
          <a:r>
            <a:rPr lang="zh-CN" altLang="en-US" dirty="0" smtClean="0"/>
            <a:t>失败</a:t>
          </a:r>
          <a:endParaRPr lang="zh-CN" altLang="en-US" dirty="0"/>
        </a:p>
      </dgm:t>
    </dgm:pt>
    <dgm:pt modelId="{A61DA2A7-40E5-4188-B842-1E5A4F3B58F4}" type="parTrans" cxnId="{D2FAA145-D2A9-43AE-B769-5EDFFF24DF59}">
      <dgm:prSet/>
      <dgm:spPr/>
      <dgm:t>
        <a:bodyPr/>
        <a:lstStyle/>
        <a:p>
          <a:endParaRPr lang="zh-CN" altLang="en-US"/>
        </a:p>
      </dgm:t>
    </dgm:pt>
    <dgm:pt modelId="{886A76FF-B5F9-4AE9-AB8A-D497BE0BEB9A}" type="sibTrans" cxnId="{D2FAA145-D2A9-43AE-B769-5EDFFF24DF59}">
      <dgm:prSet/>
      <dgm:spPr/>
      <dgm:t>
        <a:bodyPr/>
        <a:lstStyle/>
        <a:p>
          <a:endParaRPr lang="zh-CN" altLang="en-US"/>
        </a:p>
      </dgm:t>
    </dgm:pt>
    <dgm:pt modelId="{481EC003-EC2B-4301-AB09-F4EE239AD970}" type="pres">
      <dgm:prSet presAssocID="{5AAD3570-0184-4E9F-840E-AE8CBEE0AD6B}" presName="linearFlow" presStyleCnt="0">
        <dgm:presLayoutVars>
          <dgm:dir/>
          <dgm:animLvl val="lvl"/>
          <dgm:resizeHandles val="exact"/>
        </dgm:presLayoutVars>
      </dgm:prSet>
      <dgm:spPr/>
      <dgm:t>
        <a:bodyPr/>
        <a:lstStyle/>
        <a:p>
          <a:endParaRPr lang="zh-CN" altLang="en-US"/>
        </a:p>
      </dgm:t>
    </dgm:pt>
    <dgm:pt modelId="{5CD91475-FC33-4398-8E87-B8931AB7B030}" type="pres">
      <dgm:prSet presAssocID="{AAD28170-D5D7-4452-8601-2039E0CB1ED7}" presName="composite" presStyleCnt="0"/>
      <dgm:spPr/>
    </dgm:pt>
    <dgm:pt modelId="{065A576C-0A95-4420-AA8B-9774F09435A4}" type="pres">
      <dgm:prSet presAssocID="{AAD28170-D5D7-4452-8601-2039E0CB1ED7}" presName="parentText" presStyleLbl="alignNode1" presStyleIdx="0" presStyleCnt="5">
        <dgm:presLayoutVars>
          <dgm:chMax val="1"/>
          <dgm:bulletEnabled val="1"/>
        </dgm:presLayoutVars>
      </dgm:prSet>
      <dgm:spPr/>
      <dgm:t>
        <a:bodyPr/>
        <a:lstStyle/>
        <a:p>
          <a:endParaRPr lang="zh-CN" altLang="en-US"/>
        </a:p>
      </dgm:t>
    </dgm:pt>
    <dgm:pt modelId="{CCC03655-DF15-4640-A837-639F0CE383E8}" type="pres">
      <dgm:prSet presAssocID="{AAD28170-D5D7-4452-8601-2039E0CB1ED7}" presName="descendantText" presStyleLbl="alignAcc1" presStyleIdx="0" presStyleCnt="5">
        <dgm:presLayoutVars>
          <dgm:bulletEnabled val="1"/>
        </dgm:presLayoutVars>
      </dgm:prSet>
      <dgm:spPr/>
      <dgm:t>
        <a:bodyPr/>
        <a:lstStyle/>
        <a:p>
          <a:endParaRPr lang="zh-CN" altLang="en-US"/>
        </a:p>
      </dgm:t>
    </dgm:pt>
    <dgm:pt modelId="{FD5C7688-B841-4CDC-BAA1-4455EE5BB25A}" type="pres">
      <dgm:prSet presAssocID="{B3EB56E2-6E66-495C-B6FF-B0D53AF1FFBD}" presName="sp" presStyleCnt="0"/>
      <dgm:spPr/>
    </dgm:pt>
    <dgm:pt modelId="{710348EC-E777-4B80-B746-07FC398F26FF}" type="pres">
      <dgm:prSet presAssocID="{2B157F29-4E94-4CDF-AB2F-5D6F7B7E04F9}" presName="composite" presStyleCnt="0"/>
      <dgm:spPr/>
    </dgm:pt>
    <dgm:pt modelId="{5044F362-C067-4E5D-8759-49C5FF5BC9A1}" type="pres">
      <dgm:prSet presAssocID="{2B157F29-4E94-4CDF-AB2F-5D6F7B7E04F9}" presName="parentText" presStyleLbl="alignNode1" presStyleIdx="1" presStyleCnt="5">
        <dgm:presLayoutVars>
          <dgm:chMax val="1"/>
          <dgm:bulletEnabled val="1"/>
        </dgm:presLayoutVars>
      </dgm:prSet>
      <dgm:spPr/>
      <dgm:t>
        <a:bodyPr/>
        <a:lstStyle/>
        <a:p>
          <a:endParaRPr lang="zh-CN" altLang="en-US"/>
        </a:p>
      </dgm:t>
    </dgm:pt>
    <dgm:pt modelId="{7DB45B1D-259C-4839-B5D6-FD0171719DC3}" type="pres">
      <dgm:prSet presAssocID="{2B157F29-4E94-4CDF-AB2F-5D6F7B7E04F9}" presName="descendantText" presStyleLbl="alignAcc1" presStyleIdx="1" presStyleCnt="5">
        <dgm:presLayoutVars>
          <dgm:bulletEnabled val="1"/>
        </dgm:presLayoutVars>
      </dgm:prSet>
      <dgm:spPr/>
      <dgm:t>
        <a:bodyPr/>
        <a:lstStyle/>
        <a:p>
          <a:endParaRPr lang="zh-CN" altLang="en-US"/>
        </a:p>
      </dgm:t>
    </dgm:pt>
    <dgm:pt modelId="{F8B17533-3973-4DDC-A306-E3152391A4EC}" type="pres">
      <dgm:prSet presAssocID="{123F4324-C30C-4233-B992-FB919C1AFF3B}" presName="sp" presStyleCnt="0"/>
      <dgm:spPr/>
    </dgm:pt>
    <dgm:pt modelId="{BCC90694-915C-41E0-AA86-904CB7C2B367}" type="pres">
      <dgm:prSet presAssocID="{BB2C35E6-37B5-4C2D-8796-963E81107733}" presName="composite" presStyleCnt="0"/>
      <dgm:spPr/>
    </dgm:pt>
    <dgm:pt modelId="{CFD3E75D-129F-47BE-AFCA-D6337C269424}" type="pres">
      <dgm:prSet presAssocID="{BB2C35E6-37B5-4C2D-8796-963E81107733}" presName="parentText" presStyleLbl="alignNode1" presStyleIdx="2" presStyleCnt="5">
        <dgm:presLayoutVars>
          <dgm:chMax val="1"/>
          <dgm:bulletEnabled val="1"/>
        </dgm:presLayoutVars>
      </dgm:prSet>
      <dgm:spPr/>
      <dgm:t>
        <a:bodyPr/>
        <a:lstStyle/>
        <a:p>
          <a:endParaRPr lang="zh-CN" altLang="en-US"/>
        </a:p>
      </dgm:t>
    </dgm:pt>
    <dgm:pt modelId="{0F0D885D-2F04-477B-93D5-5D470A775EB2}" type="pres">
      <dgm:prSet presAssocID="{BB2C35E6-37B5-4C2D-8796-963E81107733}" presName="descendantText" presStyleLbl="alignAcc1" presStyleIdx="2" presStyleCnt="5">
        <dgm:presLayoutVars>
          <dgm:bulletEnabled val="1"/>
        </dgm:presLayoutVars>
      </dgm:prSet>
      <dgm:spPr/>
      <dgm:t>
        <a:bodyPr/>
        <a:lstStyle/>
        <a:p>
          <a:endParaRPr lang="zh-CN" altLang="en-US"/>
        </a:p>
      </dgm:t>
    </dgm:pt>
    <dgm:pt modelId="{A2AE907F-18A2-43F5-B669-831A2DF659FC}" type="pres">
      <dgm:prSet presAssocID="{B9B02FFD-85FF-4609-98D7-760B5A7FC2DF}" presName="sp" presStyleCnt="0"/>
      <dgm:spPr/>
    </dgm:pt>
    <dgm:pt modelId="{33166F49-8E85-4AA8-81D1-0660862A3D44}" type="pres">
      <dgm:prSet presAssocID="{F7E3ACE1-BAAF-42BA-B688-732695E6E7BE}" presName="composite" presStyleCnt="0"/>
      <dgm:spPr/>
    </dgm:pt>
    <dgm:pt modelId="{FCA1F022-F91A-4E21-B30B-FD7B483C1604}" type="pres">
      <dgm:prSet presAssocID="{F7E3ACE1-BAAF-42BA-B688-732695E6E7BE}" presName="parentText" presStyleLbl="alignNode1" presStyleIdx="3" presStyleCnt="5">
        <dgm:presLayoutVars>
          <dgm:chMax val="1"/>
          <dgm:bulletEnabled val="1"/>
        </dgm:presLayoutVars>
      </dgm:prSet>
      <dgm:spPr/>
      <dgm:t>
        <a:bodyPr/>
        <a:lstStyle/>
        <a:p>
          <a:endParaRPr lang="zh-CN" altLang="en-US"/>
        </a:p>
      </dgm:t>
    </dgm:pt>
    <dgm:pt modelId="{FA6E168D-A9D8-45D5-85D3-E51FA56EEFD7}" type="pres">
      <dgm:prSet presAssocID="{F7E3ACE1-BAAF-42BA-B688-732695E6E7BE}" presName="descendantText" presStyleLbl="alignAcc1" presStyleIdx="3" presStyleCnt="5">
        <dgm:presLayoutVars>
          <dgm:bulletEnabled val="1"/>
        </dgm:presLayoutVars>
      </dgm:prSet>
      <dgm:spPr/>
      <dgm:t>
        <a:bodyPr/>
        <a:lstStyle/>
        <a:p>
          <a:endParaRPr lang="zh-CN" altLang="en-US"/>
        </a:p>
      </dgm:t>
    </dgm:pt>
    <dgm:pt modelId="{1656D0BB-33D0-4B98-B8E9-17BBF18407D5}" type="pres">
      <dgm:prSet presAssocID="{C3024089-F9CE-4470-A184-2C96A40F87FE}" presName="sp" presStyleCnt="0"/>
      <dgm:spPr/>
    </dgm:pt>
    <dgm:pt modelId="{EEE69A46-210B-4E65-B613-73EDCE425472}" type="pres">
      <dgm:prSet presAssocID="{19423E80-8973-441E-8646-B62752E3A731}" presName="composite" presStyleCnt="0"/>
      <dgm:spPr/>
    </dgm:pt>
    <dgm:pt modelId="{D3FF68B7-D5A0-4C68-9671-CA0C8806FAC0}" type="pres">
      <dgm:prSet presAssocID="{19423E80-8973-441E-8646-B62752E3A731}" presName="parentText" presStyleLbl="alignNode1" presStyleIdx="4" presStyleCnt="5">
        <dgm:presLayoutVars>
          <dgm:chMax val="1"/>
          <dgm:bulletEnabled val="1"/>
        </dgm:presLayoutVars>
      </dgm:prSet>
      <dgm:spPr/>
      <dgm:t>
        <a:bodyPr/>
        <a:lstStyle/>
        <a:p>
          <a:endParaRPr lang="zh-CN" altLang="en-US"/>
        </a:p>
      </dgm:t>
    </dgm:pt>
    <dgm:pt modelId="{A57E3102-4B8C-4704-B836-CCB1BC03F644}" type="pres">
      <dgm:prSet presAssocID="{19423E80-8973-441E-8646-B62752E3A731}" presName="descendantText" presStyleLbl="alignAcc1" presStyleIdx="4" presStyleCnt="5">
        <dgm:presLayoutVars>
          <dgm:bulletEnabled val="1"/>
        </dgm:presLayoutVars>
      </dgm:prSet>
      <dgm:spPr/>
      <dgm:t>
        <a:bodyPr/>
        <a:lstStyle/>
        <a:p>
          <a:endParaRPr lang="zh-CN" altLang="en-US"/>
        </a:p>
      </dgm:t>
    </dgm:pt>
  </dgm:ptLst>
  <dgm:cxnLst>
    <dgm:cxn modelId="{053F53DF-1C77-4422-85F5-5ED939A4CDC4}" srcId="{F7E3ACE1-BAAF-42BA-B688-732695E6E7BE}" destId="{C0E05943-0897-47FC-AE20-10AA041BEF9D}" srcOrd="0" destOrd="0" parTransId="{12A94A7F-555B-42E2-A903-35857CB60C32}" sibTransId="{8E76CD17-0469-46CD-8478-27AF87FDED42}"/>
    <dgm:cxn modelId="{90E69091-82EC-4DC6-BEEC-DA30894E15E1}" srcId="{BB2C35E6-37B5-4C2D-8796-963E81107733}" destId="{EDE0F984-FC28-4556-963A-5D018E1CDBF8}" srcOrd="0" destOrd="0" parTransId="{C908964A-175A-4223-A6D0-F4A915CAB880}" sibTransId="{F63DECA1-0502-47E8-ADA1-EA62CECFAE95}"/>
    <dgm:cxn modelId="{14FD814C-97C9-44A9-A1A3-0058934174E3}" type="presOf" srcId="{5EA6003E-4E3E-4478-ADBA-17891A6A71C2}" destId="{A57E3102-4B8C-4704-B836-CCB1BC03F644}" srcOrd="0" destOrd="0" presId="urn:microsoft.com/office/officeart/2005/8/layout/chevron2"/>
    <dgm:cxn modelId="{C6B7703E-A00E-422D-A391-2B4DC6051F65}" type="presOf" srcId="{19423E80-8973-441E-8646-B62752E3A731}" destId="{D3FF68B7-D5A0-4C68-9671-CA0C8806FAC0}" srcOrd="0" destOrd="0" presId="urn:microsoft.com/office/officeart/2005/8/layout/chevron2"/>
    <dgm:cxn modelId="{FE0F4308-80AC-42C6-92ED-2345A2323597}" type="presOf" srcId="{2B157F29-4E94-4CDF-AB2F-5D6F7B7E04F9}" destId="{5044F362-C067-4E5D-8759-49C5FF5BC9A1}" srcOrd="0" destOrd="0" presId="urn:microsoft.com/office/officeart/2005/8/layout/chevron2"/>
    <dgm:cxn modelId="{D2FAA145-D2A9-43AE-B769-5EDFFF24DF59}" srcId="{19423E80-8973-441E-8646-B62752E3A731}" destId="{0DCB931B-4FBA-4663-81F2-8B259231CA5B}" srcOrd="1" destOrd="0" parTransId="{A61DA2A7-40E5-4188-B842-1E5A4F3B58F4}" sibTransId="{886A76FF-B5F9-4AE9-AB8A-D497BE0BEB9A}"/>
    <dgm:cxn modelId="{B3A1E502-1858-43F9-915F-09F2D8AA4BD7}" srcId="{5AAD3570-0184-4E9F-840E-AE8CBEE0AD6B}" destId="{2B157F29-4E94-4CDF-AB2F-5D6F7B7E04F9}" srcOrd="1" destOrd="0" parTransId="{354BC435-52D9-4CDD-8AE5-78C7A8FE5349}" sibTransId="{123F4324-C30C-4233-B992-FB919C1AFF3B}"/>
    <dgm:cxn modelId="{C55D80D9-66DC-4D78-ACC2-A813173BCD4E}" srcId="{2B157F29-4E94-4CDF-AB2F-5D6F7B7E04F9}" destId="{1032FF6C-D97C-4161-AAC7-CD56AC08543D}" srcOrd="0" destOrd="0" parTransId="{AB94C506-ED8E-4A44-826F-C3EEFD31C239}" sibTransId="{FA6EB10F-779F-4DA7-A37D-73172A4DB742}"/>
    <dgm:cxn modelId="{10A36DAE-B58D-4F28-9574-E8CEB13329D5}" type="presOf" srcId="{EDE0F984-FC28-4556-963A-5D018E1CDBF8}" destId="{0F0D885D-2F04-477B-93D5-5D470A775EB2}" srcOrd="0" destOrd="0" presId="urn:microsoft.com/office/officeart/2005/8/layout/chevron2"/>
    <dgm:cxn modelId="{FDA013FB-7C2C-4C5B-AC75-AE59374A3E95}" srcId="{5AAD3570-0184-4E9F-840E-AE8CBEE0AD6B}" destId="{19423E80-8973-441E-8646-B62752E3A731}" srcOrd="4" destOrd="0" parTransId="{2295730B-5AA7-41DA-BC49-5A08808C4813}" sibTransId="{271AA35A-41A8-40EE-BE78-DA68E3A4F47A}"/>
    <dgm:cxn modelId="{AA74B023-D0D2-4082-A65F-606594005A0D}" type="presOf" srcId="{39836167-6B54-48BF-9AC6-2B14C11DD283}" destId="{CCC03655-DF15-4640-A837-639F0CE383E8}" srcOrd="0" destOrd="1" presId="urn:microsoft.com/office/officeart/2005/8/layout/chevron2"/>
    <dgm:cxn modelId="{79FB97AB-A72D-4B46-A787-85A1AAE9F099}" srcId="{19423E80-8973-441E-8646-B62752E3A731}" destId="{5EA6003E-4E3E-4478-ADBA-17891A6A71C2}" srcOrd="0" destOrd="0" parTransId="{D539EDEA-9BD8-44FC-B7FF-9C4FCE7C4504}" sibTransId="{742FD6DE-CE4F-45BC-A1EE-C0B8CA2D74DA}"/>
    <dgm:cxn modelId="{1FCBEC71-3722-432F-8032-57F3631BCA12}" type="presOf" srcId="{C0E05943-0897-47FC-AE20-10AA041BEF9D}" destId="{FA6E168D-A9D8-45D5-85D3-E51FA56EEFD7}" srcOrd="0" destOrd="0" presId="urn:microsoft.com/office/officeart/2005/8/layout/chevron2"/>
    <dgm:cxn modelId="{ECFA2E7D-BDF7-449C-841D-0D80E0672E9B}" type="presOf" srcId="{1032FF6C-D97C-4161-AAC7-CD56AC08543D}" destId="{7DB45B1D-259C-4839-B5D6-FD0171719DC3}" srcOrd="0" destOrd="0" presId="urn:microsoft.com/office/officeart/2005/8/layout/chevron2"/>
    <dgm:cxn modelId="{806E55F5-70F2-4531-860F-FACAD44E3CC6}" srcId="{5AAD3570-0184-4E9F-840E-AE8CBEE0AD6B}" destId="{BB2C35E6-37B5-4C2D-8796-963E81107733}" srcOrd="2" destOrd="0" parTransId="{1EC918B5-09CD-4E23-9502-CECFB28FC013}" sibTransId="{B9B02FFD-85FF-4609-98D7-760B5A7FC2DF}"/>
    <dgm:cxn modelId="{A4E56524-231C-421D-94D9-AE27858D981D}" type="presOf" srcId="{C4FB577F-5C22-4D2E-A6F7-05B1BEF57389}" destId="{7DB45B1D-259C-4839-B5D6-FD0171719DC3}" srcOrd="0" destOrd="1" presId="urn:microsoft.com/office/officeart/2005/8/layout/chevron2"/>
    <dgm:cxn modelId="{38AF14C0-3B08-4FEB-AAAC-7015D4F56822}" type="presOf" srcId="{F7E3ACE1-BAAF-42BA-B688-732695E6E7BE}" destId="{FCA1F022-F91A-4E21-B30B-FD7B483C1604}" srcOrd="0" destOrd="0" presId="urn:microsoft.com/office/officeart/2005/8/layout/chevron2"/>
    <dgm:cxn modelId="{5D11E101-1F8F-4353-B23E-7EB04986554E}" type="presOf" srcId="{0DCB931B-4FBA-4663-81F2-8B259231CA5B}" destId="{A57E3102-4B8C-4704-B836-CCB1BC03F644}" srcOrd="0" destOrd="1" presId="urn:microsoft.com/office/officeart/2005/8/layout/chevron2"/>
    <dgm:cxn modelId="{728318E1-51AE-45D4-A5D0-F9E58225B37B}" type="presOf" srcId="{AAD28170-D5D7-4452-8601-2039E0CB1ED7}" destId="{065A576C-0A95-4420-AA8B-9774F09435A4}" srcOrd="0" destOrd="0" presId="urn:microsoft.com/office/officeart/2005/8/layout/chevron2"/>
    <dgm:cxn modelId="{2354666F-0A3E-4724-A96D-52B866B70CAD}" srcId="{AAD28170-D5D7-4452-8601-2039E0CB1ED7}" destId="{39836167-6B54-48BF-9AC6-2B14C11DD283}" srcOrd="1" destOrd="0" parTransId="{4A05E1F8-9B21-452F-9D9F-56AFE84C8123}" sibTransId="{B8FB31CE-1E51-4BA8-9651-E57905ADAD46}"/>
    <dgm:cxn modelId="{16C596C2-7FD0-4661-B6B7-03A24C65CDF3}" srcId="{5AAD3570-0184-4E9F-840E-AE8CBEE0AD6B}" destId="{AAD28170-D5D7-4452-8601-2039E0CB1ED7}" srcOrd="0" destOrd="0" parTransId="{9403F91B-A4CD-4A45-B9D6-9B31E43E17D3}" sibTransId="{B3EB56E2-6E66-495C-B6FF-B0D53AF1FFBD}"/>
    <dgm:cxn modelId="{471DC373-67D4-43A4-A60A-FD74AA803B11}" srcId="{AAD28170-D5D7-4452-8601-2039E0CB1ED7}" destId="{A9EDF82D-1F2F-4A58-A9B1-AA3B3C532418}" srcOrd="0" destOrd="0" parTransId="{CC4284A6-EED6-4D12-8952-B979B2248BBD}" sibTransId="{A6396B4C-F215-43F1-A97C-CC17449CC2EE}"/>
    <dgm:cxn modelId="{76564CEC-F03F-4D81-86DD-EF6F1CFF066D}" srcId="{2B157F29-4E94-4CDF-AB2F-5D6F7B7E04F9}" destId="{C4FB577F-5C22-4D2E-A6F7-05B1BEF57389}" srcOrd="1" destOrd="0" parTransId="{4EAE0028-47D8-4F84-99AC-6FDA6F487DB4}" sibTransId="{50C25DE6-6832-4DAC-B5D2-CD12DE46CA2C}"/>
    <dgm:cxn modelId="{8FAE2D06-5378-494A-A256-1B90622EC3F3}" type="presOf" srcId="{5AAD3570-0184-4E9F-840E-AE8CBEE0AD6B}" destId="{481EC003-EC2B-4301-AB09-F4EE239AD970}" srcOrd="0" destOrd="0" presId="urn:microsoft.com/office/officeart/2005/8/layout/chevron2"/>
    <dgm:cxn modelId="{A7EB9754-EF79-4243-B77D-2562840EB10F}" type="presOf" srcId="{88F3AF15-A8E8-40F5-9DCF-68113E47D027}" destId="{0F0D885D-2F04-477B-93D5-5D470A775EB2}" srcOrd="0" destOrd="1" presId="urn:microsoft.com/office/officeart/2005/8/layout/chevron2"/>
    <dgm:cxn modelId="{2E1EF281-4203-4F10-A78C-BC474ED9F5FF}" srcId="{5AAD3570-0184-4E9F-840E-AE8CBEE0AD6B}" destId="{F7E3ACE1-BAAF-42BA-B688-732695E6E7BE}" srcOrd="3" destOrd="0" parTransId="{9A4DD46C-B498-42D7-9924-F72F5A0D1E2A}" sibTransId="{C3024089-F9CE-4470-A184-2C96A40F87FE}"/>
    <dgm:cxn modelId="{6081DA58-0A52-48CF-B750-D56D89655B22}" type="presOf" srcId="{BB2C35E6-37B5-4C2D-8796-963E81107733}" destId="{CFD3E75D-129F-47BE-AFCA-D6337C269424}" srcOrd="0" destOrd="0" presId="urn:microsoft.com/office/officeart/2005/8/layout/chevron2"/>
    <dgm:cxn modelId="{595D5357-D5CE-4671-9495-60D70024AA83}" type="presOf" srcId="{A9EDF82D-1F2F-4A58-A9B1-AA3B3C532418}" destId="{CCC03655-DF15-4640-A837-639F0CE383E8}" srcOrd="0" destOrd="0" presId="urn:microsoft.com/office/officeart/2005/8/layout/chevron2"/>
    <dgm:cxn modelId="{0955073B-4B86-48E8-8643-F2AEB7002602}" srcId="{BB2C35E6-37B5-4C2D-8796-963E81107733}" destId="{88F3AF15-A8E8-40F5-9DCF-68113E47D027}" srcOrd="1" destOrd="0" parTransId="{75902F13-8EE0-459A-83B3-53E7C3030F2F}" sibTransId="{2B0BA1BF-D394-4843-B898-8A1B73773A8F}"/>
    <dgm:cxn modelId="{F9E5677D-BE71-45EA-9473-36A7A889C54D}" type="presParOf" srcId="{481EC003-EC2B-4301-AB09-F4EE239AD970}" destId="{5CD91475-FC33-4398-8E87-B8931AB7B030}" srcOrd="0" destOrd="0" presId="urn:microsoft.com/office/officeart/2005/8/layout/chevron2"/>
    <dgm:cxn modelId="{6A355F7F-F128-40FB-9EBE-E017366C629E}" type="presParOf" srcId="{5CD91475-FC33-4398-8E87-B8931AB7B030}" destId="{065A576C-0A95-4420-AA8B-9774F09435A4}" srcOrd="0" destOrd="0" presId="urn:microsoft.com/office/officeart/2005/8/layout/chevron2"/>
    <dgm:cxn modelId="{8C01C69A-1AD4-4C08-9C1F-A8945045FCFF}" type="presParOf" srcId="{5CD91475-FC33-4398-8E87-B8931AB7B030}" destId="{CCC03655-DF15-4640-A837-639F0CE383E8}" srcOrd="1" destOrd="0" presId="urn:microsoft.com/office/officeart/2005/8/layout/chevron2"/>
    <dgm:cxn modelId="{58575816-7614-483A-AFA4-F10953FFA3F5}" type="presParOf" srcId="{481EC003-EC2B-4301-AB09-F4EE239AD970}" destId="{FD5C7688-B841-4CDC-BAA1-4455EE5BB25A}" srcOrd="1" destOrd="0" presId="urn:microsoft.com/office/officeart/2005/8/layout/chevron2"/>
    <dgm:cxn modelId="{3AB22413-1E15-4E77-92E8-D2D30898C206}" type="presParOf" srcId="{481EC003-EC2B-4301-AB09-F4EE239AD970}" destId="{710348EC-E777-4B80-B746-07FC398F26FF}" srcOrd="2" destOrd="0" presId="urn:microsoft.com/office/officeart/2005/8/layout/chevron2"/>
    <dgm:cxn modelId="{FBAD782F-436C-46CD-A48E-B626E3E49507}" type="presParOf" srcId="{710348EC-E777-4B80-B746-07FC398F26FF}" destId="{5044F362-C067-4E5D-8759-49C5FF5BC9A1}" srcOrd="0" destOrd="0" presId="urn:microsoft.com/office/officeart/2005/8/layout/chevron2"/>
    <dgm:cxn modelId="{035B96D8-A25A-4503-AC19-4050D6ACA89F}" type="presParOf" srcId="{710348EC-E777-4B80-B746-07FC398F26FF}" destId="{7DB45B1D-259C-4839-B5D6-FD0171719DC3}" srcOrd="1" destOrd="0" presId="urn:microsoft.com/office/officeart/2005/8/layout/chevron2"/>
    <dgm:cxn modelId="{88B43993-7BF2-4A5C-8FF6-6D0660DC27DE}" type="presParOf" srcId="{481EC003-EC2B-4301-AB09-F4EE239AD970}" destId="{F8B17533-3973-4DDC-A306-E3152391A4EC}" srcOrd="3" destOrd="0" presId="urn:microsoft.com/office/officeart/2005/8/layout/chevron2"/>
    <dgm:cxn modelId="{BC143A1E-628E-44C4-993B-39534FDCC2BF}" type="presParOf" srcId="{481EC003-EC2B-4301-AB09-F4EE239AD970}" destId="{BCC90694-915C-41E0-AA86-904CB7C2B367}" srcOrd="4" destOrd="0" presId="urn:microsoft.com/office/officeart/2005/8/layout/chevron2"/>
    <dgm:cxn modelId="{EB617AEA-1AD0-4C9F-A1A3-D52AFC46A2F1}" type="presParOf" srcId="{BCC90694-915C-41E0-AA86-904CB7C2B367}" destId="{CFD3E75D-129F-47BE-AFCA-D6337C269424}" srcOrd="0" destOrd="0" presId="urn:microsoft.com/office/officeart/2005/8/layout/chevron2"/>
    <dgm:cxn modelId="{A3DE3CA2-33EE-4307-BE08-05C680DB61DC}" type="presParOf" srcId="{BCC90694-915C-41E0-AA86-904CB7C2B367}" destId="{0F0D885D-2F04-477B-93D5-5D470A775EB2}" srcOrd="1" destOrd="0" presId="urn:microsoft.com/office/officeart/2005/8/layout/chevron2"/>
    <dgm:cxn modelId="{6B81850D-438C-4B1A-9DC8-D07C46660978}" type="presParOf" srcId="{481EC003-EC2B-4301-AB09-F4EE239AD970}" destId="{A2AE907F-18A2-43F5-B669-831A2DF659FC}" srcOrd="5" destOrd="0" presId="urn:microsoft.com/office/officeart/2005/8/layout/chevron2"/>
    <dgm:cxn modelId="{27C5882D-BB01-422D-9154-A46278A36350}" type="presParOf" srcId="{481EC003-EC2B-4301-AB09-F4EE239AD970}" destId="{33166F49-8E85-4AA8-81D1-0660862A3D44}" srcOrd="6" destOrd="0" presId="urn:microsoft.com/office/officeart/2005/8/layout/chevron2"/>
    <dgm:cxn modelId="{00907C09-AC32-42CB-A8A7-4ADC7E5E402A}" type="presParOf" srcId="{33166F49-8E85-4AA8-81D1-0660862A3D44}" destId="{FCA1F022-F91A-4E21-B30B-FD7B483C1604}" srcOrd="0" destOrd="0" presId="urn:microsoft.com/office/officeart/2005/8/layout/chevron2"/>
    <dgm:cxn modelId="{DD69ECA8-2165-4A1C-8F7F-0CE63A49AB14}" type="presParOf" srcId="{33166F49-8E85-4AA8-81D1-0660862A3D44}" destId="{FA6E168D-A9D8-45D5-85D3-E51FA56EEFD7}" srcOrd="1" destOrd="0" presId="urn:microsoft.com/office/officeart/2005/8/layout/chevron2"/>
    <dgm:cxn modelId="{2665A0DD-3543-4B39-80AD-2ECCBF7F2E07}" type="presParOf" srcId="{481EC003-EC2B-4301-AB09-F4EE239AD970}" destId="{1656D0BB-33D0-4B98-B8E9-17BBF18407D5}" srcOrd="7" destOrd="0" presId="urn:microsoft.com/office/officeart/2005/8/layout/chevron2"/>
    <dgm:cxn modelId="{25704764-8286-450F-9185-C0BD85CEC9F7}" type="presParOf" srcId="{481EC003-EC2B-4301-AB09-F4EE239AD970}" destId="{EEE69A46-210B-4E65-B613-73EDCE425472}" srcOrd="8" destOrd="0" presId="urn:microsoft.com/office/officeart/2005/8/layout/chevron2"/>
    <dgm:cxn modelId="{190E83D8-4362-43FA-B286-00106AE09543}" type="presParOf" srcId="{EEE69A46-210B-4E65-B613-73EDCE425472}" destId="{D3FF68B7-D5A0-4C68-9671-CA0C8806FAC0}" srcOrd="0" destOrd="0" presId="urn:microsoft.com/office/officeart/2005/8/layout/chevron2"/>
    <dgm:cxn modelId="{68D836E7-D61C-4AA7-BEC8-5CFEB509F679}" type="presParOf" srcId="{EEE69A46-210B-4E65-B613-73EDCE425472}" destId="{A57E3102-4B8C-4704-B836-CCB1BC03F644}"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30820CF-B880-4189-942D-D702A7CBA730}" type="datetimeFigureOut">
              <a:rPr lang="zh-CN" altLang="en-US" smtClean="0"/>
              <a:pPr/>
              <a:t>2012/7/24</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530820CF-B880-4189-942D-D702A7CBA730}" type="datetimeFigureOut">
              <a:rPr lang="zh-CN" altLang="en-US" smtClean="0"/>
              <a:pPr/>
              <a:t>2012/7/24</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pPr/>
              <a:t>2012/7/24</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530820CF-B880-4189-942D-D702A7CBA730}" type="datetimeFigureOut">
              <a:rPr lang="zh-CN" altLang="en-US" smtClean="0"/>
              <a:pPr/>
              <a:t>2012/7/24</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530820CF-B880-4189-942D-D702A7CBA730}" type="datetimeFigureOut">
              <a:rPr lang="zh-CN" altLang="en-US" smtClean="0"/>
              <a:pPr/>
              <a:t>2012/7/24</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2012/7/24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2012/7/24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2012/7/24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530820CF-B880-4189-942D-D702A7CBA730}" type="datetimeFigureOut">
              <a:rPr lang="zh-CN" altLang="en-US" smtClean="0"/>
              <a:pPr/>
              <a:t>2012/7/24</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30820CF-B880-4189-942D-D702A7CBA730}" type="datetimeFigureOut">
              <a:rPr lang="zh-CN" altLang="en-US" smtClean="0"/>
              <a:pPr/>
              <a:t>2012/7/24</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springframework.org/schema/security/spring-security-3.0.xsd"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31640" y="1628800"/>
            <a:ext cx="6477000" cy="1828800"/>
          </a:xfrm>
        </p:spPr>
        <p:txBody>
          <a:bodyPr/>
          <a:lstStyle/>
          <a:p>
            <a:pPr algn="ctr"/>
            <a:r>
              <a:rPr lang="en-US" altLang="zh-CN" dirty="0" smtClean="0"/>
              <a:t>Spring Security 3</a:t>
            </a:r>
            <a:endParaRPr lang="zh-CN" altLang="en-US" dirty="0"/>
          </a:p>
        </p:txBody>
      </p:sp>
      <p:sp>
        <p:nvSpPr>
          <p:cNvPr id="3" name="副标题 2"/>
          <p:cNvSpPr>
            <a:spLocks noGrp="1"/>
          </p:cNvSpPr>
          <p:nvPr>
            <p:ph type="subTitle" idx="1"/>
          </p:nvPr>
        </p:nvSpPr>
        <p:spPr/>
        <p:txBody>
          <a:bodyPr>
            <a:normAutofit/>
          </a:bodyPr>
          <a:lstStyle/>
          <a:p>
            <a:pPr algn="r"/>
            <a:r>
              <a:rPr lang="zh-CN" altLang="en-US" sz="2800" dirty="0" smtClean="0"/>
              <a:t>自定义过滤器                       </a:t>
            </a:r>
            <a:r>
              <a:rPr lang="zh-CN" altLang="en-US" sz="2000" dirty="0" smtClean="0"/>
              <a:t>朱文术 </a:t>
            </a:r>
            <a:r>
              <a:rPr lang="en-US" altLang="zh-CN" sz="2000" dirty="0" smtClean="0"/>
              <a:t>2012.6.27</a:t>
            </a:r>
            <a:endParaRPr lang="zh-CN" alt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过滤器</a:t>
            </a:r>
            <a:endParaRPr lang="zh-CN" altLang="en-US" dirty="0"/>
          </a:p>
        </p:txBody>
      </p:sp>
      <p:sp>
        <p:nvSpPr>
          <p:cNvPr id="3" name="内容占位符 2"/>
          <p:cNvSpPr>
            <a:spLocks noGrp="1"/>
          </p:cNvSpPr>
          <p:nvPr>
            <p:ph sz="quarter" idx="1"/>
          </p:nvPr>
        </p:nvSpPr>
        <p:spPr/>
        <p:txBody>
          <a:bodyPr/>
          <a:lstStyle/>
          <a:p>
            <a:r>
              <a:rPr lang="en-US" altLang="zh-CN" dirty="0" smtClean="0"/>
              <a:t>Spring security</a:t>
            </a:r>
            <a:r>
              <a:rPr lang="zh-CN" altLang="en-US" dirty="0" smtClean="0"/>
              <a:t>中有多种过滤器，用于拦截用户请求并判断请求合法性</a:t>
            </a:r>
            <a:endParaRPr lang="en-US" altLang="zh-CN" dirty="0" smtClean="0"/>
          </a:p>
          <a:p>
            <a:r>
              <a:rPr lang="zh-CN" altLang="en-US" dirty="0" smtClean="0"/>
              <a:t>最常见的是方法或</a:t>
            </a:r>
            <a:r>
              <a:rPr lang="en-US" altLang="zh-CN" dirty="0" err="1" smtClean="0"/>
              <a:t>url</a:t>
            </a:r>
            <a:r>
              <a:rPr lang="zh-CN" altLang="en-US" dirty="0" smtClean="0"/>
              <a:t>过滤器，它对访问的资源进行拦截，根据用户及用户角色判断用户是否有访问所请求资源的权限</a:t>
            </a:r>
            <a:endParaRPr lang="en-US" altLang="zh-CN" dirty="0" smtClean="0"/>
          </a:p>
          <a:p>
            <a:r>
              <a:rPr lang="zh-CN" altLang="en-US" dirty="0" smtClean="0"/>
              <a:t>另外一种是认证过滤器，取得用户输入的用户名密码等信息判断用户是否能够登录系统</a:t>
            </a:r>
            <a:endParaRPr lang="en-US" altLang="zh-CN" dirty="0" smtClean="0"/>
          </a:p>
          <a:p>
            <a:r>
              <a:rPr lang="zh-CN" altLang="en-US" dirty="0" smtClean="0"/>
              <a:t>其他过滤器</a:t>
            </a:r>
            <a:endParaRPr lang="en-US" altLang="zh-CN" dirty="0" smtClean="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Security</a:t>
            </a:r>
            <a:r>
              <a:rPr lang="zh-CN" altLang="en-US" dirty="0" smtClean="0"/>
              <a:t>的过滤器们</a:t>
            </a:r>
            <a:endParaRPr lang="zh-CN" altLang="en-US" dirty="0"/>
          </a:p>
        </p:txBody>
      </p:sp>
      <p:sp>
        <p:nvSpPr>
          <p:cNvPr id="3" name="内容占位符 2"/>
          <p:cNvSpPr>
            <a:spLocks noGrp="1"/>
          </p:cNvSpPr>
          <p:nvPr>
            <p:ph sz="quarter" idx="1"/>
          </p:nvPr>
        </p:nvSpPr>
        <p:spPr/>
        <p:txBody>
          <a:bodyPr/>
          <a:lstStyle/>
          <a:p>
            <a:r>
              <a:rPr lang="zh-CN" altLang="zh-CN" dirty="0" smtClean="0"/>
              <a:t>所有的过滤器都会实现</a:t>
            </a:r>
            <a:r>
              <a:rPr lang="en-US" altLang="zh-CN" dirty="0" err="1" smtClean="0"/>
              <a:t>SpringSecurityFilter</a:t>
            </a:r>
            <a:r>
              <a:rPr lang="zh-CN" altLang="zh-CN" dirty="0" smtClean="0"/>
              <a:t>安全过滤器</a:t>
            </a:r>
            <a:r>
              <a:rPr lang="zh-CN" altLang="en-US" dirty="0" smtClean="0"/>
              <a:t>。</a:t>
            </a:r>
            <a:r>
              <a:rPr lang="en-US" altLang="zh-CN" dirty="0" smtClean="0"/>
              <a:t>auto-</a:t>
            </a:r>
            <a:r>
              <a:rPr lang="en-US" altLang="zh-CN" dirty="0" err="1" smtClean="0"/>
              <a:t>config</a:t>
            </a:r>
            <a:r>
              <a:rPr lang="en-US" altLang="zh-CN" dirty="0" smtClean="0"/>
              <a:t>=“true”</a:t>
            </a:r>
            <a:r>
              <a:rPr lang="zh-CN" altLang="en-US" dirty="0" smtClean="0"/>
              <a:t>时使用的过滤器：</a:t>
            </a:r>
            <a:endParaRPr lang="zh-CN" altLang="en-US" dirty="0"/>
          </a:p>
        </p:txBody>
      </p:sp>
      <p:pic>
        <p:nvPicPr>
          <p:cNvPr id="7170" name="Picture 2" descr="过滤器"/>
          <p:cNvPicPr>
            <a:picLocks noChangeAspect="1" noChangeArrowheads="1"/>
          </p:cNvPicPr>
          <p:nvPr/>
        </p:nvPicPr>
        <p:blipFill>
          <a:blip r:embed="rId2" cstate="print"/>
          <a:srcRect t="8199"/>
          <a:stretch>
            <a:fillRect/>
          </a:stretch>
        </p:blipFill>
        <p:spPr bwMode="auto">
          <a:xfrm>
            <a:off x="2500298" y="2500306"/>
            <a:ext cx="6048672" cy="4626146"/>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HttpSessionContextIntegrationFilter</a:t>
            </a:r>
            <a:endParaRPr lang="zh-CN" altLang="en-US" dirty="0"/>
          </a:p>
        </p:txBody>
      </p:sp>
      <p:sp>
        <p:nvSpPr>
          <p:cNvPr id="3" name="内容占位符 2"/>
          <p:cNvSpPr>
            <a:spLocks noGrp="1"/>
          </p:cNvSpPr>
          <p:nvPr>
            <p:ph sz="quarter" idx="1"/>
          </p:nvPr>
        </p:nvSpPr>
        <p:spPr/>
        <p:txBody>
          <a:bodyPr>
            <a:normAutofit fontScale="92500"/>
          </a:bodyPr>
          <a:lstStyle/>
          <a:p>
            <a:r>
              <a:rPr lang="zh-CN" altLang="zh-CN" dirty="0" smtClean="0"/>
              <a:t>位于过滤器顶端，第一个起作用的过滤器。</a:t>
            </a:r>
          </a:p>
          <a:p>
            <a:r>
              <a:rPr lang="zh-CN" altLang="zh-CN" dirty="0" smtClean="0"/>
              <a:t>用途一，在执行其他过滤器之前，率先判断用户的</a:t>
            </a:r>
            <a:r>
              <a:rPr lang="en-US" altLang="zh-CN" dirty="0" smtClean="0"/>
              <a:t>session</a:t>
            </a:r>
            <a:r>
              <a:rPr lang="zh-CN" altLang="zh-CN" dirty="0" smtClean="0"/>
              <a:t>中是否已经存在一个</a:t>
            </a:r>
            <a:r>
              <a:rPr lang="en-US" altLang="zh-CN" dirty="0" err="1" smtClean="0"/>
              <a:t>SecurityContext</a:t>
            </a:r>
            <a:r>
              <a:rPr lang="zh-CN" altLang="zh-CN" dirty="0" smtClean="0"/>
              <a:t>。如果存在，就把</a:t>
            </a:r>
            <a:r>
              <a:rPr lang="en-US" altLang="zh-CN" dirty="0" err="1" smtClean="0"/>
              <a:t>SecurityContext</a:t>
            </a:r>
            <a:r>
              <a:rPr lang="zh-CN" altLang="zh-CN" dirty="0" smtClean="0"/>
              <a:t>拿出来，放到</a:t>
            </a:r>
            <a:r>
              <a:rPr lang="en-US" altLang="zh-CN" dirty="0" err="1" smtClean="0"/>
              <a:t>SecurityContextHolder</a:t>
            </a:r>
            <a:r>
              <a:rPr lang="zh-CN" altLang="zh-CN" dirty="0" smtClean="0"/>
              <a:t>中，供</a:t>
            </a:r>
            <a:r>
              <a:rPr lang="en-US" altLang="zh-CN" dirty="0" smtClean="0"/>
              <a:t>Spring Security</a:t>
            </a:r>
            <a:r>
              <a:rPr lang="zh-CN" altLang="zh-CN" dirty="0" smtClean="0"/>
              <a:t>的其他部分使用。如果不存在，就创建一个</a:t>
            </a:r>
            <a:r>
              <a:rPr lang="en-US" altLang="zh-CN" dirty="0" err="1" smtClean="0"/>
              <a:t>SecurityContext</a:t>
            </a:r>
            <a:r>
              <a:rPr lang="zh-CN" altLang="zh-CN" dirty="0" smtClean="0"/>
              <a:t>出来，还是放到</a:t>
            </a:r>
            <a:r>
              <a:rPr lang="en-US" altLang="zh-CN" dirty="0" err="1" smtClean="0"/>
              <a:t>SecurityContextHolder</a:t>
            </a:r>
            <a:r>
              <a:rPr lang="zh-CN" altLang="zh-CN" dirty="0" smtClean="0"/>
              <a:t>中，供</a:t>
            </a:r>
            <a:r>
              <a:rPr lang="en-US" altLang="zh-CN" dirty="0" smtClean="0"/>
              <a:t>Spring Security</a:t>
            </a:r>
            <a:r>
              <a:rPr lang="zh-CN" altLang="zh-CN" dirty="0" smtClean="0"/>
              <a:t>的其他部分使用。</a:t>
            </a:r>
            <a:endParaRPr lang="en-US" altLang="zh-CN" dirty="0" smtClean="0"/>
          </a:p>
          <a:p>
            <a:r>
              <a:rPr lang="zh-CN" altLang="zh-CN" dirty="0" smtClean="0"/>
              <a:t>用途二，在所有过滤器执行完毕后，清空</a:t>
            </a:r>
            <a:r>
              <a:rPr lang="en-US" altLang="zh-CN" dirty="0" err="1" smtClean="0"/>
              <a:t>SecurityContextHolder</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LogoutFilter</a:t>
            </a:r>
            <a:endParaRPr lang="zh-CN" altLang="en-US" dirty="0"/>
          </a:p>
        </p:txBody>
      </p:sp>
      <p:sp>
        <p:nvSpPr>
          <p:cNvPr id="3" name="内容占位符 2"/>
          <p:cNvSpPr>
            <a:spLocks noGrp="1"/>
          </p:cNvSpPr>
          <p:nvPr>
            <p:ph sz="quarter" idx="1"/>
          </p:nvPr>
        </p:nvSpPr>
        <p:spPr/>
        <p:txBody>
          <a:bodyPr/>
          <a:lstStyle/>
          <a:p>
            <a:r>
              <a:rPr lang="zh-CN" altLang="zh-CN" dirty="0" smtClean="0"/>
              <a:t>只处理注销请求，默认为</a:t>
            </a:r>
            <a:r>
              <a:rPr lang="en-US" altLang="zh-CN" dirty="0" smtClean="0"/>
              <a:t>/</a:t>
            </a:r>
            <a:r>
              <a:rPr lang="en-US" altLang="zh-CN" dirty="0" err="1" smtClean="0"/>
              <a:t>j_spring_security_logout</a:t>
            </a:r>
            <a:r>
              <a:rPr lang="zh-CN" altLang="zh-CN" dirty="0" smtClean="0"/>
              <a:t>。</a:t>
            </a:r>
          </a:p>
          <a:p>
            <a:r>
              <a:rPr lang="zh-CN" altLang="zh-CN" dirty="0" smtClean="0"/>
              <a:t>用途是在用户发送注销请求时，销毁用户</a:t>
            </a:r>
            <a:r>
              <a:rPr lang="en-US" altLang="zh-CN" dirty="0" smtClean="0"/>
              <a:t>session</a:t>
            </a:r>
            <a:r>
              <a:rPr lang="zh-CN" altLang="zh-CN" dirty="0" smtClean="0"/>
              <a:t>，清空</a:t>
            </a:r>
            <a:r>
              <a:rPr lang="en-US" altLang="zh-CN" dirty="0" err="1" smtClean="0"/>
              <a:t>SecurityContextHolder</a:t>
            </a:r>
            <a:r>
              <a:rPr lang="zh-CN" altLang="zh-CN" dirty="0" smtClean="0"/>
              <a:t>，</a:t>
            </a:r>
          </a:p>
          <a:p>
            <a:r>
              <a:rPr lang="zh-CN" altLang="zh-CN" dirty="0" smtClean="0"/>
              <a:t>然后重定向到注销成功页面。</a:t>
            </a: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AuthenticationProcessingFilter</a:t>
            </a:r>
            <a:endParaRPr lang="zh-CN" altLang="en-US" dirty="0"/>
          </a:p>
        </p:txBody>
      </p:sp>
      <p:sp>
        <p:nvSpPr>
          <p:cNvPr id="3" name="内容占位符 2"/>
          <p:cNvSpPr>
            <a:spLocks noGrp="1"/>
          </p:cNvSpPr>
          <p:nvPr>
            <p:ph sz="quarter" idx="1"/>
          </p:nvPr>
        </p:nvSpPr>
        <p:spPr/>
        <p:txBody>
          <a:bodyPr>
            <a:normAutofit fontScale="92500"/>
          </a:bodyPr>
          <a:lstStyle/>
          <a:p>
            <a:r>
              <a:rPr lang="zh-CN" altLang="zh-CN" dirty="0" smtClean="0"/>
              <a:t>处理</a:t>
            </a:r>
            <a:r>
              <a:rPr lang="en-US" altLang="zh-CN" dirty="0" smtClean="0"/>
              <a:t>form</a:t>
            </a:r>
            <a:r>
              <a:rPr lang="zh-CN" altLang="zh-CN" dirty="0" smtClean="0"/>
              <a:t>登陆的过滤器，与</a:t>
            </a:r>
            <a:r>
              <a:rPr lang="en-US" altLang="zh-CN" dirty="0" smtClean="0"/>
              <a:t>form</a:t>
            </a:r>
            <a:r>
              <a:rPr lang="zh-CN" altLang="zh-CN" dirty="0" smtClean="0"/>
              <a:t>登陆有关的所有操作都是在此进行的。</a:t>
            </a:r>
          </a:p>
          <a:p>
            <a:r>
              <a:rPr lang="zh-CN" altLang="zh-CN" dirty="0" smtClean="0"/>
              <a:t>默认情况下只处理</a:t>
            </a:r>
            <a:r>
              <a:rPr lang="en-US" altLang="zh-CN" dirty="0" smtClean="0"/>
              <a:t>/</a:t>
            </a:r>
            <a:r>
              <a:rPr lang="en-US" altLang="zh-CN" dirty="0" err="1" smtClean="0"/>
              <a:t>j_spring_security_check</a:t>
            </a:r>
            <a:r>
              <a:rPr lang="zh-CN" altLang="zh-CN" dirty="0" smtClean="0"/>
              <a:t>请求，这个请求应该是用户使用</a:t>
            </a:r>
            <a:r>
              <a:rPr lang="en-US" altLang="zh-CN" dirty="0" smtClean="0"/>
              <a:t>form</a:t>
            </a:r>
            <a:r>
              <a:rPr lang="zh-CN" altLang="zh-CN" dirty="0" smtClean="0"/>
              <a:t>登陆后的提交地址</a:t>
            </a:r>
          </a:p>
          <a:p>
            <a:r>
              <a:rPr lang="zh-CN" altLang="zh-CN" dirty="0" smtClean="0"/>
              <a:t>此过滤器执行基本操作时，通过用户名和密码判断用户是否有效，如果登录成功就跳转到成功页面</a:t>
            </a:r>
          </a:p>
          <a:p>
            <a:r>
              <a:rPr lang="zh-CN" altLang="zh-CN" dirty="0" smtClean="0"/>
              <a:t>（可能是登陆之前访问的受保护页面，也可能是默认的成功页面），如果登录失败，就跳转到失败页面。</a:t>
            </a: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DefaultLoginPageGeneratingFilter</a:t>
            </a:r>
            <a:endParaRPr lang="zh-CN" altLang="en-US" dirty="0"/>
          </a:p>
        </p:txBody>
      </p:sp>
      <p:sp>
        <p:nvSpPr>
          <p:cNvPr id="3" name="内容占位符 2"/>
          <p:cNvSpPr>
            <a:spLocks noGrp="1"/>
          </p:cNvSpPr>
          <p:nvPr>
            <p:ph sz="quarter" idx="1"/>
          </p:nvPr>
        </p:nvSpPr>
        <p:spPr/>
        <p:txBody>
          <a:bodyPr/>
          <a:lstStyle/>
          <a:p>
            <a:r>
              <a:rPr lang="zh-CN" altLang="zh-CN" dirty="0" smtClean="0"/>
              <a:t>此过滤器用来生成一个默认的登录页面，默认的访问地址为</a:t>
            </a:r>
            <a:r>
              <a:rPr lang="en-US" altLang="zh-CN" dirty="0" smtClean="0"/>
              <a:t>/</a:t>
            </a:r>
            <a:r>
              <a:rPr lang="en-US" altLang="zh-CN" dirty="0" err="1" smtClean="0"/>
              <a:t>spring_security_login</a:t>
            </a:r>
            <a:r>
              <a:rPr lang="zh-CN" altLang="zh-CN" dirty="0" smtClean="0"/>
              <a:t>，</a:t>
            </a:r>
          </a:p>
          <a:p>
            <a:r>
              <a:rPr lang="zh-CN" altLang="zh-CN" dirty="0" smtClean="0"/>
              <a:t>这个默认的登录页面虽然支持用户输入用户名，密码，也支持</a:t>
            </a:r>
            <a:r>
              <a:rPr lang="en-US" altLang="zh-CN" dirty="0" err="1" smtClean="0"/>
              <a:t>rememberMe</a:t>
            </a:r>
            <a:r>
              <a:rPr lang="zh-CN" altLang="zh-CN" dirty="0" smtClean="0"/>
              <a:t>功能，但是因为太难看了，只能是在演示时做个样子，不可能直接用在实际项目中。</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FilterSecurityInterceptor</a:t>
            </a:r>
            <a:endParaRPr lang="zh-CN" altLang="en-US" dirty="0"/>
          </a:p>
        </p:txBody>
      </p:sp>
      <p:sp>
        <p:nvSpPr>
          <p:cNvPr id="3" name="内容占位符 2"/>
          <p:cNvSpPr>
            <a:spLocks noGrp="1"/>
          </p:cNvSpPr>
          <p:nvPr>
            <p:ph sz="quarter" idx="1"/>
          </p:nvPr>
        </p:nvSpPr>
        <p:spPr/>
        <p:txBody>
          <a:bodyPr>
            <a:normAutofit/>
          </a:bodyPr>
          <a:lstStyle/>
          <a:p>
            <a:r>
              <a:rPr lang="zh-CN" altLang="zh-CN" dirty="0" smtClean="0"/>
              <a:t>用户的权限控制都包含在这个过滤器中。</a:t>
            </a:r>
          </a:p>
          <a:p>
            <a:r>
              <a:rPr lang="zh-CN" altLang="zh-CN" dirty="0" smtClean="0"/>
              <a:t>功能一：如果用户尚未登陆，则抛出</a:t>
            </a:r>
            <a:r>
              <a:rPr lang="en-US" altLang="zh-CN" dirty="0" err="1" smtClean="0"/>
              <a:t>AuthenticationCredentialsNotFoundException</a:t>
            </a:r>
            <a:r>
              <a:rPr lang="zh-CN" altLang="zh-CN" dirty="0" smtClean="0"/>
              <a:t>“</a:t>
            </a:r>
            <a:r>
              <a:rPr lang="zh-CN" altLang="zh-CN" b="1" dirty="0" smtClean="0"/>
              <a:t>尚未认证异常</a:t>
            </a:r>
            <a:r>
              <a:rPr lang="zh-CN" altLang="zh-CN" dirty="0" smtClean="0"/>
              <a:t>”。</a:t>
            </a:r>
          </a:p>
          <a:p>
            <a:r>
              <a:rPr lang="zh-CN" altLang="zh-CN" dirty="0" smtClean="0"/>
              <a:t>功能二：如果用户已登录，但是没有访问当前资源的权限，则抛出</a:t>
            </a:r>
            <a:r>
              <a:rPr lang="en-US" altLang="zh-CN" dirty="0" err="1" smtClean="0"/>
              <a:t>AccessDeniedException</a:t>
            </a:r>
            <a:r>
              <a:rPr lang="zh-CN" altLang="zh-CN" dirty="0" smtClean="0"/>
              <a:t>“</a:t>
            </a:r>
            <a:r>
              <a:rPr lang="zh-CN" altLang="zh-CN" b="1" dirty="0" smtClean="0"/>
              <a:t>拒绝访问异常</a:t>
            </a:r>
            <a:r>
              <a:rPr lang="zh-CN" altLang="zh-CN" dirty="0" smtClean="0"/>
              <a:t>”。</a:t>
            </a:r>
          </a:p>
          <a:p>
            <a:r>
              <a:rPr lang="zh-CN" altLang="zh-CN" dirty="0" smtClean="0"/>
              <a:t>功能三：如果用户已登录，也具有访问当前资源的权限，则放行。</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dirty="0"/>
          </a:p>
        </p:txBody>
      </p:sp>
      <p:sp>
        <p:nvSpPr>
          <p:cNvPr id="3" name="标题 2"/>
          <p:cNvSpPr>
            <a:spLocks noGrp="1"/>
          </p:cNvSpPr>
          <p:nvPr>
            <p:ph type="title"/>
          </p:nvPr>
        </p:nvSpPr>
        <p:spPr/>
        <p:txBody>
          <a:bodyPr/>
          <a:lstStyle/>
          <a:p>
            <a:r>
              <a:rPr lang="en-US" altLang="zh-CN" dirty="0" smtClean="0"/>
              <a:t>SSH2</a:t>
            </a:r>
            <a:r>
              <a:rPr lang="zh-CN" altLang="en-US" dirty="0" smtClean="0"/>
              <a:t>与</a:t>
            </a:r>
            <a:r>
              <a:rPr lang="en-US" altLang="zh-CN" dirty="0" smtClean="0"/>
              <a:t>Spring Security</a:t>
            </a:r>
            <a:r>
              <a:rPr lang="zh-CN" altLang="en-US" dirty="0" smtClean="0"/>
              <a:t>的整合</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SSH2</a:t>
            </a:r>
            <a:r>
              <a:rPr lang="zh-CN" altLang="en-US" dirty="0" smtClean="0"/>
              <a:t>与</a:t>
            </a:r>
            <a:r>
              <a:rPr lang="en-US" altLang="zh-CN" dirty="0" smtClean="0"/>
              <a:t>Spring Security</a:t>
            </a:r>
            <a:r>
              <a:rPr lang="zh-CN" altLang="en-US" dirty="0" smtClean="0"/>
              <a:t>的整合</a:t>
            </a:r>
            <a:endParaRPr lang="zh-CN" altLang="en-US" dirty="0"/>
          </a:p>
        </p:txBody>
      </p:sp>
      <p:sp>
        <p:nvSpPr>
          <p:cNvPr id="3" name="内容占位符 2"/>
          <p:cNvSpPr>
            <a:spLocks noGrp="1"/>
          </p:cNvSpPr>
          <p:nvPr>
            <p:ph sz="quarter" idx="1"/>
          </p:nvPr>
        </p:nvSpPr>
        <p:spPr/>
        <p:txBody>
          <a:bodyPr/>
          <a:lstStyle/>
          <a:p>
            <a:r>
              <a:rPr lang="en-US" altLang="zh-CN" dirty="0" smtClean="0"/>
              <a:t>1.</a:t>
            </a:r>
            <a:r>
              <a:rPr lang="zh-CN" altLang="en-US" dirty="0" smtClean="0"/>
              <a:t>搭建</a:t>
            </a:r>
            <a:r>
              <a:rPr lang="en-US" altLang="zh-CN" dirty="0" smtClean="0"/>
              <a:t>ssh2</a:t>
            </a:r>
            <a:r>
              <a:rPr lang="zh-CN" altLang="en-US" dirty="0" smtClean="0"/>
              <a:t>框架</a:t>
            </a:r>
            <a:endParaRPr lang="en-US" altLang="zh-CN" dirty="0" smtClean="0"/>
          </a:p>
          <a:p>
            <a:r>
              <a:rPr lang="en-US" altLang="zh-CN" dirty="0" smtClean="0"/>
              <a:t>2.</a:t>
            </a:r>
            <a:r>
              <a:rPr lang="zh-CN" altLang="en-US" dirty="0" smtClean="0"/>
              <a:t>引入</a:t>
            </a:r>
            <a:r>
              <a:rPr lang="en-US" altLang="zh-CN" dirty="0" smtClean="0"/>
              <a:t>spring security</a:t>
            </a:r>
            <a:r>
              <a:rPr lang="zh-CN" altLang="en-US" dirty="0" smtClean="0"/>
              <a:t>架包：可以直接通过</a:t>
            </a:r>
            <a:r>
              <a:rPr lang="en-US" altLang="zh-CN" dirty="0" err="1" smtClean="0"/>
              <a:t>Myeclipse</a:t>
            </a:r>
            <a:r>
              <a:rPr lang="zh-CN" altLang="en-US" dirty="0" smtClean="0"/>
              <a:t>引入</a:t>
            </a:r>
            <a:r>
              <a:rPr lang="en-US" altLang="zh-CN" dirty="0" smtClean="0"/>
              <a:t>library</a:t>
            </a:r>
            <a:r>
              <a:rPr lang="zh-CN" altLang="en-US" dirty="0" smtClean="0"/>
              <a:t>，</a:t>
            </a:r>
            <a:r>
              <a:rPr lang="en-US" altLang="zh-CN" dirty="0" smtClean="0"/>
              <a:t>spring security3.0</a:t>
            </a:r>
          </a:p>
        </p:txBody>
      </p:sp>
      <p:pic>
        <p:nvPicPr>
          <p:cNvPr id="1027" name="Picture 3"/>
          <p:cNvPicPr>
            <a:picLocks noChangeAspect="1" noChangeArrowheads="1"/>
          </p:cNvPicPr>
          <p:nvPr/>
        </p:nvPicPr>
        <p:blipFill>
          <a:blip r:embed="rId2" cstate="print"/>
          <a:srcRect r="32367"/>
          <a:stretch>
            <a:fillRect/>
          </a:stretch>
        </p:blipFill>
        <p:spPr bwMode="auto">
          <a:xfrm>
            <a:off x="1043608" y="3212976"/>
            <a:ext cx="3240360" cy="2857500"/>
          </a:xfrm>
          <a:prstGeom prst="rect">
            <a:avLst/>
          </a:prstGeom>
          <a:noFill/>
          <a:ln w="9525">
            <a:noFill/>
            <a:miter lim="800000"/>
            <a:headEnd/>
            <a:tailEnd/>
          </a:ln>
        </p:spPr>
      </p:pic>
      <p:sp>
        <p:nvSpPr>
          <p:cNvPr id="5" name="矩形 4"/>
          <p:cNvSpPr/>
          <p:nvPr/>
        </p:nvSpPr>
        <p:spPr>
          <a:xfrm>
            <a:off x="4355976" y="3284985"/>
            <a:ext cx="4608512" cy="1785104"/>
          </a:xfrm>
          <a:prstGeom prst="rect">
            <a:avLst/>
          </a:prstGeom>
        </p:spPr>
        <p:txBody>
          <a:bodyPr wrap="square">
            <a:spAutoFit/>
          </a:bodyPr>
          <a:lstStyle/>
          <a:p>
            <a:r>
              <a:rPr lang="zh-CN" altLang="en-US" sz="2000" b="1" dirty="0" smtClean="0"/>
              <a:t>手动添加的话，一般需要以下</a:t>
            </a:r>
            <a:r>
              <a:rPr lang="en-US" altLang="zh-CN" sz="2000" b="1" dirty="0" smtClean="0"/>
              <a:t>4</a:t>
            </a:r>
            <a:r>
              <a:rPr lang="zh-CN" altLang="en-US" sz="2000" b="1" dirty="0" smtClean="0"/>
              <a:t>个包</a:t>
            </a:r>
            <a:r>
              <a:rPr lang="en-US" altLang="zh-CN" dirty="0" smtClean="0"/>
              <a:t/>
            </a:r>
            <a:br>
              <a:rPr lang="en-US" altLang="zh-CN" dirty="0" smtClean="0"/>
            </a:br>
            <a:r>
              <a:rPr lang="en-US" altLang="zh-CN" dirty="0" smtClean="0"/>
              <a:t>spring-security-config-3.0.4.RELEASE.jar</a:t>
            </a:r>
            <a:br>
              <a:rPr lang="en-US" altLang="zh-CN" dirty="0" smtClean="0"/>
            </a:br>
            <a:r>
              <a:rPr lang="en-US" altLang="zh-CN" dirty="0" smtClean="0"/>
              <a:t>spring-security-core-3.0.4.RELEASE.jar</a:t>
            </a:r>
            <a:br>
              <a:rPr lang="en-US" altLang="zh-CN" dirty="0" smtClean="0"/>
            </a:br>
            <a:r>
              <a:rPr lang="en-US" altLang="zh-CN" dirty="0" smtClean="0"/>
              <a:t>spring-security-taglibs-3.0.4.RELEASE.jar</a:t>
            </a:r>
            <a:br>
              <a:rPr lang="en-US" altLang="zh-CN" dirty="0" smtClean="0"/>
            </a:br>
            <a:r>
              <a:rPr lang="en-US" altLang="zh-CN" dirty="0" smtClean="0"/>
              <a:t>spring-security-web-3.0.4.RELEASE.jar</a:t>
            </a:r>
            <a:br>
              <a:rPr lang="en-US" altLang="zh-CN" dirty="0" smtClean="0"/>
            </a:b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b="1" dirty="0" smtClean="0"/>
              <a:t>Core:</a:t>
            </a:r>
            <a:r>
              <a:rPr lang="zh-CN" altLang="en-US" dirty="0" smtClean="0"/>
              <a:t>包含了核心认证和权限控制类和接口以及远程支持和基本供应</a:t>
            </a:r>
            <a:r>
              <a:rPr lang="en-US" altLang="zh-CN" dirty="0" smtClean="0"/>
              <a:t>API</a:t>
            </a:r>
          </a:p>
          <a:p>
            <a:r>
              <a:rPr lang="en-US" altLang="zh-CN" b="1" dirty="0" smtClean="0"/>
              <a:t>Web:</a:t>
            </a:r>
            <a:r>
              <a:rPr lang="zh-CN" altLang="en-US" dirty="0" smtClean="0"/>
              <a:t>包含过滤器以及与</a:t>
            </a:r>
            <a:r>
              <a:rPr lang="en-US" altLang="zh-CN" dirty="0" smtClean="0"/>
              <a:t>web</a:t>
            </a:r>
            <a:r>
              <a:rPr lang="zh-CN" altLang="en-US" dirty="0" smtClean="0"/>
              <a:t>安全相关的架构代码</a:t>
            </a:r>
            <a:endParaRPr lang="en-US" altLang="zh-CN" dirty="0" smtClean="0"/>
          </a:p>
          <a:p>
            <a:r>
              <a:rPr lang="en-US" altLang="zh-CN" b="1" dirty="0" err="1" smtClean="0"/>
              <a:t>Config</a:t>
            </a:r>
            <a:r>
              <a:rPr lang="en-US" altLang="zh-CN" b="1" dirty="0" smtClean="0"/>
              <a:t>:</a:t>
            </a:r>
            <a:r>
              <a:rPr lang="zh-CN" altLang="en-US" dirty="0" smtClean="0"/>
              <a:t>包含安全命名空间的解析代码</a:t>
            </a:r>
            <a:endParaRPr lang="en-US" altLang="zh-CN" dirty="0" smtClean="0"/>
          </a:p>
          <a:p>
            <a:r>
              <a:rPr lang="en-US" altLang="zh-CN" b="1" dirty="0" err="1" smtClean="0"/>
              <a:t>Taglibs:</a:t>
            </a:r>
            <a:r>
              <a:rPr lang="en-US" altLang="zh-CN" dirty="0" err="1" smtClean="0"/>
              <a:t>Spring</a:t>
            </a:r>
            <a:r>
              <a:rPr lang="en-US" altLang="zh-CN" dirty="0" smtClean="0"/>
              <a:t> Security</a:t>
            </a:r>
            <a:r>
              <a:rPr lang="zh-CN" altLang="en-US" dirty="0" smtClean="0"/>
              <a:t>的标签库</a:t>
            </a:r>
            <a:endParaRPr lang="en-US" altLang="zh-CN"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系统安全策略</a:t>
            </a:r>
            <a:endParaRPr lang="zh-CN" altLang="en-US" dirty="0"/>
          </a:p>
        </p:txBody>
      </p:sp>
      <p:sp>
        <p:nvSpPr>
          <p:cNvPr id="3" name="内容占位符 2"/>
          <p:cNvSpPr>
            <a:spLocks noGrp="1"/>
          </p:cNvSpPr>
          <p:nvPr>
            <p:ph sz="quarter" idx="1"/>
          </p:nvPr>
        </p:nvSpPr>
        <p:spPr/>
        <p:txBody>
          <a:bodyPr/>
          <a:lstStyle/>
          <a:p>
            <a:r>
              <a:rPr lang="zh-CN" altLang="en-US" dirty="0" smtClean="0"/>
              <a:t>在应用中，有不同的用户可以对系统进行访问，而对于系统而言，可能期望对不同的用户做不同的约束，限制用户对资源的访问</a:t>
            </a:r>
            <a:endParaRPr lang="en-US" altLang="zh-CN" dirty="0" smtClean="0"/>
          </a:p>
          <a:p>
            <a:r>
              <a:rPr lang="zh-CN" altLang="en-US" dirty="0" smtClean="0"/>
              <a:t>解决这个问题最常用的方法是权限管理。即针对不同的用户赋予不同的角色，不同的角色可以访问不同的资源</a:t>
            </a:r>
            <a:endParaRPr lang="en-US" altLang="zh-CN" dirty="0" smtClean="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web.xml</a:t>
            </a:r>
            <a:endParaRPr lang="zh-CN" altLang="en-US" dirty="0"/>
          </a:p>
        </p:txBody>
      </p:sp>
      <p:sp>
        <p:nvSpPr>
          <p:cNvPr id="3" name="内容占位符 2"/>
          <p:cNvSpPr>
            <a:spLocks noGrp="1"/>
          </p:cNvSpPr>
          <p:nvPr>
            <p:ph sz="quarter" idx="1"/>
          </p:nvPr>
        </p:nvSpPr>
        <p:spPr>
          <a:xfrm>
            <a:off x="457200" y="1600200"/>
            <a:ext cx="8229600" cy="4925144"/>
          </a:xfrm>
        </p:spPr>
        <p:txBody>
          <a:bodyPr>
            <a:normAutofit fontScale="92500" lnSpcReduction="10000"/>
          </a:bodyPr>
          <a:lstStyle/>
          <a:p>
            <a:pPr>
              <a:buNone/>
            </a:pPr>
            <a:r>
              <a:rPr lang="en-US" altLang="zh-CN" dirty="0" smtClean="0"/>
              <a:t>1.</a:t>
            </a:r>
            <a:r>
              <a:rPr lang="zh-CN" altLang="en-US" dirty="0" smtClean="0"/>
              <a:t>配置</a:t>
            </a:r>
            <a:r>
              <a:rPr lang="en-US" altLang="zh-CN" dirty="0" smtClean="0"/>
              <a:t>spring security</a:t>
            </a:r>
            <a:r>
              <a:rPr lang="zh-CN" altLang="en-US" dirty="0" smtClean="0"/>
              <a:t>过滤器，获得应用支持</a:t>
            </a:r>
            <a:endParaRPr lang="en-US" altLang="zh-CN" dirty="0" smtClean="0"/>
          </a:p>
          <a:p>
            <a:pPr>
              <a:buNone/>
            </a:pPr>
            <a:r>
              <a:rPr lang="en-US" altLang="zh-CN" dirty="0" smtClean="0"/>
              <a:t>2.</a:t>
            </a:r>
            <a:r>
              <a:rPr lang="zh-CN" altLang="en-US" dirty="0" smtClean="0"/>
              <a:t>声明配置文件路径</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r>
              <a:rPr lang="en-US" altLang="zh-CN" sz="2600" dirty="0" err="1" smtClean="0">
                <a:solidFill>
                  <a:srgbClr val="FF0000"/>
                </a:solidFill>
              </a:rPr>
              <a:t>springSecurityFilterChain</a:t>
            </a:r>
            <a:r>
              <a:rPr lang="zh-CN" altLang="en-US" sz="2600" dirty="0" smtClean="0">
                <a:solidFill>
                  <a:srgbClr val="FF0000"/>
                </a:solidFill>
              </a:rPr>
              <a:t>的声明必须在</a:t>
            </a:r>
            <a:r>
              <a:rPr lang="en-US" altLang="zh-CN" sz="2600" dirty="0" smtClean="0">
                <a:solidFill>
                  <a:srgbClr val="FF0000"/>
                </a:solidFill>
              </a:rPr>
              <a:t>struts</a:t>
            </a:r>
            <a:r>
              <a:rPr lang="zh-CN" altLang="en-US" sz="2600" dirty="0" smtClean="0">
                <a:solidFill>
                  <a:srgbClr val="FF0000"/>
                </a:solidFill>
              </a:rPr>
              <a:t>声明之前，不然，该声明不被执行</a:t>
            </a:r>
            <a:endParaRPr lang="en-US" altLang="zh-CN" sz="2600" dirty="0" smtClean="0">
              <a:solidFill>
                <a:srgbClr val="FF0000"/>
              </a:solidFill>
            </a:endParaRPr>
          </a:p>
          <a:p>
            <a:pPr>
              <a:buNone/>
            </a:pPr>
            <a:endParaRPr lang="en-US" altLang="zh-CN" dirty="0" smtClean="0"/>
          </a:p>
          <a:p>
            <a:pPr>
              <a:buNone/>
            </a:pPr>
            <a:endParaRPr lang="zh-CN" altLang="en-US" dirty="0"/>
          </a:p>
        </p:txBody>
      </p:sp>
      <p:pic>
        <p:nvPicPr>
          <p:cNvPr id="2054" name="Picture 6"/>
          <p:cNvPicPr>
            <a:picLocks noChangeAspect="1" noChangeArrowheads="1"/>
          </p:cNvPicPr>
          <p:nvPr/>
        </p:nvPicPr>
        <p:blipFill>
          <a:blip r:embed="rId2" cstate="print"/>
          <a:srcRect/>
          <a:stretch>
            <a:fillRect/>
          </a:stretch>
        </p:blipFill>
        <p:spPr bwMode="auto">
          <a:xfrm>
            <a:off x="467544" y="2636912"/>
            <a:ext cx="7000875" cy="2476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err="1" smtClean="0"/>
              <a:t>DelegatingFilterProxy</a:t>
            </a:r>
            <a:r>
              <a:rPr lang="zh-CN" altLang="en-US" dirty="0" smtClean="0"/>
              <a:t>做的事情是代理</a:t>
            </a:r>
            <a:r>
              <a:rPr lang="en-US" altLang="zh-CN" dirty="0" smtClean="0"/>
              <a:t>Filter</a:t>
            </a:r>
            <a:r>
              <a:rPr lang="zh-CN" altLang="en-US" dirty="0" smtClean="0"/>
              <a:t>方法，从</a:t>
            </a:r>
            <a:r>
              <a:rPr lang="en-US" altLang="zh-CN" dirty="0" smtClean="0"/>
              <a:t>application context </a:t>
            </a:r>
            <a:r>
              <a:rPr lang="zh-CN" altLang="en-US" dirty="0" smtClean="0"/>
              <a:t>里获得</a:t>
            </a:r>
            <a:r>
              <a:rPr lang="en-US" altLang="zh-CN" dirty="0" smtClean="0"/>
              <a:t>bean</a:t>
            </a:r>
            <a:r>
              <a:rPr lang="zh-CN" altLang="en-US" dirty="0" smtClean="0"/>
              <a:t>（这些</a:t>
            </a:r>
            <a:r>
              <a:rPr lang="en-US" altLang="zh-CN" dirty="0" smtClean="0"/>
              <a:t>bean</a:t>
            </a:r>
            <a:r>
              <a:rPr lang="zh-CN" altLang="en-US" dirty="0" smtClean="0"/>
              <a:t>就是</a:t>
            </a:r>
            <a:r>
              <a:rPr lang="en-US" altLang="zh-CN" dirty="0" smtClean="0"/>
              <a:t>spring security</a:t>
            </a:r>
            <a:r>
              <a:rPr lang="zh-CN" altLang="en-US" dirty="0" smtClean="0"/>
              <a:t>中的核心部分及过滤器），在这里定义该</a:t>
            </a:r>
            <a:r>
              <a:rPr lang="en-US" altLang="zh-CN" dirty="0" smtClean="0"/>
              <a:t>Filter</a:t>
            </a:r>
            <a:r>
              <a:rPr lang="zh-CN" altLang="en-US" dirty="0" smtClean="0"/>
              <a:t>是使这些</a:t>
            </a:r>
            <a:r>
              <a:rPr lang="en-US" altLang="zh-CN" dirty="0" smtClean="0"/>
              <a:t>bean</a:t>
            </a:r>
            <a:r>
              <a:rPr lang="zh-CN" altLang="en-US" dirty="0" smtClean="0"/>
              <a:t>可以获得</a:t>
            </a:r>
            <a:r>
              <a:rPr lang="en-US" altLang="zh-CN" dirty="0" smtClean="0"/>
              <a:t>spring web application context</a:t>
            </a:r>
            <a:r>
              <a:rPr lang="zh-CN" altLang="en-US" dirty="0" smtClean="0"/>
              <a:t>的生命周期支持。</a:t>
            </a:r>
            <a:endParaRPr lang="en-US" altLang="zh-CN" dirty="0" smtClean="0"/>
          </a:p>
          <a:p>
            <a:r>
              <a:rPr lang="en-US" altLang="zh-CN" dirty="0" err="1" smtClean="0"/>
              <a:t>springSecurityFilterChain</a:t>
            </a:r>
            <a:r>
              <a:rPr lang="zh-CN" altLang="en-US" dirty="0" smtClean="0"/>
              <a:t>这个名称是由命名空间默认创建的用于处理</a:t>
            </a:r>
            <a:r>
              <a:rPr lang="en-US" altLang="zh-CN" dirty="0" smtClean="0"/>
              <a:t>web</a:t>
            </a:r>
            <a:r>
              <a:rPr lang="zh-CN" altLang="en-US" dirty="0" smtClean="0"/>
              <a:t>安全的一个内部的</a:t>
            </a:r>
            <a:r>
              <a:rPr lang="en-US" altLang="zh-CN" dirty="0" smtClean="0"/>
              <a:t>bean</a:t>
            </a:r>
            <a:r>
              <a:rPr lang="zh-CN" altLang="en-US" dirty="0" smtClean="0"/>
              <a:t>的</a:t>
            </a:r>
            <a:r>
              <a:rPr lang="en-US" altLang="zh-CN" dirty="0" smtClean="0"/>
              <a:t>id</a:t>
            </a:r>
            <a:r>
              <a:rPr lang="zh-CN" altLang="en-US" dirty="0" smtClean="0"/>
              <a:t>。所以在</a:t>
            </a:r>
            <a:r>
              <a:rPr lang="en-US" altLang="zh-CN" dirty="0" smtClean="0"/>
              <a:t>Spring</a:t>
            </a:r>
            <a:r>
              <a:rPr lang="zh-CN" altLang="en-US" dirty="0" smtClean="0"/>
              <a:t>配置文件中，不应该再使用这个</a:t>
            </a:r>
            <a:r>
              <a:rPr lang="en-US" altLang="zh-CN" dirty="0" smtClean="0"/>
              <a:t>id</a:t>
            </a:r>
            <a:r>
              <a:rPr lang="zh-CN" altLang="en-US" dirty="0" smtClean="0"/>
              <a:t>作为你的</a:t>
            </a:r>
            <a:r>
              <a:rPr lang="en-US" altLang="zh-CN" dirty="0" smtClean="0"/>
              <a:t>bean</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security</a:t>
            </a:r>
            <a:r>
              <a:rPr lang="zh-CN" altLang="en-US" dirty="0" smtClean="0"/>
              <a:t>的配置文件</a:t>
            </a:r>
            <a:endParaRPr lang="zh-CN" altLang="en-US" dirty="0"/>
          </a:p>
        </p:txBody>
      </p:sp>
      <p:sp>
        <p:nvSpPr>
          <p:cNvPr id="3" name="内容占位符 2"/>
          <p:cNvSpPr>
            <a:spLocks noGrp="1"/>
          </p:cNvSpPr>
          <p:nvPr>
            <p:ph sz="quarter" idx="1"/>
          </p:nvPr>
        </p:nvSpPr>
        <p:spPr/>
        <p:txBody>
          <a:bodyPr/>
          <a:lstStyle/>
          <a:p>
            <a:r>
              <a:rPr lang="en-US" altLang="zh-CN" dirty="0" smtClean="0"/>
              <a:t>applicationContext-security.xml</a:t>
            </a:r>
          </a:p>
          <a:p>
            <a:r>
              <a:rPr lang="zh-CN" altLang="en-US" dirty="0" smtClean="0"/>
              <a:t>它是</a:t>
            </a:r>
            <a:r>
              <a:rPr lang="en-US" altLang="zh-CN" dirty="0" smtClean="0"/>
              <a:t>spring security</a:t>
            </a:r>
            <a:r>
              <a:rPr lang="zh-CN" altLang="en-US" dirty="0" smtClean="0"/>
              <a:t>的主要配置文件</a:t>
            </a:r>
            <a:endParaRPr lang="en-US" altLang="zh-CN" dirty="0" smtClean="0"/>
          </a:p>
          <a:p>
            <a:endParaRPr lang="en-US" altLang="zh-CN"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applicationContext-security.xml</a:t>
            </a:r>
            <a:endParaRPr lang="zh-CN" altLang="en-US" dirty="0"/>
          </a:p>
        </p:txBody>
      </p:sp>
      <p:sp>
        <p:nvSpPr>
          <p:cNvPr id="3" name="内容占位符 2"/>
          <p:cNvSpPr>
            <a:spLocks noGrp="1"/>
          </p:cNvSpPr>
          <p:nvPr>
            <p:ph sz="quarter" idx="1"/>
          </p:nvPr>
        </p:nvSpPr>
        <p:spPr/>
        <p:txBody>
          <a:bodyPr>
            <a:normAutofit fontScale="77500" lnSpcReduction="20000"/>
          </a:bodyPr>
          <a:lstStyle/>
          <a:p>
            <a:r>
              <a:rPr lang="zh-CN" altLang="en-US" dirty="0" smtClean="0"/>
              <a:t>在</a:t>
            </a:r>
            <a:r>
              <a:rPr lang="en-US" altLang="zh-CN" dirty="0" smtClean="0"/>
              <a:t>/WEB-INF/</a:t>
            </a:r>
            <a:r>
              <a:rPr lang="zh-CN" altLang="en-US" dirty="0" smtClean="0"/>
              <a:t>下新建</a:t>
            </a:r>
            <a:r>
              <a:rPr lang="en-US" altLang="zh-CN" dirty="0" smtClean="0"/>
              <a:t>applicationContext-security.xml</a:t>
            </a:r>
            <a:r>
              <a:rPr lang="zh-CN" altLang="en-US" dirty="0" smtClean="0"/>
              <a:t>文件。该文件为</a:t>
            </a:r>
            <a:r>
              <a:rPr lang="en-US" altLang="zh-CN" dirty="0" smtClean="0"/>
              <a:t>spring security</a:t>
            </a:r>
            <a:r>
              <a:rPr lang="zh-CN" altLang="en-US" dirty="0" smtClean="0"/>
              <a:t>配置文件</a:t>
            </a:r>
            <a:endParaRPr lang="en-US" altLang="zh-CN" dirty="0" smtClean="0"/>
          </a:p>
          <a:p>
            <a:pPr lvl="1">
              <a:buNone/>
            </a:pPr>
            <a:r>
              <a:rPr lang="en-US" altLang="zh-CN" dirty="0" smtClean="0"/>
              <a:t>&lt;?xml version=</a:t>
            </a:r>
            <a:r>
              <a:rPr lang="en-US" altLang="zh-CN" i="1" dirty="0" smtClean="0"/>
              <a:t>"1.0" encoding="UTF-8"?&gt;</a:t>
            </a:r>
          </a:p>
          <a:p>
            <a:pPr lvl="1">
              <a:buNone/>
            </a:pPr>
            <a:r>
              <a:rPr lang="en-US" altLang="zh-CN" dirty="0" smtClean="0"/>
              <a:t>&lt;</a:t>
            </a:r>
            <a:r>
              <a:rPr lang="en-US" altLang="zh-CN" dirty="0" err="1" smtClean="0"/>
              <a:t>beans:beans</a:t>
            </a:r>
            <a:r>
              <a:rPr lang="en-US" altLang="zh-CN" dirty="0" smtClean="0"/>
              <a:t> </a:t>
            </a:r>
            <a:r>
              <a:rPr lang="en-US" altLang="zh-CN" dirty="0" err="1" smtClean="0"/>
              <a:t>xmlns</a:t>
            </a:r>
            <a:r>
              <a:rPr lang="en-US" altLang="zh-CN" dirty="0" smtClean="0"/>
              <a:t>=</a:t>
            </a:r>
            <a:r>
              <a:rPr lang="en-US" altLang="zh-CN" i="1" dirty="0" smtClean="0"/>
              <a:t>"http://www.springframework.org/schema/security"</a:t>
            </a:r>
          </a:p>
          <a:p>
            <a:pPr lvl="1">
              <a:buNone/>
            </a:pPr>
            <a:r>
              <a:rPr lang="en-US" altLang="zh-CN" dirty="0" err="1" smtClean="0"/>
              <a:t>xmlns:beans</a:t>
            </a:r>
            <a:r>
              <a:rPr lang="en-US" altLang="zh-CN" dirty="0" smtClean="0"/>
              <a:t>=</a:t>
            </a:r>
            <a:r>
              <a:rPr lang="en-US" altLang="zh-CN" i="1" dirty="0" smtClean="0"/>
              <a:t>"http://www.springframework.org/schema/beans"</a:t>
            </a:r>
          </a:p>
          <a:p>
            <a:pPr lvl="1">
              <a:buNone/>
            </a:pPr>
            <a:r>
              <a:rPr lang="en-US" altLang="zh-CN" dirty="0" err="1" smtClean="0"/>
              <a:t>xmlns:xsi</a:t>
            </a:r>
            <a:r>
              <a:rPr lang="en-US" altLang="zh-CN" dirty="0" smtClean="0"/>
              <a:t>=</a:t>
            </a:r>
            <a:r>
              <a:rPr lang="en-US" altLang="zh-CN" i="1" dirty="0" smtClean="0"/>
              <a:t>"http://www.w3.org/2001/XMLSchema-instance"</a:t>
            </a:r>
          </a:p>
          <a:p>
            <a:pPr lvl="1">
              <a:buNone/>
            </a:pPr>
            <a:r>
              <a:rPr lang="en-US" altLang="zh-CN" dirty="0" err="1" smtClean="0"/>
              <a:t>xsi:schemaLocation</a:t>
            </a:r>
            <a:r>
              <a:rPr lang="en-US" altLang="zh-CN" dirty="0" smtClean="0"/>
              <a:t>=</a:t>
            </a:r>
            <a:r>
              <a:rPr lang="en-US" altLang="zh-CN" i="1" dirty="0" smtClean="0"/>
              <a:t>"http://www.springframework.org/schema/beans </a:t>
            </a:r>
          </a:p>
          <a:p>
            <a:pPr lvl="1">
              <a:buNone/>
            </a:pPr>
            <a:r>
              <a:rPr lang="en-US" altLang="zh-CN" i="1" dirty="0" smtClean="0"/>
              <a:t>http://www.springframework.org/schema/beans/spring-beans-3.0.xsd</a:t>
            </a:r>
          </a:p>
          <a:p>
            <a:pPr lvl="1">
              <a:buNone/>
            </a:pPr>
            <a:r>
              <a:rPr lang="en-US" altLang="zh-CN" i="1" dirty="0" smtClean="0"/>
              <a:t>http://www.springframework.org/schema/security </a:t>
            </a:r>
          </a:p>
          <a:p>
            <a:pPr lvl="1">
              <a:buNone/>
            </a:pPr>
            <a:r>
              <a:rPr lang="en-US" altLang="zh-CN" i="1" dirty="0" smtClean="0">
                <a:hlinkClick r:id="rId2"/>
              </a:rPr>
              <a:t>http://www.springframework.org/schema/security/spring-security-3.0.xsd</a:t>
            </a:r>
            <a:r>
              <a:rPr lang="en-US" altLang="zh-CN" i="1" dirty="0" smtClean="0"/>
              <a:t>"&gt;</a:t>
            </a:r>
          </a:p>
          <a:p>
            <a:pPr lvl="2">
              <a:buNone/>
            </a:pPr>
            <a:r>
              <a:rPr lang="en-US" altLang="zh-CN" i="1" dirty="0" smtClean="0"/>
              <a:t>&lt;http auto-</a:t>
            </a:r>
            <a:r>
              <a:rPr lang="en-US" altLang="zh-CN" i="1" dirty="0" err="1" smtClean="0"/>
              <a:t>config</a:t>
            </a:r>
            <a:r>
              <a:rPr lang="en-US" altLang="zh-CN" i="1" dirty="0" smtClean="0"/>
              <a:t>=“true”&gt;&lt;/http&gt;</a:t>
            </a:r>
          </a:p>
          <a:p>
            <a:pPr lvl="2">
              <a:buNone/>
            </a:pPr>
            <a:r>
              <a:rPr lang="en-US" altLang="zh-CN" i="1" dirty="0" smtClean="0"/>
              <a:t>&lt;authentication-manager&gt;&lt;/authentication-manager&gt;</a:t>
            </a:r>
          </a:p>
          <a:p>
            <a:pPr lvl="1">
              <a:buNone/>
            </a:pPr>
            <a:r>
              <a:rPr lang="en-US" altLang="zh-CN" sz="2900" dirty="0" smtClean="0"/>
              <a:t>&lt;/</a:t>
            </a:r>
            <a:r>
              <a:rPr lang="en-US" altLang="zh-CN" sz="2900" dirty="0" err="1" smtClean="0"/>
              <a:t>beans:beans</a:t>
            </a:r>
            <a:r>
              <a:rPr lang="en-US" altLang="zh-CN" sz="2900" dirty="0" smtClean="0"/>
              <a:t>&gt;</a:t>
            </a:r>
            <a:endParaRPr lang="zh-CN" altLang="en-US" sz="29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applicationContext-security.xml</a:t>
            </a:r>
            <a:endParaRPr lang="zh-CN" altLang="en-US" dirty="0"/>
          </a:p>
        </p:txBody>
      </p:sp>
      <p:sp>
        <p:nvSpPr>
          <p:cNvPr id="3" name="内容占位符 2"/>
          <p:cNvSpPr>
            <a:spLocks noGrp="1"/>
          </p:cNvSpPr>
          <p:nvPr>
            <p:ph sz="quarter" idx="1"/>
          </p:nvPr>
        </p:nvSpPr>
        <p:spPr/>
        <p:txBody>
          <a:bodyPr/>
          <a:lstStyle/>
          <a:p>
            <a:r>
              <a:rPr lang="en-US" altLang="zh-CN" dirty="0" smtClean="0"/>
              <a:t>applicationContext-security.xml</a:t>
            </a:r>
            <a:r>
              <a:rPr lang="zh-CN" altLang="en-US" dirty="0" smtClean="0"/>
              <a:t>最小配置基本完成。</a:t>
            </a:r>
            <a:endParaRPr lang="en-US" altLang="zh-CN" i="1" dirty="0" smtClean="0"/>
          </a:p>
          <a:p>
            <a:pPr lvl="2">
              <a:buNone/>
            </a:pPr>
            <a:r>
              <a:rPr lang="en-US" altLang="zh-CN" i="1" dirty="0" smtClean="0"/>
              <a:t>&lt;http auto-</a:t>
            </a:r>
            <a:r>
              <a:rPr lang="en-US" altLang="zh-CN" i="1" dirty="0" err="1" smtClean="0"/>
              <a:t>config</a:t>
            </a:r>
            <a:r>
              <a:rPr lang="en-US" altLang="zh-CN" i="1" dirty="0" smtClean="0"/>
              <a:t>=“true”&gt;&lt;/http&gt;</a:t>
            </a:r>
          </a:p>
          <a:p>
            <a:pPr lvl="2">
              <a:buNone/>
            </a:pPr>
            <a:r>
              <a:rPr lang="en-US" altLang="zh-CN" i="1" dirty="0" smtClean="0"/>
              <a:t>&lt;authentication-manager&gt;&lt;/authentication-manager&gt;</a:t>
            </a:r>
          </a:p>
          <a:p>
            <a:pPr lvl="0"/>
            <a:r>
              <a:rPr lang="zh-CN" altLang="zh-CN" dirty="0" smtClean="0">
                <a:solidFill>
                  <a:srgbClr val="FF0000"/>
                </a:solidFill>
              </a:rPr>
              <a:t>这里配置空</a:t>
            </a:r>
            <a:r>
              <a:rPr lang="en-US" altLang="zh-CN" dirty="0" smtClean="0">
                <a:solidFill>
                  <a:srgbClr val="FF0000"/>
                </a:solidFill>
              </a:rPr>
              <a:t>http</a:t>
            </a:r>
            <a:r>
              <a:rPr lang="zh-CN" altLang="zh-CN" dirty="0" smtClean="0">
                <a:solidFill>
                  <a:srgbClr val="FF0000"/>
                </a:solidFill>
              </a:rPr>
              <a:t>及</a:t>
            </a:r>
            <a:r>
              <a:rPr lang="en-US" altLang="zh-CN" dirty="0" smtClean="0">
                <a:solidFill>
                  <a:srgbClr val="FF0000"/>
                </a:solidFill>
              </a:rPr>
              <a:t>authentication-manager</a:t>
            </a:r>
            <a:r>
              <a:rPr lang="zh-CN" altLang="zh-CN" dirty="0" smtClean="0">
                <a:solidFill>
                  <a:srgbClr val="FF0000"/>
                </a:solidFill>
              </a:rPr>
              <a:t>是使其自动生成</a:t>
            </a:r>
            <a:r>
              <a:rPr lang="en-US" altLang="zh-CN" dirty="0" err="1" smtClean="0">
                <a:solidFill>
                  <a:srgbClr val="FF0000"/>
                </a:solidFill>
              </a:rPr>
              <a:t>springSecurityFilterChain</a:t>
            </a:r>
            <a:r>
              <a:rPr lang="zh-CN" altLang="zh-CN" dirty="0" smtClean="0">
                <a:solidFill>
                  <a:srgbClr val="FF0000"/>
                </a:solidFill>
              </a:rPr>
              <a:t>的</a:t>
            </a:r>
            <a:r>
              <a:rPr lang="en-US" altLang="zh-CN" dirty="0" smtClean="0">
                <a:solidFill>
                  <a:srgbClr val="FF0000"/>
                </a:solidFill>
              </a:rPr>
              <a:t>bean</a:t>
            </a:r>
            <a:r>
              <a:rPr lang="zh-CN" altLang="zh-CN" dirty="0" smtClean="0">
                <a:solidFill>
                  <a:srgbClr val="FF0000"/>
                </a:solidFill>
              </a:rPr>
              <a:t>，不然会报错。</a:t>
            </a:r>
          </a:p>
          <a:p>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a:p>
        </p:txBody>
      </p:sp>
      <p:sp>
        <p:nvSpPr>
          <p:cNvPr id="3" name="标题 2"/>
          <p:cNvSpPr>
            <a:spLocks noGrp="1"/>
          </p:cNvSpPr>
          <p:nvPr>
            <p:ph type="title"/>
          </p:nvPr>
        </p:nvSpPr>
        <p:spPr/>
        <p:txBody>
          <a:bodyPr/>
          <a:lstStyle/>
          <a:p>
            <a:r>
              <a:rPr lang="zh-CN" altLang="en-US" dirty="0" smtClean="0"/>
              <a:t>自定义过滤器</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数据库表设计</a:t>
            </a:r>
            <a:endParaRPr lang="zh-CN" altLang="en-US" dirty="0"/>
          </a:p>
        </p:txBody>
      </p:sp>
      <p:sp>
        <p:nvSpPr>
          <p:cNvPr id="3" name="内容占位符 2"/>
          <p:cNvSpPr>
            <a:spLocks noGrp="1"/>
          </p:cNvSpPr>
          <p:nvPr>
            <p:ph sz="quarter" idx="1"/>
          </p:nvPr>
        </p:nvSpPr>
        <p:spPr/>
        <p:txBody>
          <a:bodyPr/>
          <a:lstStyle/>
          <a:p>
            <a:r>
              <a:rPr lang="zh-CN" altLang="en-US" dirty="0" smtClean="0"/>
              <a:t>根据需求，可以自由进行数据库表设计。</a:t>
            </a:r>
            <a:endParaRPr lang="en-US" altLang="zh-CN" dirty="0" smtClean="0"/>
          </a:p>
          <a:p>
            <a:r>
              <a:rPr lang="zh-CN" altLang="en-US" dirty="0" smtClean="0"/>
              <a:t>权限管理主要涉及用户，角色及资源三个实体</a:t>
            </a:r>
            <a:endParaRPr lang="en-US" altLang="zh-CN"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数据库表设计</a:t>
            </a:r>
            <a:endParaRPr lang="zh-CN" altLang="en-US" dirty="0"/>
          </a:p>
        </p:txBody>
      </p:sp>
      <p:sp>
        <p:nvSpPr>
          <p:cNvPr id="5" name="内容占位符 4"/>
          <p:cNvSpPr>
            <a:spLocks noGrp="1"/>
          </p:cNvSpPr>
          <p:nvPr>
            <p:ph sz="quarter" idx="1"/>
          </p:nvPr>
        </p:nvSpPr>
        <p:spPr/>
        <p:txBody>
          <a:bodyPr/>
          <a:lstStyle/>
          <a:p>
            <a:r>
              <a:rPr lang="zh-CN" altLang="en-US" dirty="0" smtClean="0"/>
              <a:t>用户表</a:t>
            </a:r>
            <a:endParaRPr lang="en-US" altLang="zh-CN" dirty="0" smtClean="0"/>
          </a:p>
          <a:p>
            <a:endParaRPr lang="en-US" altLang="zh-CN" dirty="0" smtClean="0"/>
          </a:p>
          <a:p>
            <a:endParaRPr lang="en-US" altLang="zh-CN" dirty="0" smtClean="0"/>
          </a:p>
          <a:p>
            <a:r>
              <a:rPr lang="zh-CN" altLang="en-US" dirty="0" smtClean="0"/>
              <a:t>角色表</a:t>
            </a:r>
            <a:endParaRPr lang="en-US" altLang="zh-CN" dirty="0" smtClean="0"/>
          </a:p>
          <a:p>
            <a:endParaRPr lang="en-US" altLang="zh-CN" dirty="0" smtClean="0"/>
          </a:p>
          <a:p>
            <a:endParaRPr lang="en-US" altLang="zh-CN" dirty="0" smtClean="0"/>
          </a:p>
          <a:p>
            <a:r>
              <a:rPr lang="zh-CN" altLang="en-US" dirty="0" smtClean="0"/>
              <a:t>资源表</a:t>
            </a:r>
            <a:endParaRPr lang="zh-CN" altLang="en-US" dirty="0"/>
          </a:p>
        </p:txBody>
      </p:sp>
      <p:pic>
        <p:nvPicPr>
          <p:cNvPr id="3078" name="Picture 6"/>
          <p:cNvPicPr>
            <a:picLocks noChangeAspect="1" noChangeArrowheads="1"/>
          </p:cNvPicPr>
          <p:nvPr/>
        </p:nvPicPr>
        <p:blipFill>
          <a:blip r:embed="rId2" cstate="print"/>
          <a:srcRect/>
          <a:stretch>
            <a:fillRect/>
          </a:stretch>
        </p:blipFill>
        <p:spPr bwMode="auto">
          <a:xfrm>
            <a:off x="2915816" y="1988840"/>
            <a:ext cx="2210246" cy="936104"/>
          </a:xfrm>
          <a:prstGeom prst="rect">
            <a:avLst/>
          </a:prstGeom>
          <a:noFill/>
          <a:ln w="9525">
            <a:noFill/>
            <a:miter lim="800000"/>
            <a:headEnd/>
            <a:tailEnd/>
          </a:ln>
        </p:spPr>
      </p:pic>
      <p:pic>
        <p:nvPicPr>
          <p:cNvPr id="3079" name="Picture 7"/>
          <p:cNvPicPr>
            <a:picLocks noChangeAspect="1" noChangeArrowheads="1"/>
          </p:cNvPicPr>
          <p:nvPr/>
        </p:nvPicPr>
        <p:blipFill>
          <a:blip r:embed="rId3" cstate="print"/>
          <a:srcRect/>
          <a:stretch>
            <a:fillRect/>
          </a:stretch>
        </p:blipFill>
        <p:spPr bwMode="auto">
          <a:xfrm>
            <a:off x="2987824" y="3573016"/>
            <a:ext cx="2431186" cy="864096"/>
          </a:xfrm>
          <a:prstGeom prst="rect">
            <a:avLst/>
          </a:prstGeom>
          <a:noFill/>
          <a:ln w="9525">
            <a:noFill/>
            <a:miter lim="800000"/>
            <a:headEnd/>
            <a:tailEnd/>
          </a:ln>
        </p:spPr>
      </p:pic>
      <p:pic>
        <p:nvPicPr>
          <p:cNvPr id="3080" name="Picture 8"/>
          <p:cNvPicPr>
            <a:picLocks noChangeAspect="1" noChangeArrowheads="1"/>
          </p:cNvPicPr>
          <p:nvPr/>
        </p:nvPicPr>
        <p:blipFill>
          <a:blip r:embed="rId4" cstate="print"/>
          <a:srcRect/>
          <a:stretch>
            <a:fillRect/>
          </a:stretch>
        </p:blipFill>
        <p:spPr bwMode="auto">
          <a:xfrm>
            <a:off x="3059832" y="5157192"/>
            <a:ext cx="2220247" cy="8640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数据库表设计</a:t>
            </a:r>
            <a:endParaRPr lang="zh-CN" altLang="en-US" dirty="0"/>
          </a:p>
        </p:txBody>
      </p:sp>
      <p:sp>
        <p:nvSpPr>
          <p:cNvPr id="3" name="内容占位符 2"/>
          <p:cNvSpPr>
            <a:spLocks noGrp="1"/>
          </p:cNvSpPr>
          <p:nvPr>
            <p:ph sz="quarter" idx="1"/>
          </p:nvPr>
        </p:nvSpPr>
        <p:spPr/>
        <p:txBody>
          <a:bodyPr/>
          <a:lstStyle/>
          <a:p>
            <a:r>
              <a:rPr lang="zh-CN" altLang="en-US" dirty="0" smtClean="0"/>
              <a:t>每个用户可以拥有多个角色，每个角色也可以属于多个用户</a:t>
            </a:r>
            <a:endParaRPr lang="en-US" altLang="zh-CN" dirty="0" smtClean="0"/>
          </a:p>
          <a:p>
            <a:r>
              <a:rPr lang="zh-CN" altLang="en-US" dirty="0" smtClean="0"/>
              <a:t>每个角色可以拥有多个资源，每个资源也可以属于多个角色</a:t>
            </a:r>
            <a:endParaRPr lang="en-US" altLang="zh-CN" dirty="0" smtClean="0"/>
          </a:p>
          <a:p>
            <a:r>
              <a:rPr lang="zh-CN" altLang="en-US" dirty="0" smtClean="0"/>
              <a:t>用户、角色和资源之前是多对多的关系，因此设计实现联系表用户角色表及角色资源表</a:t>
            </a:r>
          </a:p>
          <a:p>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E-R</a:t>
            </a:r>
            <a:r>
              <a:rPr lang="zh-CN" altLang="en-US" dirty="0" smtClean="0"/>
              <a:t>图</a:t>
            </a:r>
            <a:endParaRPr lang="zh-CN" altLang="en-US" dirty="0"/>
          </a:p>
        </p:txBody>
      </p:sp>
      <p:sp>
        <p:nvSpPr>
          <p:cNvPr id="3" name="内容占位符 2"/>
          <p:cNvSpPr>
            <a:spLocks noGrp="1"/>
          </p:cNvSpPr>
          <p:nvPr>
            <p:ph sz="quarter" idx="1"/>
          </p:nvPr>
        </p:nvSpPr>
        <p:spPr/>
        <p:txBody>
          <a:bodyPr/>
          <a:lstStyle/>
          <a:p>
            <a:endParaRPr lang="zh-CN" altLang="en-US" dirty="0"/>
          </a:p>
        </p:txBody>
      </p:sp>
      <p:grpSp>
        <p:nvGrpSpPr>
          <p:cNvPr id="1053" name="Group 29"/>
          <p:cNvGrpSpPr>
            <a:grpSpLocks/>
          </p:cNvGrpSpPr>
          <p:nvPr/>
        </p:nvGrpSpPr>
        <p:grpSpPr bwMode="auto">
          <a:xfrm>
            <a:off x="785786" y="2000240"/>
            <a:ext cx="7500990" cy="3190875"/>
            <a:chOff x="90" y="1995"/>
            <a:chExt cx="10440" cy="5025"/>
          </a:xfrm>
        </p:grpSpPr>
        <p:grpSp>
          <p:nvGrpSpPr>
            <p:cNvPr id="1054" name="Group 30"/>
            <p:cNvGrpSpPr>
              <a:grpSpLocks/>
            </p:cNvGrpSpPr>
            <p:nvPr/>
          </p:nvGrpSpPr>
          <p:grpSpPr bwMode="auto">
            <a:xfrm>
              <a:off x="90" y="1995"/>
              <a:ext cx="10440" cy="5025"/>
              <a:chOff x="90" y="1995"/>
              <a:chExt cx="10440" cy="5025"/>
            </a:xfrm>
          </p:grpSpPr>
          <p:sp>
            <p:nvSpPr>
              <p:cNvPr id="1055" name="AutoShape 31"/>
              <p:cNvSpPr>
                <a:spLocks noChangeArrowheads="1"/>
              </p:cNvSpPr>
              <p:nvPr/>
            </p:nvSpPr>
            <p:spPr bwMode="auto">
              <a:xfrm>
                <a:off x="4140" y="5910"/>
                <a:ext cx="2145" cy="1110"/>
              </a:xfrm>
              <a:prstGeom prst="flowChartDecis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拥有资源</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56" name="AutoShape 32"/>
              <p:cNvSpPr>
                <a:spLocks noChangeArrowheads="1"/>
              </p:cNvSpPr>
              <p:nvPr/>
            </p:nvSpPr>
            <p:spPr bwMode="auto">
              <a:xfrm>
                <a:off x="5625" y="2880"/>
                <a:ext cx="2145" cy="1110"/>
              </a:xfrm>
              <a:prstGeom prst="flowChartDecis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授予角色</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1057" name="Group 33"/>
              <p:cNvGrpSpPr>
                <a:grpSpLocks/>
              </p:cNvGrpSpPr>
              <p:nvPr/>
            </p:nvGrpSpPr>
            <p:grpSpPr bwMode="auto">
              <a:xfrm>
                <a:off x="7770" y="4110"/>
                <a:ext cx="2760" cy="1890"/>
                <a:chOff x="7770" y="4110"/>
                <a:chExt cx="2760" cy="1890"/>
              </a:xfrm>
            </p:grpSpPr>
            <p:sp>
              <p:nvSpPr>
                <p:cNvPr id="1058" name="Rectangle 34"/>
                <p:cNvSpPr>
                  <a:spLocks noChangeArrowheads="1"/>
                </p:cNvSpPr>
                <p:nvPr/>
              </p:nvSpPr>
              <p:spPr bwMode="auto">
                <a:xfrm>
                  <a:off x="7770" y="4800"/>
                  <a:ext cx="945" cy="49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角色</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59" name="Oval 35"/>
                <p:cNvSpPr>
                  <a:spLocks noChangeArrowheads="1"/>
                </p:cNvSpPr>
                <p:nvPr/>
              </p:nvSpPr>
              <p:spPr bwMode="auto">
                <a:xfrm>
                  <a:off x="9105" y="5385"/>
                  <a:ext cx="1200" cy="61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角色名名</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1060" name="AutoShape 36"/>
                <p:cNvCxnSpPr>
                  <a:cxnSpLocks noChangeShapeType="1"/>
                </p:cNvCxnSpPr>
                <p:nvPr/>
              </p:nvCxnSpPr>
              <p:spPr bwMode="auto">
                <a:xfrm flipV="1">
                  <a:off x="8715" y="4575"/>
                  <a:ext cx="480" cy="450"/>
                </a:xfrm>
                <a:prstGeom prst="straightConnector1">
                  <a:avLst/>
                </a:prstGeom>
                <a:noFill/>
                <a:ln w="9525">
                  <a:solidFill>
                    <a:srgbClr val="000000"/>
                  </a:solidFill>
                  <a:round/>
                  <a:headEnd/>
                  <a:tailEnd/>
                </a:ln>
              </p:spPr>
            </p:cxnSp>
            <p:sp>
              <p:nvSpPr>
                <p:cNvPr id="1061" name="Oval 37"/>
                <p:cNvSpPr>
                  <a:spLocks noChangeArrowheads="1"/>
                </p:cNvSpPr>
                <p:nvPr/>
              </p:nvSpPr>
              <p:spPr bwMode="auto">
                <a:xfrm>
                  <a:off x="9195" y="4110"/>
                  <a:ext cx="1335" cy="61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角色</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id</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1062" name="AutoShape 38"/>
                <p:cNvCxnSpPr>
                  <a:cxnSpLocks noChangeShapeType="1"/>
                </p:cNvCxnSpPr>
                <p:nvPr/>
              </p:nvCxnSpPr>
              <p:spPr bwMode="auto">
                <a:xfrm flipH="1" flipV="1">
                  <a:off x="8715" y="5100"/>
                  <a:ext cx="360" cy="645"/>
                </a:xfrm>
                <a:prstGeom prst="straightConnector1">
                  <a:avLst/>
                </a:prstGeom>
                <a:noFill/>
                <a:ln w="9525">
                  <a:solidFill>
                    <a:srgbClr val="000000"/>
                  </a:solidFill>
                  <a:round/>
                  <a:headEnd/>
                  <a:tailEnd/>
                </a:ln>
              </p:spPr>
            </p:cxnSp>
          </p:grpSp>
          <p:grpSp>
            <p:nvGrpSpPr>
              <p:cNvPr id="1063" name="Group 39"/>
              <p:cNvGrpSpPr>
                <a:grpSpLocks/>
              </p:cNvGrpSpPr>
              <p:nvPr/>
            </p:nvGrpSpPr>
            <p:grpSpPr bwMode="auto">
              <a:xfrm>
                <a:off x="90" y="5025"/>
                <a:ext cx="2670" cy="1845"/>
                <a:chOff x="90" y="5025"/>
                <a:chExt cx="2670" cy="1845"/>
              </a:xfrm>
            </p:grpSpPr>
            <p:sp>
              <p:nvSpPr>
                <p:cNvPr id="1064" name="Rectangle 40"/>
                <p:cNvSpPr>
                  <a:spLocks noChangeArrowheads="1"/>
                </p:cNvSpPr>
                <p:nvPr/>
              </p:nvSpPr>
              <p:spPr bwMode="auto">
                <a:xfrm>
                  <a:off x="1050" y="6360"/>
                  <a:ext cx="900" cy="5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资源</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65" name="Oval 41"/>
                <p:cNvSpPr>
                  <a:spLocks noChangeArrowheads="1"/>
                </p:cNvSpPr>
                <p:nvPr/>
              </p:nvSpPr>
              <p:spPr bwMode="auto">
                <a:xfrm>
                  <a:off x="1425" y="5130"/>
                  <a:ext cx="1335" cy="61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资源名</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1066" name="AutoShape 42"/>
                <p:cNvCxnSpPr>
                  <a:cxnSpLocks noChangeShapeType="1"/>
                </p:cNvCxnSpPr>
                <p:nvPr/>
              </p:nvCxnSpPr>
              <p:spPr bwMode="auto">
                <a:xfrm flipV="1">
                  <a:off x="1530" y="5745"/>
                  <a:ext cx="540" cy="615"/>
                </a:xfrm>
                <a:prstGeom prst="straightConnector1">
                  <a:avLst/>
                </a:prstGeom>
                <a:noFill/>
                <a:ln w="9525">
                  <a:solidFill>
                    <a:srgbClr val="000000"/>
                  </a:solidFill>
                  <a:round/>
                  <a:headEnd/>
                  <a:tailEnd/>
                </a:ln>
              </p:spPr>
            </p:cxnSp>
            <p:sp>
              <p:nvSpPr>
                <p:cNvPr id="1067" name="Oval 43"/>
                <p:cNvSpPr>
                  <a:spLocks noChangeArrowheads="1"/>
                </p:cNvSpPr>
                <p:nvPr/>
              </p:nvSpPr>
              <p:spPr bwMode="auto">
                <a:xfrm>
                  <a:off x="90" y="5025"/>
                  <a:ext cx="1335" cy="61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资源</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id</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1068" name="AutoShape 44"/>
                <p:cNvCxnSpPr>
                  <a:cxnSpLocks noChangeShapeType="1"/>
                </p:cNvCxnSpPr>
                <p:nvPr/>
              </p:nvCxnSpPr>
              <p:spPr bwMode="auto">
                <a:xfrm flipH="1" flipV="1">
                  <a:off x="975" y="5640"/>
                  <a:ext cx="450" cy="720"/>
                </a:xfrm>
                <a:prstGeom prst="straightConnector1">
                  <a:avLst/>
                </a:prstGeom>
                <a:noFill/>
                <a:ln w="9525">
                  <a:solidFill>
                    <a:srgbClr val="000000"/>
                  </a:solidFill>
                  <a:round/>
                  <a:headEnd/>
                  <a:tailEnd/>
                </a:ln>
              </p:spPr>
            </p:cxnSp>
          </p:grpSp>
          <p:cxnSp>
            <p:nvCxnSpPr>
              <p:cNvPr id="1069" name="AutoShape 45"/>
              <p:cNvCxnSpPr>
                <a:cxnSpLocks noChangeShapeType="1"/>
              </p:cNvCxnSpPr>
              <p:nvPr/>
            </p:nvCxnSpPr>
            <p:spPr bwMode="auto">
              <a:xfrm flipV="1">
                <a:off x="3060" y="3390"/>
                <a:ext cx="2490" cy="150"/>
              </a:xfrm>
              <a:prstGeom prst="straightConnector1">
                <a:avLst/>
              </a:prstGeom>
              <a:noFill/>
              <a:ln w="9525">
                <a:solidFill>
                  <a:srgbClr val="000000"/>
                </a:solidFill>
                <a:round/>
                <a:headEnd/>
                <a:tailEnd/>
              </a:ln>
            </p:spPr>
          </p:cxnSp>
          <p:cxnSp>
            <p:nvCxnSpPr>
              <p:cNvPr id="1070" name="AutoShape 46"/>
              <p:cNvCxnSpPr>
                <a:cxnSpLocks noChangeShapeType="1"/>
              </p:cNvCxnSpPr>
              <p:nvPr/>
            </p:nvCxnSpPr>
            <p:spPr bwMode="auto">
              <a:xfrm>
                <a:off x="7770" y="3390"/>
                <a:ext cx="705" cy="1335"/>
              </a:xfrm>
              <a:prstGeom prst="straightConnector1">
                <a:avLst/>
              </a:prstGeom>
              <a:noFill/>
              <a:ln w="9525">
                <a:solidFill>
                  <a:srgbClr val="000000"/>
                </a:solidFill>
                <a:round/>
                <a:headEnd/>
                <a:tailEnd/>
              </a:ln>
            </p:spPr>
          </p:cxnSp>
          <p:cxnSp>
            <p:nvCxnSpPr>
              <p:cNvPr id="1071" name="AutoShape 47"/>
              <p:cNvCxnSpPr>
                <a:cxnSpLocks noChangeShapeType="1"/>
              </p:cNvCxnSpPr>
              <p:nvPr/>
            </p:nvCxnSpPr>
            <p:spPr bwMode="auto">
              <a:xfrm flipV="1">
                <a:off x="1950" y="6495"/>
                <a:ext cx="2190" cy="75"/>
              </a:xfrm>
              <a:prstGeom prst="straightConnector1">
                <a:avLst/>
              </a:prstGeom>
              <a:noFill/>
              <a:ln w="9525">
                <a:solidFill>
                  <a:srgbClr val="000000"/>
                </a:solidFill>
                <a:round/>
                <a:headEnd/>
                <a:tailEnd/>
              </a:ln>
            </p:spPr>
          </p:cxnSp>
          <p:cxnSp>
            <p:nvCxnSpPr>
              <p:cNvPr id="1072" name="AutoShape 48"/>
              <p:cNvCxnSpPr>
                <a:cxnSpLocks noChangeShapeType="1"/>
              </p:cNvCxnSpPr>
              <p:nvPr/>
            </p:nvCxnSpPr>
            <p:spPr bwMode="auto">
              <a:xfrm flipV="1">
                <a:off x="6285" y="5295"/>
                <a:ext cx="2115" cy="1200"/>
              </a:xfrm>
              <a:prstGeom prst="straightConnector1">
                <a:avLst/>
              </a:prstGeom>
              <a:noFill/>
              <a:ln w="9525">
                <a:solidFill>
                  <a:srgbClr val="000000"/>
                </a:solidFill>
                <a:round/>
                <a:headEnd/>
                <a:tailEnd/>
              </a:ln>
            </p:spPr>
          </p:cxnSp>
          <p:grpSp>
            <p:nvGrpSpPr>
              <p:cNvPr id="1073" name="Group 49"/>
              <p:cNvGrpSpPr>
                <a:grpSpLocks/>
              </p:cNvGrpSpPr>
              <p:nvPr/>
            </p:nvGrpSpPr>
            <p:grpSpPr bwMode="auto">
              <a:xfrm>
                <a:off x="1065" y="1995"/>
                <a:ext cx="3450" cy="1785"/>
                <a:chOff x="1065" y="1995"/>
                <a:chExt cx="3450" cy="1785"/>
              </a:xfrm>
            </p:grpSpPr>
            <p:sp>
              <p:nvSpPr>
                <p:cNvPr id="1074" name="Rectangle 50"/>
                <p:cNvSpPr>
                  <a:spLocks noChangeArrowheads="1"/>
                </p:cNvSpPr>
                <p:nvPr/>
              </p:nvSpPr>
              <p:spPr bwMode="auto">
                <a:xfrm>
                  <a:off x="2310" y="3255"/>
                  <a:ext cx="990" cy="5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用户</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75" name="Oval 51"/>
                <p:cNvSpPr>
                  <a:spLocks noChangeArrowheads="1"/>
                </p:cNvSpPr>
                <p:nvPr/>
              </p:nvSpPr>
              <p:spPr bwMode="auto">
                <a:xfrm>
                  <a:off x="2400" y="2100"/>
                  <a:ext cx="1140" cy="61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用户名</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76" name="Oval 52"/>
                <p:cNvSpPr>
                  <a:spLocks noChangeArrowheads="1"/>
                </p:cNvSpPr>
                <p:nvPr/>
              </p:nvSpPr>
              <p:spPr bwMode="auto">
                <a:xfrm>
                  <a:off x="3600" y="2265"/>
                  <a:ext cx="915" cy="61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密码</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1077" name="AutoShape 53"/>
                <p:cNvCxnSpPr>
                  <a:cxnSpLocks noChangeShapeType="1"/>
                </p:cNvCxnSpPr>
                <p:nvPr/>
              </p:nvCxnSpPr>
              <p:spPr bwMode="auto">
                <a:xfrm flipV="1">
                  <a:off x="2505" y="2715"/>
                  <a:ext cx="255" cy="540"/>
                </a:xfrm>
                <a:prstGeom prst="straightConnector1">
                  <a:avLst/>
                </a:prstGeom>
                <a:noFill/>
                <a:ln w="9525">
                  <a:solidFill>
                    <a:srgbClr val="000000"/>
                  </a:solidFill>
                  <a:round/>
                  <a:headEnd/>
                  <a:tailEnd/>
                </a:ln>
              </p:spPr>
            </p:cxnSp>
            <p:cxnSp>
              <p:nvCxnSpPr>
                <p:cNvPr id="1078" name="AutoShape 54"/>
                <p:cNvCxnSpPr>
                  <a:cxnSpLocks noChangeShapeType="1"/>
                </p:cNvCxnSpPr>
                <p:nvPr/>
              </p:nvCxnSpPr>
              <p:spPr bwMode="auto">
                <a:xfrm flipV="1">
                  <a:off x="3210" y="2880"/>
                  <a:ext cx="570" cy="375"/>
                </a:xfrm>
                <a:prstGeom prst="straightConnector1">
                  <a:avLst/>
                </a:prstGeom>
                <a:noFill/>
                <a:ln w="9525">
                  <a:solidFill>
                    <a:srgbClr val="000000"/>
                  </a:solidFill>
                  <a:round/>
                  <a:headEnd/>
                  <a:tailEnd/>
                </a:ln>
              </p:spPr>
            </p:cxnSp>
            <p:sp>
              <p:nvSpPr>
                <p:cNvPr id="1079" name="Oval 55"/>
                <p:cNvSpPr>
                  <a:spLocks noChangeArrowheads="1"/>
                </p:cNvSpPr>
                <p:nvPr/>
              </p:nvSpPr>
              <p:spPr bwMode="auto">
                <a:xfrm>
                  <a:off x="1065" y="1995"/>
                  <a:ext cx="1335" cy="61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用户</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id</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1080" name="AutoShape 56"/>
                <p:cNvCxnSpPr>
                  <a:cxnSpLocks noChangeShapeType="1"/>
                </p:cNvCxnSpPr>
                <p:nvPr/>
              </p:nvCxnSpPr>
              <p:spPr bwMode="auto">
                <a:xfrm flipH="1" flipV="1">
                  <a:off x="1950" y="2610"/>
                  <a:ext cx="360" cy="645"/>
                </a:xfrm>
                <a:prstGeom prst="straightConnector1">
                  <a:avLst/>
                </a:prstGeom>
                <a:noFill/>
                <a:ln w="9525">
                  <a:solidFill>
                    <a:srgbClr val="000000"/>
                  </a:solidFill>
                  <a:round/>
                  <a:headEnd/>
                  <a:tailEnd/>
                </a:ln>
              </p:spPr>
            </p:cxnSp>
          </p:grpSp>
        </p:grpSp>
        <p:sp>
          <p:nvSpPr>
            <p:cNvPr id="1081" name="Rectangle 57"/>
            <p:cNvSpPr>
              <a:spLocks noChangeArrowheads="1"/>
            </p:cNvSpPr>
            <p:nvPr/>
          </p:nvSpPr>
          <p:spPr bwMode="auto">
            <a:xfrm>
              <a:off x="3510" y="3540"/>
              <a:ext cx="630" cy="4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M</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82" name="Rectangle 58"/>
            <p:cNvSpPr>
              <a:spLocks noChangeArrowheads="1"/>
            </p:cNvSpPr>
            <p:nvPr/>
          </p:nvSpPr>
          <p:spPr bwMode="auto">
            <a:xfrm>
              <a:off x="4995" y="3525"/>
              <a:ext cx="630" cy="4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N</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83" name="Rectangle 59"/>
            <p:cNvSpPr>
              <a:spLocks noChangeArrowheads="1"/>
            </p:cNvSpPr>
            <p:nvPr/>
          </p:nvSpPr>
          <p:spPr bwMode="auto">
            <a:xfrm>
              <a:off x="7845" y="3075"/>
              <a:ext cx="630" cy="4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M</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84" name="Rectangle 60"/>
            <p:cNvSpPr>
              <a:spLocks noChangeArrowheads="1"/>
            </p:cNvSpPr>
            <p:nvPr/>
          </p:nvSpPr>
          <p:spPr bwMode="auto">
            <a:xfrm>
              <a:off x="8235" y="4110"/>
              <a:ext cx="630" cy="4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N</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85" name="Rectangle 61"/>
            <p:cNvSpPr>
              <a:spLocks noChangeArrowheads="1"/>
            </p:cNvSpPr>
            <p:nvPr/>
          </p:nvSpPr>
          <p:spPr bwMode="auto">
            <a:xfrm>
              <a:off x="3540" y="6030"/>
              <a:ext cx="630" cy="4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N</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86" name="Rectangle 62"/>
            <p:cNvSpPr>
              <a:spLocks noChangeArrowheads="1"/>
            </p:cNvSpPr>
            <p:nvPr/>
          </p:nvSpPr>
          <p:spPr bwMode="auto">
            <a:xfrm>
              <a:off x="2130" y="6000"/>
              <a:ext cx="630" cy="4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M</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87" name="Rectangle 63"/>
            <p:cNvSpPr>
              <a:spLocks noChangeArrowheads="1"/>
            </p:cNvSpPr>
            <p:nvPr/>
          </p:nvSpPr>
          <p:spPr bwMode="auto">
            <a:xfrm>
              <a:off x="7845" y="5640"/>
              <a:ext cx="630" cy="4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N</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88" name="Rectangle 64"/>
            <p:cNvSpPr>
              <a:spLocks noChangeArrowheads="1"/>
            </p:cNvSpPr>
            <p:nvPr/>
          </p:nvSpPr>
          <p:spPr bwMode="auto">
            <a:xfrm>
              <a:off x="6420" y="6465"/>
              <a:ext cx="630" cy="4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M</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权限管理</a:t>
            </a:r>
            <a:endParaRPr lang="zh-CN" altLang="en-US" dirty="0"/>
          </a:p>
        </p:txBody>
      </p:sp>
      <p:sp>
        <p:nvSpPr>
          <p:cNvPr id="3" name="内容占位符 2"/>
          <p:cNvSpPr>
            <a:spLocks noGrp="1"/>
          </p:cNvSpPr>
          <p:nvPr>
            <p:ph sz="quarter" idx="1"/>
          </p:nvPr>
        </p:nvSpPr>
        <p:spPr/>
        <p:txBody>
          <a:bodyPr/>
          <a:lstStyle/>
          <a:p>
            <a:r>
              <a:rPr lang="zh-CN" altLang="en-US" dirty="0" smtClean="0"/>
              <a:t>权限管理可以限制用户对资源的访问，使得低权限的用户不能访问被限制的权限。</a:t>
            </a:r>
            <a:endParaRPr lang="en-US" altLang="zh-CN" dirty="0" smtClean="0"/>
          </a:p>
          <a:p>
            <a:endParaRPr lang="en-US" altLang="zh-CN" dirty="0" smtClean="0"/>
          </a:p>
          <a:p>
            <a:r>
              <a:rPr lang="en-US" altLang="zh-CN" dirty="0" smtClean="0"/>
              <a:t>Spring security</a:t>
            </a:r>
            <a:r>
              <a:rPr lang="zh-CN" altLang="en-US" dirty="0" smtClean="0"/>
              <a:t>提供了权限管理的完整解决方案。</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数据库表设计</a:t>
            </a:r>
            <a:endParaRPr lang="zh-CN" altLang="en-US" dirty="0"/>
          </a:p>
        </p:txBody>
      </p:sp>
      <p:sp>
        <p:nvSpPr>
          <p:cNvPr id="3" name="内容占位符 2"/>
          <p:cNvSpPr>
            <a:spLocks noGrp="1"/>
          </p:cNvSpPr>
          <p:nvPr>
            <p:ph sz="quarter" idx="1"/>
          </p:nvPr>
        </p:nvSpPr>
        <p:spPr/>
        <p:txBody>
          <a:bodyPr/>
          <a:lstStyle/>
          <a:p>
            <a:r>
              <a:rPr lang="zh-CN" altLang="en-US" dirty="0" smtClean="0"/>
              <a:t>因此，形成物理数据模型如图</a:t>
            </a:r>
            <a:endParaRPr lang="zh-CN" altLang="en-US" dirty="0"/>
          </a:p>
        </p:txBody>
      </p:sp>
      <p:pic>
        <p:nvPicPr>
          <p:cNvPr id="4099" name="Picture 3"/>
          <p:cNvPicPr>
            <a:picLocks noChangeAspect="1" noChangeArrowheads="1"/>
          </p:cNvPicPr>
          <p:nvPr/>
        </p:nvPicPr>
        <p:blipFill>
          <a:blip r:embed="rId2" cstate="print"/>
          <a:srcRect/>
          <a:stretch>
            <a:fillRect/>
          </a:stretch>
        </p:blipFill>
        <p:spPr bwMode="auto">
          <a:xfrm>
            <a:off x="611560" y="1124744"/>
            <a:ext cx="7507893" cy="5400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security</a:t>
            </a:r>
            <a:r>
              <a:rPr lang="zh-CN" altLang="en-US" dirty="0" smtClean="0"/>
              <a:t>核心类</a:t>
            </a:r>
            <a:endParaRPr lang="zh-CN" altLang="en-US" dirty="0"/>
          </a:p>
        </p:txBody>
      </p:sp>
      <p:sp>
        <p:nvSpPr>
          <p:cNvPr id="3" name="内容占位符 2"/>
          <p:cNvSpPr>
            <a:spLocks noGrp="1"/>
          </p:cNvSpPr>
          <p:nvPr>
            <p:ph sz="quarter" idx="1"/>
          </p:nvPr>
        </p:nvSpPr>
        <p:spPr/>
        <p:txBody>
          <a:bodyPr>
            <a:normAutofit fontScale="92500"/>
          </a:bodyPr>
          <a:lstStyle/>
          <a:p>
            <a:pPr>
              <a:buNone/>
            </a:pPr>
            <a:r>
              <a:rPr lang="en-US" altLang="zh-CN" dirty="0" smtClean="0"/>
              <a:t>1.URL</a:t>
            </a:r>
            <a:r>
              <a:rPr lang="zh-CN" altLang="en-US" dirty="0" smtClean="0"/>
              <a:t>过滤器或方法拦截器：用来拦截</a:t>
            </a:r>
            <a:r>
              <a:rPr lang="en-US" altLang="zh-CN" dirty="0" smtClean="0"/>
              <a:t>URL</a:t>
            </a:r>
            <a:r>
              <a:rPr lang="zh-CN" altLang="en-US" dirty="0" smtClean="0"/>
              <a:t>或者方法资源对其进行验证，其抽象基类为</a:t>
            </a:r>
            <a:r>
              <a:rPr lang="en-US" altLang="zh-CN" dirty="0" err="1" smtClean="0"/>
              <a:t>AbstractSecurityInterceptor</a:t>
            </a:r>
            <a:r>
              <a:rPr lang="en-US" altLang="zh-CN" dirty="0" smtClean="0"/>
              <a:t> </a:t>
            </a:r>
          </a:p>
          <a:p>
            <a:pPr>
              <a:buNone/>
            </a:pPr>
            <a:r>
              <a:rPr lang="en-US" altLang="zh-CN" dirty="0" smtClean="0"/>
              <a:t>2.</a:t>
            </a:r>
            <a:r>
              <a:rPr lang="zh-CN" altLang="en-US" dirty="0" smtClean="0"/>
              <a:t>资源权限获取器：用来取得访问某个</a:t>
            </a:r>
            <a:r>
              <a:rPr lang="en-US" altLang="zh-CN" dirty="0" smtClean="0"/>
              <a:t>URL</a:t>
            </a:r>
            <a:r>
              <a:rPr lang="zh-CN" altLang="en-US" dirty="0" smtClean="0"/>
              <a:t>或者方法所需要的权限，接口为</a:t>
            </a:r>
            <a:r>
              <a:rPr lang="en-US" altLang="zh-CN" dirty="0" err="1" smtClean="0"/>
              <a:t>SecurityMetadataSource</a:t>
            </a:r>
            <a:r>
              <a:rPr lang="en-US" altLang="zh-CN" dirty="0" smtClean="0"/>
              <a:t> </a:t>
            </a:r>
          </a:p>
          <a:p>
            <a:pPr>
              <a:buNone/>
            </a:pPr>
            <a:r>
              <a:rPr lang="en-US" altLang="zh-CN" dirty="0" smtClean="0"/>
              <a:t>3.</a:t>
            </a:r>
            <a:r>
              <a:rPr lang="zh-CN" altLang="en-US" dirty="0" smtClean="0"/>
              <a:t>访问决策器：用来决定用户是否拥有访问权限的关键类，其接口为</a:t>
            </a:r>
            <a:r>
              <a:rPr lang="en-US" altLang="zh-CN" dirty="0" err="1" smtClean="0"/>
              <a:t>AccessDecisionManager</a:t>
            </a:r>
            <a:r>
              <a:rPr lang="zh-CN" altLang="en-US" dirty="0" smtClean="0"/>
              <a:t>。</a:t>
            </a:r>
            <a:endParaRPr lang="en-US" altLang="zh-CN" dirty="0" smtClean="0"/>
          </a:p>
          <a:p>
            <a:pPr>
              <a:buNone/>
            </a:pPr>
            <a:r>
              <a:rPr lang="en-US" altLang="zh-CN" dirty="0" smtClean="0"/>
              <a:t>4.</a:t>
            </a:r>
            <a:r>
              <a:rPr lang="zh-CN" altLang="en-US" dirty="0" smtClean="0"/>
              <a:t>权限验证器：确定用户的可访问的资源，重新封装用户与资源，接口为</a:t>
            </a:r>
            <a:r>
              <a:rPr lang="en-US" altLang="zh-CN" dirty="0" err="1" smtClean="0"/>
              <a:t>UserDetailsService</a:t>
            </a:r>
            <a:r>
              <a:rPr lang="zh-CN" altLang="en-US" dirty="0" smtClean="0"/>
              <a:t> </a:t>
            </a:r>
            <a:br>
              <a:rPr lang="zh-CN" altLang="en-US" dirty="0" smtClean="0"/>
            </a:b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security</a:t>
            </a:r>
            <a:r>
              <a:rPr lang="zh-CN" altLang="en-US" dirty="0" smtClean="0"/>
              <a:t>核心类</a:t>
            </a:r>
            <a:endParaRPr lang="zh-CN" altLang="en-US" dirty="0"/>
          </a:p>
        </p:txBody>
      </p:sp>
      <p:sp>
        <p:nvSpPr>
          <p:cNvPr id="3" name="内容占位符 2"/>
          <p:cNvSpPr>
            <a:spLocks noGrp="1"/>
          </p:cNvSpPr>
          <p:nvPr>
            <p:ph sz="quarter" idx="1"/>
          </p:nvPr>
        </p:nvSpPr>
        <p:spPr/>
        <p:txBody>
          <a:bodyPr/>
          <a:lstStyle/>
          <a:p>
            <a:r>
              <a:rPr lang="zh-CN" altLang="en-US" dirty="0" smtClean="0"/>
              <a:t>调用顺序为：登录后调用</a:t>
            </a:r>
            <a:r>
              <a:rPr lang="en-US" altLang="zh-CN" dirty="0" err="1" smtClean="0"/>
              <a:t>UserDetailsService</a:t>
            </a:r>
            <a:r>
              <a:rPr lang="zh-CN" altLang="en-US" dirty="0" smtClean="0"/>
              <a:t>对用户及资源进行重新封装、授权，</a:t>
            </a:r>
            <a:r>
              <a:rPr lang="en-US" altLang="zh-CN" dirty="0" err="1" smtClean="0"/>
              <a:t>AbstractSecurityInterceptor</a:t>
            </a:r>
            <a:r>
              <a:rPr lang="zh-CN" altLang="en-US" dirty="0" smtClean="0"/>
              <a:t>拦截请求，调用</a:t>
            </a:r>
            <a:r>
              <a:rPr lang="en-US" altLang="zh-CN" dirty="0" err="1" smtClean="0"/>
              <a:t>SecurityMetadataSource</a:t>
            </a:r>
            <a:r>
              <a:rPr lang="zh-CN" altLang="en-US" dirty="0" smtClean="0"/>
              <a:t>取得资源的所有可访问权限，然后再调用</a:t>
            </a:r>
            <a:r>
              <a:rPr lang="en-US" altLang="zh-CN" dirty="0" err="1" smtClean="0"/>
              <a:t>AccessDecisionManager</a:t>
            </a:r>
            <a:r>
              <a:rPr lang="zh-CN" altLang="en-US" dirty="0" smtClean="0"/>
              <a:t>来实现决策，确定用户是否有权限访问该资源。 </a:t>
            </a:r>
            <a:endParaRPr lang="en-US" altLang="zh-CN" dirty="0" smtClean="0"/>
          </a:p>
          <a:p>
            <a:r>
              <a:rPr lang="zh-CN" altLang="en-US" dirty="0" smtClean="0"/>
              <a:t>通过自定义四个核心类可以将数据库中用户、角色及资源进行关联，并实现认证授权及权限验证。</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资源权限获取器</a:t>
            </a:r>
            <a:endParaRPr lang="zh-CN" altLang="en-US" dirty="0"/>
          </a:p>
        </p:txBody>
      </p:sp>
      <p:sp>
        <p:nvSpPr>
          <p:cNvPr id="3" name="内容占位符 2"/>
          <p:cNvSpPr>
            <a:spLocks noGrp="1"/>
          </p:cNvSpPr>
          <p:nvPr>
            <p:ph sz="quarter" idx="1"/>
          </p:nvPr>
        </p:nvSpPr>
        <p:spPr/>
        <p:txBody>
          <a:bodyPr/>
          <a:lstStyle/>
          <a:p>
            <a:r>
              <a:rPr lang="en-US" altLang="zh-CN" dirty="0" err="1" smtClean="0"/>
              <a:t>SecurityMetadataSourceImpl</a:t>
            </a:r>
            <a:r>
              <a:rPr lang="zh-CN" altLang="en-US" dirty="0" smtClean="0"/>
              <a:t>类，实现</a:t>
            </a:r>
            <a:r>
              <a:rPr lang="en-US" altLang="zh-CN" dirty="0" err="1" smtClean="0"/>
              <a:t>FilterInvocationSecurityMetadataSource</a:t>
            </a:r>
            <a:r>
              <a:rPr lang="zh-CN" altLang="en-US" dirty="0" smtClean="0"/>
              <a:t>，它对资源进行封装，返回请求对应的资源</a:t>
            </a:r>
            <a:endParaRPr lang="en-US" altLang="zh-CN" dirty="0" smtClean="0"/>
          </a:p>
          <a:p>
            <a:r>
              <a:rPr lang="zh-CN" altLang="en-US" dirty="0" smtClean="0"/>
              <a:t>实现</a:t>
            </a:r>
            <a:r>
              <a:rPr lang="en-US" altLang="zh-CN" dirty="0" err="1" smtClean="0"/>
              <a:t>loadResourceDefine</a:t>
            </a:r>
            <a:r>
              <a:rPr lang="zh-CN" altLang="en-US" dirty="0" smtClean="0"/>
              <a:t>方法，获取所有的资源，将资源</a:t>
            </a:r>
            <a:r>
              <a:rPr lang="en-US" altLang="zh-CN" dirty="0" err="1" smtClean="0"/>
              <a:t>url</a:t>
            </a:r>
            <a:r>
              <a:rPr lang="zh-CN" altLang="en-US" dirty="0" smtClean="0"/>
              <a:t>与资源名以</a:t>
            </a:r>
            <a:r>
              <a:rPr lang="en-US" altLang="zh-CN" dirty="0" smtClean="0"/>
              <a:t>Map</a:t>
            </a:r>
            <a:r>
              <a:rPr lang="zh-CN" altLang="en-US" dirty="0" smtClean="0"/>
              <a:t>的形式进行封装</a:t>
            </a:r>
            <a:endParaRPr lang="en-US" altLang="zh-CN" dirty="0" smtClean="0"/>
          </a:p>
          <a:p>
            <a:r>
              <a:rPr lang="en-US" altLang="zh-CN" dirty="0" err="1" smtClean="0"/>
              <a:t>getAttributes</a:t>
            </a:r>
            <a:r>
              <a:rPr lang="zh-CN" altLang="en-US" dirty="0" smtClean="0"/>
              <a:t>，返回请求对应的资源</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loadResourceDefine</a:t>
            </a:r>
            <a:endParaRPr lang="zh-CN" altLang="en-US" dirty="0"/>
          </a:p>
        </p:txBody>
      </p:sp>
      <p:sp>
        <p:nvSpPr>
          <p:cNvPr id="3" name="内容占位符 2"/>
          <p:cNvSpPr>
            <a:spLocks noGrp="1"/>
          </p:cNvSpPr>
          <p:nvPr>
            <p:ph sz="quarter" idx="1"/>
          </p:nvPr>
        </p:nvSpPr>
        <p:spPr/>
        <p:txBody>
          <a:bodyPr>
            <a:noAutofit/>
          </a:bodyPr>
          <a:lstStyle/>
          <a:p>
            <a:pPr lvl="1">
              <a:buNone/>
            </a:pPr>
            <a:r>
              <a:rPr lang="en-US" altLang="zh-CN" sz="2000" dirty="0" smtClean="0"/>
              <a:t>//</a:t>
            </a:r>
            <a:r>
              <a:rPr lang="zh-CN" altLang="en-US" sz="2000" dirty="0" smtClean="0"/>
              <a:t>获取所有的权限</a:t>
            </a:r>
          </a:p>
          <a:p>
            <a:pPr lvl="1">
              <a:buNone/>
            </a:pPr>
            <a:r>
              <a:rPr lang="en-US" altLang="zh-CN" sz="2000" b="1" dirty="0" smtClean="0"/>
              <a:t>private void </a:t>
            </a:r>
            <a:r>
              <a:rPr lang="en-US" altLang="zh-CN" sz="2000" b="1" dirty="0" err="1" smtClean="0"/>
              <a:t>loadResourceDefine</a:t>
            </a:r>
            <a:r>
              <a:rPr lang="en-US" altLang="zh-CN" sz="2000" b="1" dirty="0" smtClean="0"/>
              <a:t>() {</a:t>
            </a:r>
          </a:p>
          <a:p>
            <a:pPr lvl="1">
              <a:buNone/>
            </a:pPr>
            <a:r>
              <a:rPr lang="en-US" altLang="zh-CN" sz="2000" b="1" dirty="0" smtClean="0"/>
              <a:t>if (</a:t>
            </a:r>
            <a:r>
              <a:rPr lang="en-US" altLang="zh-CN" sz="2000" b="1" i="1" dirty="0" err="1" smtClean="0"/>
              <a:t>resourceMap</a:t>
            </a:r>
            <a:r>
              <a:rPr lang="en-US" altLang="zh-CN" sz="2000" b="1" i="1" dirty="0" smtClean="0"/>
              <a:t> == null) {</a:t>
            </a:r>
          </a:p>
          <a:p>
            <a:pPr lvl="1">
              <a:buNone/>
            </a:pPr>
            <a:r>
              <a:rPr lang="en-US" altLang="zh-CN" sz="2000" i="1" dirty="0" err="1" smtClean="0"/>
              <a:t>resourceMap</a:t>
            </a:r>
            <a:r>
              <a:rPr lang="en-US" altLang="zh-CN" sz="2000" i="1" dirty="0" smtClean="0"/>
              <a:t> = </a:t>
            </a:r>
            <a:r>
              <a:rPr lang="en-US" altLang="zh-CN" sz="2000" b="1" i="1" dirty="0" smtClean="0"/>
              <a:t>new </a:t>
            </a:r>
            <a:r>
              <a:rPr lang="en-US" altLang="zh-CN" sz="2000" b="1" i="1" dirty="0" err="1" smtClean="0"/>
              <a:t>HashMap</a:t>
            </a:r>
            <a:r>
              <a:rPr lang="en-US" altLang="zh-CN" sz="2000" b="1" i="1" dirty="0" smtClean="0"/>
              <a:t>&lt;</a:t>
            </a:r>
            <a:r>
              <a:rPr lang="en-US" altLang="zh-CN" sz="2000" b="1" i="1" dirty="0" err="1" smtClean="0"/>
              <a:t>String,Collection</a:t>
            </a:r>
            <a:r>
              <a:rPr lang="en-US" altLang="zh-CN" sz="2000" b="1" i="1" dirty="0" smtClean="0"/>
              <a:t>&lt;</a:t>
            </a:r>
            <a:r>
              <a:rPr lang="en-US" altLang="zh-CN" sz="2000" b="1" i="1" dirty="0" err="1" smtClean="0"/>
              <a:t>ConfigAttribute</a:t>
            </a:r>
            <a:r>
              <a:rPr lang="en-US" altLang="zh-CN" sz="2000" b="1" i="1" dirty="0" smtClean="0"/>
              <a:t>&gt;&gt;();</a:t>
            </a:r>
          </a:p>
          <a:p>
            <a:pPr lvl="1">
              <a:buNone/>
            </a:pPr>
            <a:r>
              <a:rPr lang="en-US" altLang="zh-CN" sz="2000" dirty="0" smtClean="0"/>
              <a:t>List&lt;Resources&gt; </a:t>
            </a:r>
            <a:r>
              <a:rPr lang="en-US" altLang="zh-CN" sz="2000" dirty="0" err="1" smtClean="0"/>
              <a:t>resourcesList</a:t>
            </a:r>
            <a:r>
              <a:rPr lang="en-US" altLang="zh-CN" sz="2000" dirty="0" smtClean="0"/>
              <a:t> = </a:t>
            </a:r>
            <a:r>
              <a:rPr lang="en-US" altLang="zh-CN" sz="2000" b="1" dirty="0" err="1" smtClean="0"/>
              <a:t>this.resourceLogic.queryAll</a:t>
            </a:r>
            <a:r>
              <a:rPr lang="en-US" altLang="zh-CN" sz="2000" b="1" dirty="0" smtClean="0"/>
              <a:t>();</a:t>
            </a:r>
            <a:endParaRPr lang="zh-CN" altLang="en-US" sz="2000" dirty="0" smtClean="0"/>
          </a:p>
          <a:p>
            <a:pPr lvl="1">
              <a:buNone/>
            </a:pPr>
            <a:r>
              <a:rPr lang="en-US" altLang="zh-CN" sz="2000" b="1" dirty="0" smtClean="0"/>
              <a:t>for(Resources resource : </a:t>
            </a:r>
            <a:r>
              <a:rPr lang="en-US" altLang="zh-CN" sz="2000" b="1" dirty="0" err="1" smtClean="0"/>
              <a:t>resourcesList</a:t>
            </a:r>
            <a:r>
              <a:rPr lang="en-US" altLang="zh-CN" sz="2000" b="1" dirty="0" smtClean="0"/>
              <a:t>){</a:t>
            </a:r>
          </a:p>
          <a:p>
            <a:pPr lvl="1">
              <a:buNone/>
            </a:pPr>
            <a:r>
              <a:rPr lang="en-US" altLang="zh-CN" sz="2000" dirty="0" smtClean="0"/>
              <a:t>Collection&lt;</a:t>
            </a:r>
            <a:r>
              <a:rPr lang="en-US" altLang="zh-CN" sz="2000" dirty="0" err="1" smtClean="0"/>
              <a:t>ConfigAttribute</a:t>
            </a:r>
            <a:r>
              <a:rPr lang="en-US" altLang="zh-CN" sz="2000" dirty="0" smtClean="0"/>
              <a:t>&gt; </a:t>
            </a:r>
            <a:r>
              <a:rPr lang="en-US" altLang="zh-CN" sz="2000" dirty="0" err="1" smtClean="0"/>
              <a:t>configAttributes</a:t>
            </a:r>
            <a:r>
              <a:rPr lang="en-US" altLang="zh-CN" sz="2000" dirty="0" smtClean="0"/>
              <a:t> = </a:t>
            </a:r>
            <a:r>
              <a:rPr lang="en-US" altLang="zh-CN" sz="2000" b="1" dirty="0" smtClean="0"/>
              <a:t>new </a:t>
            </a:r>
            <a:r>
              <a:rPr lang="en-US" altLang="zh-CN" sz="2000" b="1" dirty="0" err="1" smtClean="0"/>
              <a:t>ArrayList</a:t>
            </a:r>
            <a:r>
              <a:rPr lang="en-US" altLang="zh-CN" sz="2000" b="1" dirty="0" smtClean="0"/>
              <a:t>&lt;</a:t>
            </a:r>
            <a:r>
              <a:rPr lang="en-US" altLang="zh-CN" sz="2000" b="1" dirty="0" err="1" smtClean="0"/>
              <a:t>ConfigAttribute</a:t>
            </a:r>
            <a:r>
              <a:rPr lang="en-US" altLang="zh-CN" sz="2000" b="1" dirty="0" smtClean="0"/>
              <a:t>&gt;();</a:t>
            </a:r>
            <a:endParaRPr lang="zh-CN" altLang="en-US" sz="2000" dirty="0" smtClean="0"/>
          </a:p>
          <a:p>
            <a:pPr lvl="1">
              <a:buNone/>
            </a:pPr>
            <a:r>
              <a:rPr lang="en-US" altLang="zh-CN" sz="2000" dirty="0" smtClean="0"/>
              <a:t>//</a:t>
            </a:r>
            <a:r>
              <a:rPr lang="zh-CN" altLang="en-US" sz="2000" dirty="0" smtClean="0"/>
              <a:t>以权限名封装为</a:t>
            </a:r>
            <a:r>
              <a:rPr lang="en-US" altLang="zh-CN" sz="2000" dirty="0" smtClean="0"/>
              <a:t>spring</a:t>
            </a:r>
            <a:r>
              <a:rPr lang="zh-CN" altLang="en-US" sz="2000" dirty="0" smtClean="0"/>
              <a:t>的</a:t>
            </a:r>
            <a:r>
              <a:rPr lang="en-US" altLang="zh-CN" sz="2000" dirty="0" smtClean="0"/>
              <a:t>security object</a:t>
            </a:r>
          </a:p>
          <a:p>
            <a:pPr lvl="1">
              <a:buNone/>
            </a:pPr>
            <a:r>
              <a:rPr lang="en-US" altLang="zh-CN" sz="2000" dirty="0" err="1" smtClean="0"/>
              <a:t>ConfigAttribute</a:t>
            </a:r>
            <a:r>
              <a:rPr lang="en-US" altLang="zh-CN" sz="2000" dirty="0" smtClean="0"/>
              <a:t> </a:t>
            </a:r>
            <a:r>
              <a:rPr lang="en-US" altLang="zh-CN" sz="2000" dirty="0" err="1" smtClean="0"/>
              <a:t>configAttribute</a:t>
            </a:r>
            <a:r>
              <a:rPr lang="en-US" altLang="zh-CN" sz="2000" dirty="0" smtClean="0"/>
              <a:t> = </a:t>
            </a:r>
            <a:r>
              <a:rPr lang="en-US" altLang="zh-CN" sz="2000" b="1" dirty="0" smtClean="0"/>
              <a:t>new </a:t>
            </a:r>
            <a:r>
              <a:rPr lang="en-US" altLang="zh-CN" sz="2000" b="1" dirty="0" err="1" smtClean="0"/>
              <a:t>SecurityConfig</a:t>
            </a:r>
            <a:r>
              <a:rPr lang="en-US" altLang="zh-CN" sz="2000" b="1" dirty="0" smtClean="0"/>
              <a:t>(</a:t>
            </a:r>
            <a:r>
              <a:rPr lang="en-US" altLang="zh-CN" sz="2000" b="1" dirty="0" err="1" smtClean="0"/>
              <a:t>resource.getResourcename</a:t>
            </a:r>
            <a:r>
              <a:rPr lang="en-US" altLang="zh-CN" sz="2000" b="1" dirty="0" smtClean="0"/>
              <a:t>());</a:t>
            </a:r>
          </a:p>
          <a:p>
            <a:pPr lvl="1">
              <a:buNone/>
            </a:pPr>
            <a:r>
              <a:rPr lang="en-US" altLang="zh-CN" sz="2000" dirty="0" err="1" smtClean="0"/>
              <a:t>configAttributes.add</a:t>
            </a:r>
            <a:r>
              <a:rPr lang="en-US" altLang="zh-CN" sz="2000" dirty="0" smtClean="0"/>
              <a:t>(</a:t>
            </a:r>
            <a:r>
              <a:rPr lang="en-US" altLang="zh-CN" sz="2000" dirty="0" err="1" smtClean="0"/>
              <a:t>configAttribute</a:t>
            </a:r>
            <a:r>
              <a:rPr lang="en-US" altLang="zh-CN" sz="2000" dirty="0" smtClean="0"/>
              <a:t>);</a:t>
            </a:r>
          </a:p>
          <a:p>
            <a:pPr lvl="1">
              <a:buNone/>
            </a:pPr>
            <a:r>
              <a:rPr lang="en-US" altLang="zh-CN" sz="2000" i="1" dirty="0" err="1" smtClean="0"/>
              <a:t>resourceMap.put</a:t>
            </a:r>
            <a:r>
              <a:rPr lang="en-US" altLang="zh-CN" sz="2000" i="1" dirty="0" smtClean="0"/>
              <a:t>(</a:t>
            </a:r>
            <a:r>
              <a:rPr lang="en-US" altLang="zh-CN" sz="2000" i="1" dirty="0" err="1" smtClean="0"/>
              <a:t>resource.getUrl</a:t>
            </a:r>
            <a:r>
              <a:rPr lang="en-US" altLang="zh-CN" sz="2000" i="1" dirty="0" smtClean="0"/>
              <a:t>(), </a:t>
            </a:r>
            <a:r>
              <a:rPr lang="en-US" altLang="zh-CN" sz="2000" i="1" dirty="0" err="1" smtClean="0"/>
              <a:t>configAttributes</a:t>
            </a:r>
            <a:r>
              <a:rPr lang="en-US" altLang="zh-CN" sz="2000" i="1" dirty="0" smtClean="0"/>
              <a:t>);</a:t>
            </a:r>
          </a:p>
          <a:p>
            <a:pPr lvl="1">
              <a:buNone/>
            </a:pPr>
            <a:r>
              <a:rPr lang="en-US" altLang="zh-CN" sz="2000" dirty="0" smtClean="0"/>
              <a:t>}}}</a:t>
            </a:r>
            <a:endParaRPr lang="zh-CN" alt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权限验证器</a:t>
            </a:r>
            <a:endParaRPr lang="zh-CN" altLang="en-US" dirty="0"/>
          </a:p>
        </p:txBody>
      </p:sp>
      <p:sp>
        <p:nvSpPr>
          <p:cNvPr id="3" name="内容占位符 2"/>
          <p:cNvSpPr>
            <a:spLocks noGrp="1"/>
          </p:cNvSpPr>
          <p:nvPr>
            <p:ph sz="quarter" idx="1"/>
          </p:nvPr>
        </p:nvSpPr>
        <p:spPr/>
        <p:txBody>
          <a:bodyPr/>
          <a:lstStyle/>
          <a:p>
            <a:r>
              <a:rPr lang="en-US" altLang="zh-CN" dirty="0" err="1" smtClean="0"/>
              <a:t>AuthenticationManagerImpl</a:t>
            </a:r>
            <a:r>
              <a:rPr lang="zh-CN" altLang="en-US" dirty="0" smtClean="0"/>
              <a:t>实现</a:t>
            </a:r>
            <a:r>
              <a:rPr lang="en-US" altLang="zh-CN" dirty="0" err="1" smtClean="0"/>
              <a:t>UserDetailsService</a:t>
            </a:r>
            <a:endParaRPr lang="en-US" altLang="zh-CN" dirty="0" smtClean="0"/>
          </a:p>
          <a:p>
            <a:r>
              <a:rPr lang="en-US" altLang="zh-CN" dirty="0" err="1" smtClean="0"/>
              <a:t>loadUserByUsername</a:t>
            </a:r>
            <a:r>
              <a:rPr lang="zh-CN" altLang="en-US" dirty="0" smtClean="0"/>
              <a:t>方法根据用户名获得该用户名所拥有的权限，并对用户与资源进行一对多封装。</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loadUserByUsername</a:t>
            </a:r>
            <a:endParaRPr lang="zh-CN" altLang="en-US" dirty="0"/>
          </a:p>
        </p:txBody>
      </p:sp>
      <p:sp>
        <p:nvSpPr>
          <p:cNvPr id="3" name="内容占位符 2"/>
          <p:cNvSpPr>
            <a:spLocks noGrp="1"/>
          </p:cNvSpPr>
          <p:nvPr>
            <p:ph sz="quarter" idx="1"/>
          </p:nvPr>
        </p:nvSpPr>
        <p:spPr>
          <a:xfrm>
            <a:off x="251520" y="1484784"/>
            <a:ext cx="8514528" cy="5373216"/>
          </a:xfrm>
        </p:spPr>
        <p:txBody>
          <a:bodyPr>
            <a:normAutofit fontScale="62500" lnSpcReduction="20000"/>
          </a:bodyPr>
          <a:lstStyle/>
          <a:p>
            <a:pPr lvl="1">
              <a:buNone/>
            </a:pPr>
            <a:r>
              <a:rPr lang="en-US" altLang="zh-CN" dirty="0" smtClean="0"/>
              <a:t>//</a:t>
            </a:r>
            <a:r>
              <a:rPr lang="zh-CN" altLang="en-US" dirty="0" smtClean="0"/>
              <a:t>为用户授权</a:t>
            </a:r>
          </a:p>
          <a:p>
            <a:pPr lvl="1">
              <a:buNone/>
            </a:pPr>
            <a:r>
              <a:rPr lang="en-US" altLang="zh-CN" b="1" dirty="0" smtClean="0"/>
              <a:t>public </a:t>
            </a:r>
            <a:r>
              <a:rPr lang="en-US" altLang="zh-CN" b="1" dirty="0" err="1" smtClean="0"/>
              <a:t>UserDetails</a:t>
            </a:r>
            <a:r>
              <a:rPr lang="en-US" altLang="zh-CN" b="1" dirty="0" smtClean="0"/>
              <a:t> </a:t>
            </a:r>
            <a:r>
              <a:rPr lang="en-US" altLang="zh-CN" b="1" dirty="0" err="1" smtClean="0"/>
              <a:t>loadUserByUsername</a:t>
            </a:r>
            <a:r>
              <a:rPr lang="en-US" altLang="zh-CN" b="1" dirty="0" smtClean="0"/>
              <a:t>(String username)</a:t>
            </a:r>
          </a:p>
          <a:p>
            <a:pPr lvl="1">
              <a:buNone/>
            </a:pPr>
            <a:r>
              <a:rPr lang="en-US" altLang="zh-CN" b="1" dirty="0" smtClean="0"/>
              <a:t>throws </a:t>
            </a:r>
            <a:r>
              <a:rPr lang="en-US" altLang="zh-CN" b="1" dirty="0" err="1" smtClean="0"/>
              <a:t>UsernameNotFoundException</a:t>
            </a:r>
            <a:r>
              <a:rPr lang="en-US" altLang="zh-CN" b="1" dirty="0" smtClean="0"/>
              <a:t>, </a:t>
            </a:r>
            <a:r>
              <a:rPr lang="en-US" altLang="zh-CN" b="1" dirty="0" err="1" smtClean="0"/>
              <a:t>DataAccessException</a:t>
            </a:r>
            <a:r>
              <a:rPr lang="en-US" altLang="zh-CN" b="1" dirty="0" smtClean="0"/>
              <a:t> {</a:t>
            </a:r>
          </a:p>
          <a:p>
            <a:pPr lvl="1">
              <a:buNone/>
            </a:pPr>
            <a:r>
              <a:rPr lang="en-US" altLang="zh-CN" dirty="0" err="1" smtClean="0"/>
              <a:t>System.</a:t>
            </a:r>
            <a:r>
              <a:rPr lang="en-US" altLang="zh-CN" i="1" dirty="0" err="1" smtClean="0"/>
              <a:t>out.println</a:t>
            </a:r>
            <a:r>
              <a:rPr lang="en-US" altLang="zh-CN" i="1" dirty="0" smtClean="0"/>
              <a:t>("username is " + username);</a:t>
            </a:r>
          </a:p>
          <a:p>
            <a:pPr lvl="1">
              <a:buNone/>
            </a:pPr>
            <a:r>
              <a:rPr lang="en-US" altLang="zh-CN" dirty="0" smtClean="0"/>
              <a:t>Users user = </a:t>
            </a:r>
            <a:r>
              <a:rPr lang="en-US" altLang="zh-CN" b="1" dirty="0" err="1" smtClean="0"/>
              <a:t>this.userLogic.queryByName</a:t>
            </a:r>
            <a:r>
              <a:rPr lang="en-US" altLang="zh-CN" b="1" dirty="0" smtClean="0"/>
              <a:t>(username);</a:t>
            </a:r>
          </a:p>
          <a:p>
            <a:pPr lvl="1">
              <a:buNone/>
            </a:pPr>
            <a:r>
              <a:rPr lang="en-US" altLang="zh-CN" b="1" dirty="0" smtClean="0"/>
              <a:t>if (user == null) {</a:t>
            </a:r>
          </a:p>
          <a:p>
            <a:pPr lvl="1">
              <a:buNone/>
            </a:pPr>
            <a:r>
              <a:rPr lang="en-US" altLang="zh-CN" b="1" dirty="0" smtClean="0"/>
              <a:t>throw new </a:t>
            </a:r>
            <a:r>
              <a:rPr lang="en-US" altLang="zh-CN" b="1" dirty="0" err="1" smtClean="0"/>
              <a:t>UsernameNotFoundException</a:t>
            </a:r>
            <a:r>
              <a:rPr lang="en-US" altLang="zh-CN" b="1" dirty="0" smtClean="0"/>
              <a:t>(username);</a:t>
            </a:r>
          </a:p>
          <a:p>
            <a:pPr lvl="1">
              <a:buNone/>
            </a:pPr>
            <a:r>
              <a:rPr lang="en-US" altLang="zh-CN" dirty="0" smtClean="0"/>
              <a:t>}</a:t>
            </a:r>
          </a:p>
          <a:p>
            <a:pPr lvl="1">
              <a:buNone/>
            </a:pPr>
            <a:r>
              <a:rPr lang="en-US" altLang="zh-CN" dirty="0" smtClean="0"/>
              <a:t>Set&lt;</a:t>
            </a:r>
            <a:r>
              <a:rPr lang="en-US" altLang="zh-CN" dirty="0" err="1" smtClean="0"/>
              <a:t>GrantedAuthority</a:t>
            </a:r>
            <a:r>
              <a:rPr lang="en-US" altLang="zh-CN" dirty="0" smtClean="0"/>
              <a:t>&gt; </a:t>
            </a:r>
            <a:r>
              <a:rPr lang="en-US" altLang="zh-CN" dirty="0" err="1" smtClean="0"/>
              <a:t>grantedAuths</a:t>
            </a:r>
            <a:r>
              <a:rPr lang="en-US" altLang="zh-CN" dirty="0" smtClean="0"/>
              <a:t> = </a:t>
            </a:r>
            <a:r>
              <a:rPr lang="en-US" altLang="zh-CN" dirty="0" err="1" smtClean="0"/>
              <a:t>obtainGrantedAuthorities</a:t>
            </a:r>
            <a:r>
              <a:rPr lang="en-US" altLang="zh-CN" dirty="0" smtClean="0"/>
              <a:t>(user);</a:t>
            </a:r>
          </a:p>
          <a:p>
            <a:pPr lvl="1"/>
            <a:endParaRPr lang="zh-CN" altLang="en-US" dirty="0" smtClean="0"/>
          </a:p>
          <a:p>
            <a:pPr lvl="1">
              <a:buNone/>
            </a:pPr>
            <a:r>
              <a:rPr lang="en-US" altLang="zh-CN" b="1" dirty="0" err="1" smtClean="0"/>
              <a:t>boolean</a:t>
            </a:r>
            <a:r>
              <a:rPr lang="en-US" altLang="zh-CN" b="1" dirty="0" smtClean="0"/>
              <a:t> enables = true;</a:t>
            </a:r>
          </a:p>
          <a:p>
            <a:pPr lvl="1">
              <a:buNone/>
            </a:pPr>
            <a:r>
              <a:rPr lang="en-US" altLang="zh-CN" b="1" dirty="0" err="1" smtClean="0"/>
              <a:t>boolean</a:t>
            </a:r>
            <a:r>
              <a:rPr lang="en-US" altLang="zh-CN" b="1" dirty="0" smtClean="0"/>
              <a:t> </a:t>
            </a:r>
            <a:r>
              <a:rPr lang="en-US" altLang="zh-CN" b="1" dirty="0" err="1" smtClean="0"/>
              <a:t>accountNonExpired</a:t>
            </a:r>
            <a:r>
              <a:rPr lang="en-US" altLang="zh-CN" b="1" dirty="0" smtClean="0"/>
              <a:t> = true;</a:t>
            </a:r>
          </a:p>
          <a:p>
            <a:pPr lvl="1">
              <a:buNone/>
            </a:pPr>
            <a:r>
              <a:rPr lang="en-US" altLang="zh-CN" b="1" dirty="0" err="1" smtClean="0"/>
              <a:t>boolean</a:t>
            </a:r>
            <a:r>
              <a:rPr lang="en-US" altLang="zh-CN" b="1" dirty="0" smtClean="0"/>
              <a:t> </a:t>
            </a:r>
            <a:r>
              <a:rPr lang="en-US" altLang="zh-CN" b="1" dirty="0" err="1" smtClean="0"/>
              <a:t>credentialsNonExpired</a:t>
            </a:r>
            <a:r>
              <a:rPr lang="en-US" altLang="zh-CN" b="1" dirty="0" smtClean="0"/>
              <a:t> = true;</a:t>
            </a:r>
          </a:p>
          <a:p>
            <a:pPr lvl="1">
              <a:buNone/>
            </a:pPr>
            <a:r>
              <a:rPr lang="en-US" altLang="zh-CN" b="1" dirty="0" err="1" smtClean="0"/>
              <a:t>boolean</a:t>
            </a:r>
            <a:r>
              <a:rPr lang="en-US" altLang="zh-CN" b="1" dirty="0" smtClean="0"/>
              <a:t> </a:t>
            </a:r>
            <a:r>
              <a:rPr lang="en-US" altLang="zh-CN" b="1" dirty="0" err="1" smtClean="0"/>
              <a:t>accountNonLocked</a:t>
            </a:r>
            <a:r>
              <a:rPr lang="en-US" altLang="zh-CN" b="1" dirty="0" smtClean="0"/>
              <a:t> = true;</a:t>
            </a:r>
          </a:p>
          <a:p>
            <a:pPr lvl="1">
              <a:buNone/>
            </a:pPr>
            <a:r>
              <a:rPr lang="en-US" altLang="zh-CN" dirty="0" smtClean="0"/>
              <a:t>//</a:t>
            </a:r>
            <a:r>
              <a:rPr lang="zh-CN" altLang="en-US" dirty="0" smtClean="0"/>
              <a:t>封装成</a:t>
            </a:r>
            <a:r>
              <a:rPr lang="en-US" altLang="zh-CN" dirty="0" smtClean="0"/>
              <a:t>spring security</a:t>
            </a:r>
            <a:r>
              <a:rPr lang="zh-CN" altLang="en-US" dirty="0" smtClean="0"/>
              <a:t>的</a:t>
            </a:r>
            <a:r>
              <a:rPr lang="en-US" altLang="zh-CN" dirty="0" smtClean="0"/>
              <a:t>user</a:t>
            </a:r>
          </a:p>
          <a:p>
            <a:pPr lvl="1">
              <a:buNone/>
            </a:pPr>
            <a:r>
              <a:rPr lang="en-US" altLang="zh-CN" dirty="0" smtClean="0"/>
              <a:t>User </a:t>
            </a:r>
            <a:r>
              <a:rPr lang="en-US" altLang="zh-CN" dirty="0" err="1" smtClean="0"/>
              <a:t>userDetail</a:t>
            </a:r>
            <a:r>
              <a:rPr lang="en-US" altLang="zh-CN" dirty="0" smtClean="0"/>
              <a:t> = </a:t>
            </a:r>
            <a:r>
              <a:rPr lang="en-US" altLang="zh-CN" b="1" dirty="0" smtClean="0"/>
              <a:t>new User(</a:t>
            </a:r>
            <a:r>
              <a:rPr lang="en-US" altLang="zh-CN" b="1" dirty="0" err="1" smtClean="0"/>
              <a:t>user.getUsername</a:t>
            </a:r>
            <a:r>
              <a:rPr lang="en-US" altLang="zh-CN" b="1" dirty="0" smtClean="0"/>
              <a:t>(), </a:t>
            </a:r>
            <a:r>
              <a:rPr lang="en-US" altLang="zh-CN" b="1" dirty="0" err="1" smtClean="0"/>
              <a:t>user.getPassword</a:t>
            </a:r>
            <a:r>
              <a:rPr lang="en-US" altLang="zh-CN" b="1" dirty="0" smtClean="0"/>
              <a:t>(), enables, </a:t>
            </a:r>
            <a:r>
              <a:rPr lang="en-US" altLang="zh-CN" b="1" dirty="0" err="1" smtClean="0"/>
              <a:t>accountNonExpired</a:t>
            </a:r>
            <a:r>
              <a:rPr lang="en-US" altLang="zh-CN" b="1" dirty="0" smtClean="0"/>
              <a:t>, </a:t>
            </a:r>
            <a:r>
              <a:rPr lang="en-US" altLang="zh-CN" b="1" dirty="0" err="1" smtClean="0"/>
              <a:t>credentialsNonExpired</a:t>
            </a:r>
            <a:r>
              <a:rPr lang="en-US" altLang="zh-CN" b="1" dirty="0" smtClean="0"/>
              <a:t>, </a:t>
            </a:r>
            <a:r>
              <a:rPr lang="en-US" altLang="zh-CN" b="1" dirty="0" err="1" smtClean="0"/>
              <a:t>accountNonLocked</a:t>
            </a:r>
            <a:r>
              <a:rPr lang="en-US" altLang="zh-CN" b="1" dirty="0" smtClean="0"/>
              <a:t>, </a:t>
            </a:r>
            <a:r>
              <a:rPr lang="en-US" altLang="zh-CN" b="1" dirty="0" err="1" smtClean="0"/>
              <a:t>grantedAuths</a:t>
            </a:r>
            <a:r>
              <a:rPr lang="en-US" altLang="zh-CN" b="1" dirty="0" smtClean="0"/>
              <a:t>);</a:t>
            </a:r>
          </a:p>
          <a:p>
            <a:pPr lvl="1">
              <a:buNone/>
            </a:pPr>
            <a:r>
              <a:rPr lang="en-US" altLang="zh-CN" b="1" dirty="0" smtClean="0"/>
              <a:t>return </a:t>
            </a:r>
            <a:r>
              <a:rPr lang="en-US" altLang="zh-CN" b="1" dirty="0" err="1" smtClean="0"/>
              <a:t>userDetail</a:t>
            </a:r>
            <a:r>
              <a:rPr lang="en-US" altLang="zh-CN" b="1" dirty="0" smtClean="0"/>
              <a:t>;</a:t>
            </a:r>
          </a:p>
          <a:p>
            <a:pPr lvl="1">
              <a:buNone/>
            </a:pP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访问决策器</a:t>
            </a:r>
            <a:endParaRPr lang="zh-CN" altLang="en-US" dirty="0"/>
          </a:p>
        </p:txBody>
      </p:sp>
      <p:sp>
        <p:nvSpPr>
          <p:cNvPr id="3" name="内容占位符 2"/>
          <p:cNvSpPr>
            <a:spLocks noGrp="1"/>
          </p:cNvSpPr>
          <p:nvPr>
            <p:ph sz="quarter" idx="1"/>
          </p:nvPr>
        </p:nvSpPr>
        <p:spPr/>
        <p:txBody>
          <a:bodyPr/>
          <a:lstStyle/>
          <a:p>
            <a:r>
              <a:rPr lang="en-US" altLang="zh-CN" dirty="0" err="1" smtClean="0"/>
              <a:t>AccessDecisionManagerImpl</a:t>
            </a:r>
            <a:r>
              <a:rPr lang="zh-CN" altLang="en-US" dirty="0" smtClean="0"/>
              <a:t>实现</a:t>
            </a:r>
            <a:r>
              <a:rPr lang="en-US" altLang="zh-CN" dirty="0" err="1" smtClean="0"/>
              <a:t>AccessDecisionManager</a:t>
            </a:r>
            <a:endParaRPr lang="en-US" altLang="zh-CN" dirty="0" smtClean="0"/>
          </a:p>
          <a:p>
            <a:r>
              <a:rPr lang="en-US" altLang="zh-CN" dirty="0" smtClean="0"/>
              <a:t>decide</a:t>
            </a:r>
            <a:r>
              <a:rPr lang="zh-CN" altLang="en-US" dirty="0" smtClean="0"/>
              <a:t>方法判断用户是否拥有所请求资源的访问权限</a:t>
            </a:r>
            <a:endParaRPr lang="en-US" altLang="zh-CN"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decide</a:t>
            </a:r>
            <a:endParaRPr lang="zh-CN" altLang="en-US" dirty="0"/>
          </a:p>
        </p:txBody>
      </p:sp>
      <p:sp>
        <p:nvSpPr>
          <p:cNvPr id="3" name="内容占位符 2"/>
          <p:cNvSpPr>
            <a:spLocks noGrp="1"/>
          </p:cNvSpPr>
          <p:nvPr>
            <p:ph sz="quarter" idx="1"/>
          </p:nvPr>
        </p:nvSpPr>
        <p:spPr>
          <a:xfrm>
            <a:off x="0" y="1600200"/>
            <a:ext cx="8766048" cy="5141168"/>
          </a:xfrm>
        </p:spPr>
        <p:txBody>
          <a:bodyPr>
            <a:normAutofit/>
          </a:bodyPr>
          <a:lstStyle/>
          <a:p>
            <a:pPr lvl="1">
              <a:buNone/>
            </a:pPr>
            <a:endParaRPr lang="zh-CN" altLang="en-US" dirty="0"/>
          </a:p>
        </p:txBody>
      </p:sp>
      <p:pic>
        <p:nvPicPr>
          <p:cNvPr id="5123" name="Picture 3"/>
          <p:cNvPicPr>
            <a:picLocks noChangeAspect="1" noChangeArrowheads="1"/>
          </p:cNvPicPr>
          <p:nvPr/>
        </p:nvPicPr>
        <p:blipFill>
          <a:blip r:embed="rId2" cstate="print"/>
          <a:srcRect/>
          <a:stretch>
            <a:fillRect/>
          </a:stretch>
        </p:blipFill>
        <p:spPr bwMode="auto">
          <a:xfrm>
            <a:off x="539552" y="1772816"/>
            <a:ext cx="7589196" cy="4608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sz="quarter" idx="1"/>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直接连接符 5"/>
          <p:cNvCxnSpPr/>
          <p:nvPr/>
        </p:nvCxnSpPr>
        <p:spPr>
          <a:xfrm>
            <a:off x="3428992" y="4786322"/>
            <a:ext cx="300039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357686" y="4214818"/>
            <a:ext cx="121444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Map</a:t>
            </a:r>
            <a:r>
              <a:rPr lang="zh-CN" altLang="en-US" dirty="0" smtClean="0"/>
              <a:t>封装</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Security</a:t>
            </a:r>
            <a:endParaRPr lang="zh-CN" altLang="en-US" dirty="0"/>
          </a:p>
        </p:txBody>
      </p:sp>
      <p:sp>
        <p:nvSpPr>
          <p:cNvPr id="3" name="内容占位符 2"/>
          <p:cNvSpPr>
            <a:spLocks noGrp="1"/>
          </p:cNvSpPr>
          <p:nvPr>
            <p:ph sz="quarter" idx="1"/>
          </p:nvPr>
        </p:nvSpPr>
        <p:spPr/>
        <p:txBody>
          <a:bodyPr>
            <a:normAutofit/>
          </a:bodyPr>
          <a:lstStyle/>
          <a:p>
            <a:r>
              <a:rPr lang="en-US" altLang="zh-CN" dirty="0" smtClean="0"/>
              <a:t>Spring Security </a:t>
            </a:r>
            <a:r>
              <a:rPr lang="zh-CN" altLang="en-US" dirty="0" smtClean="0"/>
              <a:t>为基于</a:t>
            </a:r>
            <a:r>
              <a:rPr lang="en-US" altLang="zh-CN" dirty="0" smtClean="0"/>
              <a:t>J2EE </a:t>
            </a:r>
            <a:r>
              <a:rPr lang="zh-CN" altLang="en-US" dirty="0" smtClean="0"/>
              <a:t>企业应用软件提供了全面安全服务。</a:t>
            </a:r>
            <a:endParaRPr lang="en-US" altLang="zh-CN" dirty="0" smtClean="0"/>
          </a:p>
          <a:p>
            <a:r>
              <a:rPr lang="zh-CN" altLang="en-US" dirty="0" smtClean="0"/>
              <a:t>安全主要包括两个方面：认证和验证</a:t>
            </a:r>
            <a:endParaRPr lang="en-US" altLang="zh-CN" dirty="0" smtClean="0"/>
          </a:p>
          <a:p>
            <a:r>
              <a:rPr lang="zh-CN" altLang="en-US" dirty="0" smtClean="0"/>
              <a:t>认证授权（</a:t>
            </a:r>
            <a:r>
              <a:rPr lang="en-US" altLang="zh-CN" dirty="0" smtClean="0"/>
              <a:t>authorization</a:t>
            </a:r>
            <a:r>
              <a:rPr lang="zh-CN" altLang="en-US" dirty="0" smtClean="0"/>
              <a:t>）：根据用户提供的身份凭证，为其授予相应的权限</a:t>
            </a:r>
            <a:endParaRPr lang="en-US" altLang="zh-CN" dirty="0" smtClean="0"/>
          </a:p>
          <a:p>
            <a:r>
              <a:rPr lang="zh-CN" altLang="en-US" dirty="0" smtClean="0"/>
              <a:t>权限验证（</a:t>
            </a:r>
            <a:r>
              <a:rPr lang="en-US" altLang="zh-CN" dirty="0" smtClean="0"/>
              <a:t>authentication</a:t>
            </a:r>
            <a:r>
              <a:rPr lang="zh-CN" altLang="en-US" dirty="0" smtClean="0"/>
              <a:t>）：即权限控制，判断一个用户能否在应用中执行某个操作</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sz="quarter" idx="1"/>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直接连接符 5"/>
          <p:cNvCxnSpPr/>
          <p:nvPr/>
        </p:nvCxnSpPr>
        <p:spPr>
          <a:xfrm>
            <a:off x="3357554" y="4929198"/>
            <a:ext cx="3071834"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57686" y="4286256"/>
            <a:ext cx="121444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User</a:t>
            </a:r>
            <a:r>
              <a:rPr lang="zh-CN" altLang="en-US" dirty="0" smtClean="0"/>
              <a:t>封装</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dirty="0"/>
          </a:p>
        </p:txBody>
      </p:sp>
      <p:graphicFrame>
        <p:nvGraphicFramePr>
          <p:cNvPr id="10" name="内容占位符 3"/>
          <p:cNvGraphicFramePr>
            <a:graphicFrameLocks/>
          </p:cNvGraphicFramePr>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菱形 10"/>
          <p:cNvSpPr/>
          <p:nvPr/>
        </p:nvSpPr>
        <p:spPr>
          <a:xfrm>
            <a:off x="3714744" y="4500570"/>
            <a:ext cx="2286016" cy="85725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t>是否包含该资源</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处理流程</a:t>
            </a:r>
            <a:endParaRPr lang="zh-CN" altLang="en-US" dirty="0"/>
          </a:p>
        </p:txBody>
      </p:sp>
      <p:graphicFrame>
        <p:nvGraphicFramePr>
          <p:cNvPr id="4" name="内容占位符 3"/>
          <p:cNvGraphicFramePr>
            <a:graphicFrameLocks noGrp="1"/>
          </p:cNvGraphicFramePr>
          <p:nvPr>
            <p:ph sz="quarter" idx="1"/>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自定义过滤器</a:t>
            </a:r>
            <a:endParaRPr lang="zh-CN" altLang="en-US" dirty="0"/>
          </a:p>
        </p:txBody>
      </p:sp>
      <p:sp>
        <p:nvSpPr>
          <p:cNvPr id="3" name="内容占位符 2"/>
          <p:cNvSpPr>
            <a:spLocks noGrp="1"/>
          </p:cNvSpPr>
          <p:nvPr>
            <p:ph sz="quarter" idx="1"/>
          </p:nvPr>
        </p:nvSpPr>
        <p:spPr/>
        <p:txBody>
          <a:bodyPr/>
          <a:lstStyle/>
          <a:p>
            <a:r>
              <a:rPr lang="en-US" altLang="zh-CN" dirty="0" err="1" smtClean="0"/>
              <a:t>LoginFilter</a:t>
            </a:r>
            <a:r>
              <a:rPr lang="zh-CN" altLang="en-US" dirty="0" smtClean="0"/>
              <a:t>，继承</a:t>
            </a:r>
            <a:r>
              <a:rPr lang="en-US" altLang="zh-CN" dirty="0" err="1" smtClean="0"/>
              <a:t>UsernamePasswordAuthenticationFilter</a:t>
            </a:r>
            <a:r>
              <a:rPr lang="zh-CN" altLang="en-US" dirty="0" smtClean="0"/>
              <a:t>，重写方法</a:t>
            </a:r>
            <a:r>
              <a:rPr lang="en-US" altLang="zh-CN" dirty="0" err="1" smtClean="0"/>
              <a:t>attemptAuthentication</a:t>
            </a:r>
            <a:r>
              <a:rPr lang="zh-CN" altLang="en-US" dirty="0" smtClean="0"/>
              <a:t>，获取用户名密码并验证是否正确。</a:t>
            </a:r>
            <a:endParaRPr lang="en-US" altLang="zh-CN" dirty="0" smtClean="0"/>
          </a:p>
          <a:p>
            <a:r>
              <a:rPr lang="en-US" altLang="zh-CN" dirty="0" err="1" smtClean="0"/>
              <a:t>SecurityFilter</a:t>
            </a:r>
            <a:r>
              <a:rPr lang="zh-CN" altLang="en-US" dirty="0" smtClean="0"/>
              <a:t>：实现</a:t>
            </a:r>
            <a:r>
              <a:rPr lang="en-US" altLang="zh-CN" dirty="0" err="1" smtClean="0"/>
              <a:t>javax.servlet</a:t>
            </a:r>
            <a:r>
              <a:rPr lang="en-US" altLang="zh-CN" dirty="0" smtClean="0"/>
              <a:t>. Filter </a:t>
            </a:r>
            <a:r>
              <a:rPr lang="zh-CN" altLang="en-US" dirty="0" smtClean="0"/>
              <a:t>，</a:t>
            </a:r>
            <a:r>
              <a:rPr lang="en-US" altLang="zh-CN" dirty="0" err="1" smtClean="0"/>
              <a:t>doFilter</a:t>
            </a:r>
            <a:r>
              <a:rPr lang="zh-CN" altLang="en-US" dirty="0" smtClean="0"/>
              <a:t>方法触发过滤器验证，获取请求的资源，并判断用户是否具有访问所请求资源的权限，如果有则放行，否者跳到访问拒绝页面</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核心类配置</a:t>
            </a:r>
            <a:endParaRPr lang="zh-CN" altLang="en-US" dirty="0"/>
          </a:p>
        </p:txBody>
      </p:sp>
      <p:sp>
        <p:nvSpPr>
          <p:cNvPr id="3" name="内容占位符 2"/>
          <p:cNvSpPr>
            <a:spLocks noGrp="1"/>
          </p:cNvSpPr>
          <p:nvPr>
            <p:ph sz="quarter" idx="1"/>
          </p:nvPr>
        </p:nvSpPr>
        <p:spPr/>
        <p:txBody>
          <a:bodyPr>
            <a:normAutofit fontScale="62500" lnSpcReduction="20000"/>
          </a:bodyPr>
          <a:lstStyle/>
          <a:p>
            <a:pPr lvl="1">
              <a:buNone/>
            </a:pPr>
            <a:r>
              <a:rPr lang="en-US" altLang="zh-CN" dirty="0" smtClean="0"/>
              <a:t>&lt;!-- </a:t>
            </a:r>
            <a:r>
              <a:rPr lang="zh-CN" altLang="en-US" dirty="0" smtClean="0"/>
              <a:t>实现了</a:t>
            </a:r>
            <a:r>
              <a:rPr lang="en-US" altLang="zh-CN" dirty="0" err="1" smtClean="0"/>
              <a:t>UserDetailsService</a:t>
            </a:r>
            <a:r>
              <a:rPr lang="zh-CN" altLang="en-US" dirty="0" smtClean="0"/>
              <a:t>的</a:t>
            </a:r>
            <a:r>
              <a:rPr lang="en-US" altLang="zh-CN" dirty="0" smtClean="0"/>
              <a:t>Bean --&gt;  </a:t>
            </a:r>
          </a:p>
          <a:p>
            <a:pPr lvl="1">
              <a:buNone/>
            </a:pPr>
            <a:r>
              <a:rPr lang="en-US" altLang="zh-CN" dirty="0" smtClean="0"/>
              <a:t>&lt;authentication-manager alias=</a:t>
            </a:r>
            <a:r>
              <a:rPr lang="en-US" altLang="zh-CN" i="1" dirty="0" smtClean="0"/>
              <a:t>"</a:t>
            </a:r>
            <a:r>
              <a:rPr lang="en-US" altLang="zh-CN" i="1" dirty="0" err="1" smtClean="0">
                <a:solidFill>
                  <a:srgbClr val="FF0000"/>
                </a:solidFill>
              </a:rPr>
              <a:t>authManager</a:t>
            </a:r>
            <a:r>
              <a:rPr lang="en-US" altLang="zh-CN" i="1" dirty="0" smtClean="0"/>
              <a:t>"&gt;</a:t>
            </a:r>
          </a:p>
          <a:p>
            <a:pPr lvl="1">
              <a:buNone/>
            </a:pPr>
            <a:r>
              <a:rPr lang="en-US" altLang="zh-CN" dirty="0" smtClean="0"/>
              <a:t>&lt;authentication-provider user-service-ref=</a:t>
            </a:r>
            <a:r>
              <a:rPr lang="en-US" altLang="zh-CN" i="1" dirty="0" smtClean="0"/>
              <a:t>"</a:t>
            </a:r>
            <a:r>
              <a:rPr lang="en-US" altLang="zh-CN" i="1" dirty="0" err="1" smtClean="0">
                <a:solidFill>
                  <a:srgbClr val="00B0F0"/>
                </a:solidFill>
              </a:rPr>
              <a:t>myAuthenticationManager</a:t>
            </a:r>
            <a:r>
              <a:rPr lang="en-US" altLang="zh-CN" i="1" dirty="0" smtClean="0"/>
              <a:t>"&gt;&lt;/authentication-provider&gt;</a:t>
            </a:r>
          </a:p>
          <a:p>
            <a:pPr lvl="1">
              <a:buNone/>
            </a:pPr>
            <a:r>
              <a:rPr lang="en-US" altLang="zh-CN" dirty="0" smtClean="0"/>
              <a:t>&lt;/authentication-manager&gt;</a:t>
            </a:r>
          </a:p>
          <a:p>
            <a:pPr lvl="1">
              <a:buNone/>
            </a:pPr>
            <a:r>
              <a:rPr lang="en-US" altLang="zh-CN" dirty="0" smtClean="0"/>
              <a:t>&lt;!-- </a:t>
            </a:r>
            <a:r>
              <a:rPr lang="zh-CN" altLang="en-US" dirty="0" smtClean="0"/>
              <a:t>判断用户是否拥有所请求资源的权限 </a:t>
            </a:r>
            <a:r>
              <a:rPr lang="en-US" altLang="zh-CN" dirty="0" smtClean="0"/>
              <a:t>--&gt;</a:t>
            </a:r>
          </a:p>
          <a:p>
            <a:pPr lvl="1">
              <a:buNone/>
            </a:pPr>
            <a:r>
              <a:rPr lang="en-US" altLang="zh-CN" dirty="0" smtClean="0"/>
              <a:t>&lt;</a:t>
            </a:r>
            <a:r>
              <a:rPr lang="en-US" altLang="zh-CN" dirty="0" err="1" smtClean="0"/>
              <a:t>beans:bean</a:t>
            </a:r>
            <a:r>
              <a:rPr lang="en-US" altLang="zh-CN" dirty="0" smtClean="0"/>
              <a:t> id=</a:t>
            </a:r>
            <a:r>
              <a:rPr lang="en-US" altLang="zh-CN" i="1" dirty="0" smtClean="0"/>
              <a:t>"</a:t>
            </a:r>
            <a:r>
              <a:rPr lang="en-US" altLang="zh-CN" i="1" dirty="0" err="1" smtClean="0">
                <a:solidFill>
                  <a:srgbClr val="FF0000"/>
                </a:solidFill>
              </a:rPr>
              <a:t>accessDecisionManager</a:t>
            </a:r>
            <a:r>
              <a:rPr lang="en-US" altLang="zh-CN" i="1" dirty="0" smtClean="0"/>
              <a:t>" class="</a:t>
            </a:r>
            <a:r>
              <a:rPr lang="en-US" altLang="zh-CN" i="1" dirty="0" err="1" smtClean="0"/>
              <a:t>com.am.security.AccessDecisionManagerImpl</a:t>
            </a:r>
            <a:r>
              <a:rPr lang="en-US" altLang="zh-CN" i="1" dirty="0" smtClean="0"/>
              <a:t>"&gt;&lt;/</a:t>
            </a:r>
            <a:r>
              <a:rPr lang="en-US" altLang="zh-CN" i="1" dirty="0" err="1" smtClean="0"/>
              <a:t>beans:bean</a:t>
            </a:r>
            <a:r>
              <a:rPr lang="en-US" altLang="zh-CN" i="1" dirty="0" smtClean="0"/>
              <a:t>&gt;</a:t>
            </a:r>
          </a:p>
          <a:p>
            <a:pPr lvl="1">
              <a:buNone/>
            </a:pPr>
            <a:r>
              <a:rPr lang="en-US" altLang="zh-CN" dirty="0" smtClean="0"/>
              <a:t>&lt;!-- </a:t>
            </a:r>
            <a:r>
              <a:rPr lang="zh-CN" altLang="en-US" dirty="0" smtClean="0"/>
              <a:t>用户权限与资源对应关系 </a:t>
            </a:r>
            <a:r>
              <a:rPr lang="en-US" altLang="zh-CN" dirty="0" smtClean="0"/>
              <a:t>--&gt;</a:t>
            </a:r>
          </a:p>
          <a:p>
            <a:pPr lvl="1">
              <a:buNone/>
            </a:pPr>
            <a:r>
              <a:rPr lang="en-US" altLang="zh-CN" dirty="0" smtClean="0"/>
              <a:t>&lt;</a:t>
            </a:r>
            <a:r>
              <a:rPr lang="en-US" altLang="zh-CN" dirty="0" err="1" smtClean="0"/>
              <a:t>beans:bean</a:t>
            </a:r>
            <a:r>
              <a:rPr lang="en-US" altLang="zh-CN" dirty="0" smtClean="0"/>
              <a:t> id=</a:t>
            </a:r>
            <a:r>
              <a:rPr lang="en-US" altLang="zh-CN" i="1" dirty="0" smtClean="0"/>
              <a:t>"</a:t>
            </a:r>
            <a:r>
              <a:rPr lang="en-US" altLang="zh-CN" i="1" dirty="0" err="1" smtClean="0">
                <a:solidFill>
                  <a:srgbClr val="FF0000"/>
                </a:solidFill>
              </a:rPr>
              <a:t>securityMetadataSource</a:t>
            </a:r>
            <a:r>
              <a:rPr lang="en-US" altLang="zh-CN" i="1" dirty="0" smtClean="0"/>
              <a:t>" class="</a:t>
            </a:r>
            <a:r>
              <a:rPr lang="en-US" altLang="zh-CN" i="1" dirty="0" err="1" smtClean="0"/>
              <a:t>com.am.security.SecurityMetadataSourceImpl</a:t>
            </a:r>
            <a:r>
              <a:rPr lang="en-US" altLang="zh-CN" i="1" dirty="0" smtClean="0"/>
              <a:t>"&gt;</a:t>
            </a:r>
          </a:p>
          <a:p>
            <a:pPr lvl="1">
              <a:buNone/>
            </a:pPr>
            <a:r>
              <a:rPr lang="en-US" altLang="zh-CN" dirty="0" smtClean="0"/>
              <a:t>&lt;</a:t>
            </a:r>
            <a:r>
              <a:rPr lang="en-US" altLang="zh-CN" dirty="0" err="1" smtClean="0"/>
              <a:t>beans:constructor-arg</a:t>
            </a:r>
            <a:r>
              <a:rPr lang="en-US" altLang="zh-CN" dirty="0" smtClean="0"/>
              <a:t> name=</a:t>
            </a:r>
            <a:r>
              <a:rPr lang="en-US" altLang="zh-CN" i="1" dirty="0" smtClean="0"/>
              <a:t>"</a:t>
            </a:r>
            <a:r>
              <a:rPr lang="en-US" altLang="zh-CN" i="1" dirty="0" err="1" smtClean="0"/>
              <a:t>resourceLogic</a:t>
            </a:r>
            <a:r>
              <a:rPr lang="en-US" altLang="zh-CN" i="1" dirty="0" smtClean="0"/>
              <a:t>" ref="</a:t>
            </a:r>
            <a:r>
              <a:rPr lang="en-US" altLang="zh-CN" i="1" dirty="0" err="1" smtClean="0"/>
              <a:t>ResourceLogic</a:t>
            </a:r>
            <a:r>
              <a:rPr lang="en-US" altLang="zh-CN" i="1" dirty="0" smtClean="0"/>
              <a:t>"/&gt;</a:t>
            </a:r>
          </a:p>
          <a:p>
            <a:pPr lvl="1">
              <a:buNone/>
            </a:pPr>
            <a:r>
              <a:rPr lang="en-US" altLang="zh-CN" dirty="0" smtClean="0"/>
              <a:t>&lt;/</a:t>
            </a:r>
            <a:r>
              <a:rPr lang="en-US" altLang="zh-CN" dirty="0" err="1" smtClean="0"/>
              <a:t>beans:bean</a:t>
            </a:r>
            <a:r>
              <a:rPr lang="en-US" altLang="zh-CN" dirty="0" smtClean="0"/>
              <a:t>&gt;</a:t>
            </a:r>
          </a:p>
          <a:p>
            <a:pPr lvl="1">
              <a:buNone/>
            </a:pPr>
            <a:r>
              <a:rPr lang="en-US" altLang="zh-CN" dirty="0" smtClean="0"/>
              <a:t>&lt;</a:t>
            </a:r>
            <a:r>
              <a:rPr lang="en-US" altLang="zh-CN" dirty="0" err="1" smtClean="0"/>
              <a:t>beans:bean</a:t>
            </a:r>
            <a:r>
              <a:rPr lang="en-US" altLang="zh-CN" dirty="0" smtClean="0"/>
              <a:t> id=</a:t>
            </a:r>
            <a:r>
              <a:rPr lang="en-US" altLang="zh-CN" i="1" dirty="0" smtClean="0"/>
              <a:t>"</a:t>
            </a:r>
            <a:r>
              <a:rPr lang="en-US" altLang="zh-CN" i="1" dirty="0" err="1" smtClean="0">
                <a:solidFill>
                  <a:srgbClr val="00B0F0"/>
                </a:solidFill>
              </a:rPr>
              <a:t>myAuthenticationManager</a:t>
            </a:r>
            <a:r>
              <a:rPr lang="en-US" altLang="zh-CN" i="1" dirty="0" smtClean="0"/>
              <a:t>" class="</a:t>
            </a:r>
            <a:r>
              <a:rPr lang="en-US" altLang="zh-CN" i="1" dirty="0" err="1" smtClean="0"/>
              <a:t>com.am.security.AuthenticationManagerImpl</a:t>
            </a:r>
            <a:r>
              <a:rPr lang="en-US" altLang="zh-CN" i="1" dirty="0" smtClean="0"/>
              <a:t>"&gt;</a:t>
            </a:r>
          </a:p>
          <a:p>
            <a:pPr lvl="1">
              <a:buNone/>
            </a:pPr>
            <a:r>
              <a:rPr lang="en-US" altLang="zh-CN" dirty="0" smtClean="0"/>
              <a:t>&lt;</a:t>
            </a:r>
            <a:r>
              <a:rPr lang="en-US" altLang="zh-CN" dirty="0" err="1" smtClean="0"/>
              <a:t>beans:property</a:t>
            </a:r>
            <a:r>
              <a:rPr lang="en-US" altLang="zh-CN" dirty="0" smtClean="0"/>
              <a:t> name=</a:t>
            </a:r>
            <a:r>
              <a:rPr lang="en-US" altLang="zh-CN" i="1" dirty="0" smtClean="0"/>
              <a:t>"</a:t>
            </a:r>
            <a:r>
              <a:rPr lang="en-US" altLang="zh-CN" i="1" dirty="0" err="1" smtClean="0"/>
              <a:t>userLogic</a:t>
            </a:r>
            <a:r>
              <a:rPr lang="en-US" altLang="zh-CN" i="1" dirty="0" smtClean="0"/>
              <a:t>" ref="</a:t>
            </a:r>
            <a:r>
              <a:rPr lang="en-US" altLang="zh-CN" i="1" dirty="0" err="1" smtClean="0"/>
              <a:t>UserLogic</a:t>
            </a:r>
            <a:r>
              <a:rPr lang="en-US" altLang="zh-CN" i="1" dirty="0" smtClean="0"/>
              <a:t>"&gt;&lt;/</a:t>
            </a:r>
            <a:r>
              <a:rPr lang="en-US" altLang="zh-CN" i="1" dirty="0" err="1" smtClean="0"/>
              <a:t>beans:property</a:t>
            </a:r>
            <a:r>
              <a:rPr lang="en-US" altLang="zh-CN" i="1" dirty="0" smtClean="0"/>
              <a:t>&gt;</a:t>
            </a:r>
          </a:p>
          <a:p>
            <a:pPr lvl="1">
              <a:buNone/>
            </a:pPr>
            <a:r>
              <a:rPr lang="en-US" altLang="zh-CN" dirty="0" smtClean="0"/>
              <a:t>&lt;/</a:t>
            </a:r>
            <a:r>
              <a:rPr lang="en-US" altLang="zh-CN" dirty="0" err="1" smtClean="0"/>
              <a:t>beans:bean</a:t>
            </a:r>
            <a:r>
              <a:rPr lang="en-US" altLang="zh-CN" dirty="0" smtClean="0"/>
              <a:t>&gt;</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登录过滤器配置</a:t>
            </a:r>
            <a:endParaRPr lang="zh-CN" altLang="en-US" dirty="0"/>
          </a:p>
        </p:txBody>
      </p:sp>
      <p:sp>
        <p:nvSpPr>
          <p:cNvPr id="3" name="内容占位符 2"/>
          <p:cNvSpPr>
            <a:spLocks noGrp="1"/>
          </p:cNvSpPr>
          <p:nvPr>
            <p:ph sz="quarter" idx="1"/>
          </p:nvPr>
        </p:nvSpPr>
        <p:spPr/>
        <p:txBody>
          <a:bodyPr>
            <a:normAutofit fontScale="70000" lnSpcReduction="20000"/>
          </a:bodyPr>
          <a:lstStyle/>
          <a:p>
            <a:r>
              <a:rPr lang="zh-CN" altLang="en-US" dirty="0" smtClean="0"/>
              <a:t>定义登录验证过滤器</a:t>
            </a:r>
            <a:endParaRPr lang="en-US" altLang="zh-CN" dirty="0" smtClean="0"/>
          </a:p>
          <a:p>
            <a:pPr lvl="1">
              <a:buNone/>
            </a:pPr>
            <a:r>
              <a:rPr lang="en-US" altLang="zh-CN" dirty="0" smtClean="0"/>
              <a:t>&lt;</a:t>
            </a:r>
            <a:r>
              <a:rPr lang="en-US" altLang="zh-CN" dirty="0" err="1" smtClean="0"/>
              <a:t>beans:bean</a:t>
            </a:r>
            <a:r>
              <a:rPr lang="en-US" altLang="zh-CN" dirty="0" smtClean="0"/>
              <a:t> id=</a:t>
            </a:r>
            <a:r>
              <a:rPr lang="en-US" altLang="zh-CN" i="1" dirty="0" smtClean="0"/>
              <a:t>"</a:t>
            </a:r>
            <a:r>
              <a:rPr lang="en-US" altLang="zh-CN" i="1" dirty="0" err="1" smtClean="0"/>
              <a:t>loginFilter</a:t>
            </a:r>
            <a:r>
              <a:rPr lang="en-US" altLang="zh-CN" i="1" dirty="0" smtClean="0"/>
              <a:t>" class="</a:t>
            </a:r>
            <a:r>
              <a:rPr lang="en-US" altLang="zh-CN" i="1" dirty="0" err="1" smtClean="0"/>
              <a:t>com.am.security.filter.LoginFilter</a:t>
            </a:r>
            <a:r>
              <a:rPr lang="en-US" altLang="zh-CN" i="1" dirty="0" smtClean="0"/>
              <a:t>"&gt;</a:t>
            </a:r>
          </a:p>
          <a:p>
            <a:pPr lvl="1">
              <a:buNone/>
            </a:pPr>
            <a:r>
              <a:rPr lang="en-US" altLang="zh-CN" dirty="0" smtClean="0"/>
              <a:t>&lt;!-- </a:t>
            </a:r>
            <a:r>
              <a:rPr lang="zh-CN" altLang="en-US" dirty="0" smtClean="0"/>
              <a:t>处理登录的</a:t>
            </a:r>
            <a:r>
              <a:rPr lang="en-US" altLang="zh-CN" dirty="0" smtClean="0"/>
              <a:t>action --&gt;  </a:t>
            </a:r>
          </a:p>
          <a:p>
            <a:pPr lvl="1">
              <a:buNone/>
            </a:pPr>
            <a:r>
              <a:rPr lang="en-US" altLang="zh-CN" dirty="0" smtClean="0"/>
              <a:t>       &lt;</a:t>
            </a:r>
            <a:r>
              <a:rPr lang="en-US" altLang="zh-CN" dirty="0" err="1" smtClean="0"/>
              <a:t>beans:property</a:t>
            </a:r>
            <a:r>
              <a:rPr lang="en-US" altLang="zh-CN" dirty="0" smtClean="0"/>
              <a:t> name=</a:t>
            </a:r>
            <a:r>
              <a:rPr lang="en-US" altLang="zh-CN" i="1" dirty="0" smtClean="0"/>
              <a:t>"</a:t>
            </a:r>
            <a:r>
              <a:rPr lang="en-US" altLang="zh-CN" i="1" dirty="0" err="1" smtClean="0">
                <a:solidFill>
                  <a:srgbClr val="FF0000"/>
                </a:solidFill>
              </a:rPr>
              <a:t>filterProcessesUrl</a:t>
            </a:r>
            <a:r>
              <a:rPr lang="en-US" altLang="zh-CN" i="1" dirty="0" smtClean="0"/>
              <a:t>" value="/</a:t>
            </a:r>
            <a:r>
              <a:rPr lang="en-US" altLang="zh-CN" i="1" dirty="0" err="1" smtClean="0"/>
              <a:t>j_spring_security_check</a:t>
            </a:r>
            <a:r>
              <a:rPr lang="en-US" altLang="zh-CN" i="1" dirty="0" smtClean="0"/>
              <a:t>"&gt;&lt;/</a:t>
            </a:r>
            <a:r>
              <a:rPr lang="en-US" altLang="zh-CN" i="1" dirty="0" err="1" smtClean="0"/>
              <a:t>beans:property</a:t>
            </a:r>
            <a:r>
              <a:rPr lang="en-US" altLang="zh-CN" i="1" dirty="0" smtClean="0"/>
              <a:t>&gt;  </a:t>
            </a:r>
          </a:p>
          <a:p>
            <a:pPr lvl="1">
              <a:buNone/>
            </a:pPr>
            <a:r>
              <a:rPr lang="zh-CN" altLang="en-US" dirty="0" smtClean="0"/>
              <a:t>               </a:t>
            </a:r>
            <a:r>
              <a:rPr lang="en-US" altLang="zh-CN" dirty="0" smtClean="0"/>
              <a:t>&lt;!-- </a:t>
            </a:r>
            <a:r>
              <a:rPr lang="zh-CN" altLang="en-US" dirty="0" smtClean="0"/>
              <a:t>验证成功后的处理</a:t>
            </a:r>
            <a:r>
              <a:rPr lang="en-US" altLang="zh-CN" dirty="0" smtClean="0"/>
              <a:t>--&gt;</a:t>
            </a:r>
            <a:r>
              <a:rPr lang="zh-CN" altLang="en-US" dirty="0" smtClean="0"/>
              <a:t>  </a:t>
            </a:r>
          </a:p>
          <a:p>
            <a:pPr lvl="1">
              <a:buNone/>
            </a:pPr>
            <a:r>
              <a:rPr lang="en-US" altLang="zh-CN" dirty="0" smtClean="0"/>
              <a:t>       &lt;</a:t>
            </a:r>
            <a:r>
              <a:rPr lang="en-US" altLang="zh-CN" dirty="0" err="1" smtClean="0"/>
              <a:t>beans:property</a:t>
            </a:r>
            <a:r>
              <a:rPr lang="en-US" altLang="zh-CN" dirty="0" smtClean="0"/>
              <a:t> name=</a:t>
            </a:r>
            <a:r>
              <a:rPr lang="en-US" altLang="zh-CN" i="1" dirty="0" smtClean="0"/>
              <a:t>"</a:t>
            </a:r>
            <a:r>
              <a:rPr lang="en-US" altLang="zh-CN" i="1" dirty="0" err="1" smtClean="0">
                <a:solidFill>
                  <a:srgbClr val="FF0000"/>
                </a:solidFill>
              </a:rPr>
              <a:t>authenticationSuccessHandler</a:t>
            </a:r>
            <a:r>
              <a:rPr lang="en-US" altLang="zh-CN" i="1" dirty="0" smtClean="0"/>
              <a:t>" ref="</a:t>
            </a:r>
            <a:r>
              <a:rPr lang="en-US" altLang="zh-CN" i="1" dirty="0" err="1" smtClean="0">
                <a:solidFill>
                  <a:srgbClr val="00B0F0"/>
                </a:solidFill>
              </a:rPr>
              <a:t>loginLogAuthenticationSuccessHandler</a:t>
            </a:r>
            <a:r>
              <a:rPr lang="en-US" altLang="zh-CN" i="1" dirty="0" smtClean="0"/>
              <a:t>"&gt;&lt;/</a:t>
            </a:r>
            <a:r>
              <a:rPr lang="en-US" altLang="zh-CN" i="1" dirty="0" err="1" smtClean="0"/>
              <a:t>beans:property</a:t>
            </a:r>
            <a:r>
              <a:rPr lang="en-US" altLang="zh-CN" i="1" dirty="0" smtClean="0"/>
              <a:t>&gt;  </a:t>
            </a:r>
          </a:p>
          <a:p>
            <a:pPr lvl="1">
              <a:buNone/>
            </a:pPr>
            <a:r>
              <a:rPr lang="zh-CN" altLang="en-US" dirty="0" smtClean="0"/>
              <a:t>               </a:t>
            </a:r>
            <a:r>
              <a:rPr lang="en-US" altLang="zh-CN" dirty="0" smtClean="0"/>
              <a:t>&lt;!-- </a:t>
            </a:r>
            <a:r>
              <a:rPr lang="zh-CN" altLang="en-US" dirty="0" smtClean="0"/>
              <a:t>验证失败后的处理</a:t>
            </a:r>
            <a:r>
              <a:rPr lang="en-US" altLang="zh-CN" dirty="0" smtClean="0"/>
              <a:t>--&gt;</a:t>
            </a:r>
            <a:r>
              <a:rPr lang="zh-CN" altLang="en-US" dirty="0" smtClean="0"/>
              <a:t>  </a:t>
            </a:r>
          </a:p>
          <a:p>
            <a:pPr lvl="1">
              <a:buNone/>
            </a:pPr>
            <a:r>
              <a:rPr lang="en-US" altLang="zh-CN" dirty="0" smtClean="0"/>
              <a:t>       &lt;</a:t>
            </a:r>
            <a:r>
              <a:rPr lang="en-US" altLang="zh-CN" dirty="0" err="1" smtClean="0"/>
              <a:t>beans:property</a:t>
            </a:r>
            <a:r>
              <a:rPr lang="en-US" altLang="zh-CN" dirty="0" smtClean="0"/>
              <a:t> name=</a:t>
            </a:r>
            <a:r>
              <a:rPr lang="en-US" altLang="zh-CN" i="1" dirty="0" smtClean="0"/>
              <a:t>"</a:t>
            </a:r>
            <a:r>
              <a:rPr lang="en-US" altLang="zh-CN" i="1" dirty="0" err="1" smtClean="0">
                <a:solidFill>
                  <a:srgbClr val="FF0000"/>
                </a:solidFill>
              </a:rPr>
              <a:t>authenticationFailureHandler</a:t>
            </a:r>
            <a:r>
              <a:rPr lang="en-US" altLang="zh-CN" i="1" dirty="0" smtClean="0"/>
              <a:t>" ref="</a:t>
            </a:r>
            <a:r>
              <a:rPr lang="en-US" altLang="zh-CN" i="1" dirty="0" err="1" smtClean="0">
                <a:solidFill>
                  <a:srgbClr val="00B0F0"/>
                </a:solidFill>
              </a:rPr>
              <a:t>simpleUrlAuthenticationFailureHandler</a:t>
            </a:r>
            <a:r>
              <a:rPr lang="en-US" altLang="zh-CN" i="1" dirty="0" smtClean="0"/>
              <a:t>"&gt;&lt;/</a:t>
            </a:r>
            <a:r>
              <a:rPr lang="en-US" altLang="zh-CN" i="1" dirty="0" err="1" smtClean="0"/>
              <a:t>beans:property</a:t>
            </a:r>
            <a:r>
              <a:rPr lang="en-US" altLang="zh-CN" i="1" dirty="0" smtClean="0"/>
              <a:t>&gt;  </a:t>
            </a:r>
          </a:p>
          <a:p>
            <a:pPr lvl="1">
              <a:buNone/>
            </a:pPr>
            <a:r>
              <a:rPr lang="en-US" altLang="zh-CN" dirty="0" smtClean="0"/>
              <a:t>       &lt;</a:t>
            </a:r>
            <a:r>
              <a:rPr lang="en-US" altLang="zh-CN" dirty="0" err="1" smtClean="0"/>
              <a:t>beans:property</a:t>
            </a:r>
            <a:r>
              <a:rPr lang="en-US" altLang="zh-CN" dirty="0" smtClean="0"/>
              <a:t> name=</a:t>
            </a:r>
            <a:r>
              <a:rPr lang="en-US" altLang="zh-CN" i="1" dirty="0" smtClean="0"/>
              <a:t>"</a:t>
            </a:r>
            <a:r>
              <a:rPr lang="en-US" altLang="zh-CN" i="1" dirty="0" err="1" smtClean="0"/>
              <a:t>authenticationManager</a:t>
            </a:r>
            <a:r>
              <a:rPr lang="en-US" altLang="zh-CN" i="1" dirty="0" smtClean="0"/>
              <a:t>" ref="</a:t>
            </a:r>
            <a:r>
              <a:rPr lang="en-US" altLang="zh-CN" i="1" dirty="0" err="1" smtClean="0"/>
              <a:t>authManager</a:t>
            </a:r>
            <a:r>
              <a:rPr lang="en-US" altLang="zh-CN" i="1" dirty="0" smtClean="0"/>
              <a:t>"&gt;&lt;/</a:t>
            </a:r>
            <a:r>
              <a:rPr lang="en-US" altLang="zh-CN" i="1" dirty="0" err="1" smtClean="0"/>
              <a:t>beans:property</a:t>
            </a:r>
            <a:r>
              <a:rPr lang="en-US" altLang="zh-CN" i="1" dirty="0" smtClean="0"/>
              <a:t>&gt;  </a:t>
            </a:r>
          </a:p>
          <a:p>
            <a:pPr lvl="1">
              <a:buNone/>
            </a:pPr>
            <a:r>
              <a:rPr lang="zh-CN" altLang="en-US" dirty="0" smtClean="0"/>
              <a:t>       </a:t>
            </a:r>
            <a:r>
              <a:rPr lang="en-US" altLang="zh-CN" dirty="0" smtClean="0"/>
              <a:t>&lt;!-- </a:t>
            </a:r>
            <a:r>
              <a:rPr lang="zh-CN" altLang="en-US" dirty="0" smtClean="0"/>
              <a:t>注入</a:t>
            </a:r>
            <a:r>
              <a:rPr lang="en-US" altLang="zh-CN" i="1" dirty="0" err="1" smtClean="0"/>
              <a:t>userLogic</a:t>
            </a:r>
            <a:r>
              <a:rPr lang="zh-CN" altLang="en-US" dirty="0" smtClean="0"/>
              <a:t>为了查询相应的用户 </a:t>
            </a:r>
            <a:r>
              <a:rPr lang="en-US" altLang="zh-CN" dirty="0" smtClean="0"/>
              <a:t>--&gt;</a:t>
            </a:r>
            <a:r>
              <a:rPr lang="zh-CN" altLang="en-US" dirty="0" smtClean="0"/>
              <a:t>  </a:t>
            </a:r>
          </a:p>
          <a:p>
            <a:pPr lvl="1">
              <a:buNone/>
            </a:pPr>
            <a:r>
              <a:rPr lang="en-US" altLang="zh-CN" dirty="0" smtClean="0"/>
              <a:t>       &lt;</a:t>
            </a:r>
            <a:r>
              <a:rPr lang="en-US" altLang="zh-CN" dirty="0" err="1" smtClean="0"/>
              <a:t>beans:property</a:t>
            </a:r>
            <a:r>
              <a:rPr lang="en-US" altLang="zh-CN" dirty="0" smtClean="0"/>
              <a:t> name=</a:t>
            </a:r>
            <a:r>
              <a:rPr lang="en-US" altLang="zh-CN" i="1" dirty="0" smtClean="0"/>
              <a:t>"</a:t>
            </a:r>
            <a:r>
              <a:rPr lang="en-US" altLang="zh-CN" i="1" dirty="0" err="1" smtClean="0"/>
              <a:t>userLogic</a:t>
            </a:r>
            <a:r>
              <a:rPr lang="en-US" altLang="zh-CN" i="1" dirty="0" smtClean="0"/>
              <a:t>" ref="</a:t>
            </a:r>
            <a:r>
              <a:rPr lang="en-US" altLang="zh-CN" i="1" dirty="0" err="1" smtClean="0"/>
              <a:t>UserLogic</a:t>
            </a:r>
            <a:r>
              <a:rPr lang="en-US" altLang="zh-CN" i="1" dirty="0" smtClean="0"/>
              <a:t>"&gt;&lt;/</a:t>
            </a:r>
            <a:r>
              <a:rPr lang="en-US" altLang="zh-CN" i="1" dirty="0" err="1" smtClean="0"/>
              <a:t>beans:property</a:t>
            </a:r>
            <a:r>
              <a:rPr lang="en-US" altLang="zh-CN" i="1" dirty="0" smtClean="0"/>
              <a:t>&gt; </a:t>
            </a:r>
          </a:p>
          <a:p>
            <a:pPr lvl="1">
              <a:buNone/>
            </a:pPr>
            <a:r>
              <a:rPr lang="en-US" altLang="zh-CN" dirty="0" smtClean="0"/>
              <a:t>&lt;/</a:t>
            </a:r>
            <a:r>
              <a:rPr lang="en-US" altLang="zh-CN" dirty="0" err="1" smtClean="0"/>
              <a:t>beans:bean</a:t>
            </a:r>
            <a:r>
              <a:rPr lang="en-US" altLang="zh-CN" dirty="0" smtClean="0"/>
              <a:t>&gt;</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pPr lvl="1">
              <a:buNone/>
            </a:pPr>
            <a:r>
              <a:rPr lang="en-US" altLang="zh-CN" sz="2000" dirty="0" smtClean="0"/>
              <a:t>&lt;</a:t>
            </a:r>
            <a:r>
              <a:rPr lang="en-US" altLang="zh-CN" sz="2000" dirty="0" err="1" smtClean="0"/>
              <a:t>beans:bean</a:t>
            </a:r>
            <a:r>
              <a:rPr lang="en-US" altLang="zh-CN" sz="2000" dirty="0" smtClean="0"/>
              <a:t> id=</a:t>
            </a:r>
            <a:r>
              <a:rPr lang="en-US" altLang="zh-CN" sz="2000" i="1" dirty="0" smtClean="0"/>
              <a:t>"</a:t>
            </a:r>
            <a:r>
              <a:rPr lang="en-US" altLang="zh-CN" sz="2000" i="1" dirty="0" err="1" smtClean="0">
                <a:solidFill>
                  <a:srgbClr val="00B0F0"/>
                </a:solidFill>
              </a:rPr>
              <a:t>loginLogAuthenticationSuccessHandler</a:t>
            </a:r>
            <a:r>
              <a:rPr lang="en-US" altLang="zh-CN" sz="2000" i="1" dirty="0" smtClean="0"/>
              <a:t>"</a:t>
            </a:r>
          </a:p>
          <a:p>
            <a:pPr lvl="1">
              <a:buNone/>
            </a:pPr>
            <a:r>
              <a:rPr lang="en-US" altLang="zh-CN" sz="2000" dirty="0" smtClean="0"/>
              <a:t>class=</a:t>
            </a:r>
            <a:r>
              <a:rPr lang="en-US" altLang="zh-CN" sz="2000" i="1" dirty="0" smtClean="0"/>
              <a:t>"org.springframework.security.web.authentication.SavedRequestAwareAuthenticationSuccessHandler"&gt;</a:t>
            </a:r>
          </a:p>
          <a:p>
            <a:pPr lvl="1">
              <a:buNone/>
            </a:pPr>
            <a:r>
              <a:rPr lang="en-US" altLang="zh-CN" sz="2000" dirty="0" smtClean="0"/>
              <a:t>&lt;</a:t>
            </a:r>
            <a:r>
              <a:rPr lang="en-US" altLang="zh-CN" sz="2000" dirty="0" err="1" smtClean="0"/>
              <a:t>beans:property</a:t>
            </a:r>
            <a:r>
              <a:rPr lang="en-US" altLang="zh-CN" sz="2000" dirty="0" smtClean="0"/>
              <a:t> name=</a:t>
            </a:r>
            <a:r>
              <a:rPr lang="en-US" altLang="zh-CN" sz="2000" i="1" dirty="0" smtClean="0"/>
              <a:t>"</a:t>
            </a:r>
            <a:r>
              <a:rPr lang="en-US" altLang="zh-CN" sz="2000" i="1" dirty="0" err="1" smtClean="0"/>
              <a:t>defaultTargetUrl</a:t>
            </a:r>
            <a:r>
              <a:rPr lang="en-US" altLang="zh-CN" sz="2000" i="1" dirty="0" smtClean="0"/>
              <a:t>" value="/</a:t>
            </a:r>
            <a:r>
              <a:rPr lang="en-US" altLang="zh-CN" sz="2000" i="1" dirty="0" err="1" smtClean="0"/>
              <a:t>products!list.shtml</a:t>
            </a:r>
            <a:r>
              <a:rPr lang="en-US" altLang="zh-CN" sz="2000" i="1" dirty="0" smtClean="0"/>
              <a:t>"/&gt;</a:t>
            </a:r>
          </a:p>
          <a:p>
            <a:pPr lvl="1">
              <a:buNone/>
            </a:pPr>
            <a:r>
              <a:rPr lang="en-US" altLang="zh-CN" sz="2000" dirty="0" smtClean="0"/>
              <a:t>&lt;/</a:t>
            </a:r>
            <a:r>
              <a:rPr lang="en-US" altLang="zh-CN" sz="2000" dirty="0" err="1" smtClean="0"/>
              <a:t>beans:bean</a:t>
            </a:r>
            <a:r>
              <a:rPr lang="en-US" altLang="zh-CN" sz="2000" dirty="0" smtClean="0"/>
              <a:t>&gt;</a:t>
            </a:r>
          </a:p>
          <a:p>
            <a:pPr lvl="1">
              <a:buNone/>
            </a:pPr>
            <a:endParaRPr lang="en-US" altLang="zh-CN" sz="2000" dirty="0" smtClean="0"/>
          </a:p>
          <a:p>
            <a:pPr lvl="1">
              <a:buNone/>
            </a:pPr>
            <a:r>
              <a:rPr lang="en-US" altLang="zh-CN" sz="2000" dirty="0" smtClean="0"/>
              <a:t>&lt;</a:t>
            </a:r>
            <a:r>
              <a:rPr lang="en-US" altLang="zh-CN" sz="2000" dirty="0" err="1" smtClean="0"/>
              <a:t>beans:bean</a:t>
            </a:r>
            <a:r>
              <a:rPr lang="en-US" altLang="zh-CN" sz="2000" dirty="0" smtClean="0"/>
              <a:t> id=</a:t>
            </a:r>
            <a:r>
              <a:rPr lang="en-US" altLang="zh-CN" sz="2000" i="1" dirty="0" smtClean="0"/>
              <a:t>"</a:t>
            </a:r>
            <a:r>
              <a:rPr lang="en-US" altLang="zh-CN" sz="2000" i="1" dirty="0" err="1" smtClean="0">
                <a:solidFill>
                  <a:srgbClr val="00B0F0"/>
                </a:solidFill>
              </a:rPr>
              <a:t>simpleUrlAuthenticationFailureHandler</a:t>
            </a:r>
            <a:r>
              <a:rPr lang="en-US" altLang="zh-CN" sz="2000" i="1" dirty="0" smtClean="0"/>
              <a:t>"</a:t>
            </a:r>
          </a:p>
          <a:p>
            <a:pPr lvl="1">
              <a:buNone/>
            </a:pPr>
            <a:r>
              <a:rPr lang="en-US" altLang="zh-CN" sz="2000" dirty="0" smtClean="0"/>
              <a:t>	class=</a:t>
            </a:r>
            <a:r>
              <a:rPr lang="en-US" altLang="zh-CN" sz="2000" i="1" dirty="0" smtClean="0"/>
              <a:t>"org.springframework.security.web.authentication.SimpleUrlAuthenticationFailureHandler"&gt;</a:t>
            </a:r>
          </a:p>
          <a:p>
            <a:pPr lvl="1">
              <a:buNone/>
            </a:pPr>
            <a:r>
              <a:rPr lang="en-US" altLang="zh-CN" sz="2000" dirty="0" smtClean="0"/>
              <a:t>&lt;</a:t>
            </a:r>
            <a:r>
              <a:rPr lang="en-US" altLang="zh-CN" sz="2000" dirty="0" err="1" smtClean="0"/>
              <a:t>beans:property</a:t>
            </a:r>
            <a:r>
              <a:rPr lang="en-US" altLang="zh-CN" sz="2000" dirty="0" smtClean="0"/>
              <a:t> name=</a:t>
            </a:r>
            <a:r>
              <a:rPr lang="en-US" altLang="zh-CN" sz="2000" i="1" dirty="0" smtClean="0"/>
              <a:t>"</a:t>
            </a:r>
            <a:r>
              <a:rPr lang="en-US" altLang="zh-CN" sz="2000" i="1" dirty="0" err="1" smtClean="0"/>
              <a:t>defaultFailureUrl</a:t>
            </a:r>
            <a:r>
              <a:rPr lang="en-US" altLang="zh-CN" sz="2000" i="1" dirty="0" smtClean="0"/>
              <a:t>" </a:t>
            </a:r>
            <a:r>
              <a:rPr lang="en-US" altLang="zh-CN" sz="2000" i="1" dirty="0" err="1" smtClean="0"/>
              <a:t>alue</a:t>
            </a:r>
            <a:r>
              <a:rPr lang="en-US" altLang="zh-CN" sz="2000" i="1" dirty="0" smtClean="0"/>
              <a:t>="/login.shtml"/&gt;</a:t>
            </a:r>
          </a:p>
          <a:p>
            <a:pPr lvl="1">
              <a:buNone/>
            </a:pPr>
            <a:r>
              <a:rPr lang="en-US" altLang="zh-CN" sz="2000" dirty="0" smtClean="0"/>
              <a:t>&lt;/</a:t>
            </a:r>
            <a:r>
              <a:rPr lang="en-US" altLang="zh-CN" sz="2000" dirty="0" err="1" smtClean="0"/>
              <a:t>beans:bean</a:t>
            </a:r>
            <a:r>
              <a:rPr lang="en-US" altLang="zh-CN" sz="2000" dirty="0" smtClean="0"/>
              <a:t>&gt;</a:t>
            </a:r>
            <a:endParaRPr lang="zh-CN" altLang="en-US" sz="2000" dirty="0" smtClean="0"/>
          </a:p>
          <a:p>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安全过滤器配置</a:t>
            </a:r>
            <a:endParaRPr lang="zh-CN" altLang="en-US" dirty="0"/>
          </a:p>
        </p:txBody>
      </p:sp>
      <p:sp>
        <p:nvSpPr>
          <p:cNvPr id="3" name="内容占位符 2"/>
          <p:cNvSpPr>
            <a:spLocks noGrp="1"/>
          </p:cNvSpPr>
          <p:nvPr>
            <p:ph sz="quarter" idx="1"/>
          </p:nvPr>
        </p:nvSpPr>
        <p:spPr/>
        <p:txBody>
          <a:bodyPr>
            <a:normAutofit fontScale="85000" lnSpcReduction="20000"/>
          </a:bodyPr>
          <a:lstStyle/>
          <a:p>
            <a:r>
              <a:rPr lang="zh-CN" altLang="en-US" dirty="0" smtClean="0"/>
              <a:t>定义过滤器</a:t>
            </a:r>
            <a:endParaRPr lang="en-US" altLang="zh-CN" dirty="0" smtClean="0"/>
          </a:p>
          <a:p>
            <a:pPr lvl="1">
              <a:buNone/>
            </a:pPr>
            <a:r>
              <a:rPr lang="en-US" altLang="zh-CN" dirty="0" smtClean="0"/>
              <a:t>&lt;</a:t>
            </a:r>
            <a:r>
              <a:rPr lang="en-US" altLang="zh-CN" dirty="0" err="1" smtClean="0"/>
              <a:t>beans:bean</a:t>
            </a:r>
            <a:r>
              <a:rPr lang="en-US" altLang="zh-CN" dirty="0" smtClean="0"/>
              <a:t> id=</a:t>
            </a:r>
            <a:r>
              <a:rPr lang="en-US" altLang="zh-CN" i="1" dirty="0" smtClean="0"/>
              <a:t>"</a:t>
            </a:r>
            <a:r>
              <a:rPr lang="en-US" altLang="zh-CN" i="1" dirty="0" err="1" smtClean="0">
                <a:solidFill>
                  <a:srgbClr val="FF0000"/>
                </a:solidFill>
              </a:rPr>
              <a:t>securityFilter</a:t>
            </a:r>
            <a:r>
              <a:rPr lang="en-US" altLang="zh-CN" i="1" dirty="0" smtClean="0"/>
              <a:t>" class="</a:t>
            </a:r>
            <a:r>
              <a:rPr lang="en-US" altLang="zh-CN" i="1" dirty="0" err="1" smtClean="0"/>
              <a:t>com.am.security.filter.SecurityFilter</a:t>
            </a:r>
            <a:r>
              <a:rPr lang="en-US" altLang="zh-CN" i="1" dirty="0" smtClean="0"/>
              <a:t>"&gt;</a:t>
            </a:r>
          </a:p>
          <a:p>
            <a:pPr lvl="1">
              <a:buNone/>
            </a:pPr>
            <a:r>
              <a:rPr lang="en-US" altLang="zh-CN" dirty="0" smtClean="0"/>
              <a:t>&lt;!-- </a:t>
            </a:r>
            <a:r>
              <a:rPr lang="zh-CN" altLang="en-US" dirty="0" smtClean="0"/>
              <a:t>用户拥有的权限 </a:t>
            </a:r>
            <a:r>
              <a:rPr lang="en-US" altLang="zh-CN" dirty="0" smtClean="0"/>
              <a:t>--&gt;</a:t>
            </a:r>
          </a:p>
          <a:p>
            <a:pPr lvl="1">
              <a:buNone/>
            </a:pPr>
            <a:r>
              <a:rPr lang="en-US" altLang="zh-CN" dirty="0" smtClean="0"/>
              <a:t>&lt;</a:t>
            </a:r>
            <a:r>
              <a:rPr lang="en-US" altLang="zh-CN" dirty="0" err="1" smtClean="0"/>
              <a:t>beans:property</a:t>
            </a:r>
            <a:r>
              <a:rPr lang="en-US" altLang="zh-CN" dirty="0" smtClean="0"/>
              <a:t> name=</a:t>
            </a:r>
            <a:r>
              <a:rPr lang="en-US" altLang="zh-CN" i="1" dirty="0" smtClean="0"/>
              <a:t>"</a:t>
            </a:r>
            <a:r>
              <a:rPr lang="en-US" altLang="zh-CN" i="1" dirty="0" err="1" smtClean="0"/>
              <a:t>authenticationManager</a:t>
            </a:r>
            <a:r>
              <a:rPr lang="en-US" altLang="zh-CN" i="1" dirty="0" smtClean="0"/>
              <a:t>" ref="</a:t>
            </a:r>
            <a:r>
              <a:rPr lang="en-US" altLang="zh-CN" i="1" dirty="0" err="1" smtClean="0">
                <a:solidFill>
                  <a:srgbClr val="FF0000"/>
                </a:solidFill>
              </a:rPr>
              <a:t>authManager</a:t>
            </a:r>
            <a:r>
              <a:rPr lang="en-US" altLang="zh-CN" i="1" dirty="0" smtClean="0"/>
              <a:t>"&gt;&lt;/</a:t>
            </a:r>
            <a:r>
              <a:rPr lang="en-US" altLang="zh-CN" i="1" dirty="0" err="1" smtClean="0"/>
              <a:t>beans:property</a:t>
            </a:r>
            <a:r>
              <a:rPr lang="en-US" altLang="zh-CN" i="1" dirty="0" smtClean="0"/>
              <a:t>&gt;</a:t>
            </a:r>
          </a:p>
          <a:p>
            <a:pPr lvl="1">
              <a:buNone/>
            </a:pPr>
            <a:r>
              <a:rPr lang="en-US" altLang="zh-CN" dirty="0" smtClean="0"/>
              <a:t>&lt;!-- </a:t>
            </a:r>
            <a:r>
              <a:rPr lang="zh-CN" altLang="en-US" dirty="0" smtClean="0"/>
              <a:t>用户是否拥有所请求资源的权限 </a:t>
            </a:r>
            <a:r>
              <a:rPr lang="en-US" altLang="zh-CN" dirty="0" smtClean="0"/>
              <a:t>--&gt;</a:t>
            </a:r>
          </a:p>
          <a:p>
            <a:pPr lvl="1">
              <a:buNone/>
            </a:pPr>
            <a:r>
              <a:rPr lang="en-US" altLang="zh-CN" dirty="0" smtClean="0"/>
              <a:t>&lt;</a:t>
            </a:r>
            <a:r>
              <a:rPr lang="en-US" altLang="zh-CN" dirty="0" err="1" smtClean="0"/>
              <a:t>beans:property</a:t>
            </a:r>
            <a:r>
              <a:rPr lang="en-US" altLang="zh-CN" dirty="0" smtClean="0"/>
              <a:t> name=</a:t>
            </a:r>
            <a:r>
              <a:rPr lang="en-US" altLang="zh-CN" i="1" dirty="0" smtClean="0"/>
              <a:t>"</a:t>
            </a:r>
            <a:r>
              <a:rPr lang="en-US" altLang="zh-CN" i="1" dirty="0" err="1" smtClean="0"/>
              <a:t>accessDecisionManager</a:t>
            </a:r>
            <a:r>
              <a:rPr lang="en-US" altLang="zh-CN" i="1" dirty="0" smtClean="0"/>
              <a:t>" ref="</a:t>
            </a:r>
            <a:r>
              <a:rPr lang="en-US" altLang="zh-CN" i="1" dirty="0" err="1" smtClean="0">
                <a:solidFill>
                  <a:srgbClr val="FF0000"/>
                </a:solidFill>
              </a:rPr>
              <a:t>accessDecisionManager</a:t>
            </a:r>
            <a:r>
              <a:rPr lang="en-US" altLang="zh-CN" i="1" dirty="0" smtClean="0"/>
              <a:t>"&gt;&lt;/</a:t>
            </a:r>
            <a:r>
              <a:rPr lang="en-US" altLang="zh-CN" i="1" dirty="0" err="1" smtClean="0"/>
              <a:t>beans:property</a:t>
            </a:r>
            <a:r>
              <a:rPr lang="en-US" altLang="zh-CN" i="1" dirty="0" smtClean="0"/>
              <a:t>&gt;</a:t>
            </a:r>
          </a:p>
          <a:p>
            <a:pPr lvl="1">
              <a:buNone/>
            </a:pPr>
            <a:r>
              <a:rPr lang="en-US" altLang="zh-CN" dirty="0" smtClean="0"/>
              <a:t>&lt;!-- </a:t>
            </a:r>
            <a:r>
              <a:rPr lang="zh-CN" altLang="en-US" dirty="0" smtClean="0"/>
              <a:t>资源与权限的对应关系 </a:t>
            </a:r>
            <a:r>
              <a:rPr lang="en-US" altLang="zh-CN" dirty="0" smtClean="0"/>
              <a:t>--&gt;</a:t>
            </a:r>
          </a:p>
          <a:p>
            <a:pPr lvl="1">
              <a:buNone/>
            </a:pPr>
            <a:r>
              <a:rPr lang="en-US" altLang="zh-CN" dirty="0" smtClean="0"/>
              <a:t>&lt;</a:t>
            </a:r>
            <a:r>
              <a:rPr lang="en-US" altLang="zh-CN" dirty="0" err="1" smtClean="0"/>
              <a:t>beans:property</a:t>
            </a:r>
            <a:r>
              <a:rPr lang="en-US" altLang="zh-CN" dirty="0" smtClean="0"/>
              <a:t> name=</a:t>
            </a:r>
            <a:r>
              <a:rPr lang="en-US" altLang="zh-CN" i="1" dirty="0" smtClean="0"/>
              <a:t>"</a:t>
            </a:r>
            <a:r>
              <a:rPr lang="en-US" altLang="zh-CN" i="1" dirty="0" err="1" smtClean="0"/>
              <a:t>securityMetadataSource</a:t>
            </a:r>
            <a:r>
              <a:rPr lang="en-US" altLang="zh-CN" i="1" dirty="0" smtClean="0"/>
              <a:t>" ref="</a:t>
            </a:r>
            <a:r>
              <a:rPr lang="en-US" altLang="zh-CN" i="1" dirty="0" err="1" smtClean="0">
                <a:solidFill>
                  <a:srgbClr val="FF0000"/>
                </a:solidFill>
              </a:rPr>
              <a:t>securityMetadataSource</a:t>
            </a:r>
            <a:r>
              <a:rPr lang="en-US" altLang="zh-CN" i="1" dirty="0" smtClean="0"/>
              <a:t>"&gt;&lt;/</a:t>
            </a:r>
            <a:r>
              <a:rPr lang="en-US" altLang="zh-CN" i="1" dirty="0" err="1" smtClean="0"/>
              <a:t>beans:property</a:t>
            </a:r>
            <a:r>
              <a:rPr lang="en-US" altLang="zh-CN" i="1" dirty="0" smtClean="0"/>
              <a:t>&gt;</a:t>
            </a:r>
          </a:p>
          <a:p>
            <a:pPr lvl="1">
              <a:buNone/>
            </a:pPr>
            <a:r>
              <a:rPr lang="en-US" altLang="zh-CN" dirty="0" smtClean="0"/>
              <a:t>&lt;/</a:t>
            </a:r>
            <a:r>
              <a:rPr lang="en-US" altLang="zh-CN" dirty="0" err="1" smtClean="0"/>
              <a:t>beans:bean</a:t>
            </a:r>
            <a:r>
              <a:rPr lang="en-US" altLang="zh-CN" dirty="0" smtClean="0"/>
              <a:t>&gt;</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定义未登录切入点</a:t>
            </a:r>
            <a:endParaRPr lang="zh-CN" altLang="en-US" dirty="0"/>
          </a:p>
        </p:txBody>
      </p:sp>
      <p:sp>
        <p:nvSpPr>
          <p:cNvPr id="3" name="内容占位符 2"/>
          <p:cNvSpPr>
            <a:spLocks noGrp="1"/>
          </p:cNvSpPr>
          <p:nvPr>
            <p:ph sz="quarter" idx="1"/>
          </p:nvPr>
        </p:nvSpPr>
        <p:spPr/>
        <p:txBody>
          <a:bodyPr>
            <a:normAutofit/>
          </a:bodyPr>
          <a:lstStyle/>
          <a:p>
            <a:pPr lvl="1">
              <a:buNone/>
            </a:pPr>
            <a:r>
              <a:rPr lang="en-US" altLang="zh-CN" dirty="0" smtClean="0"/>
              <a:t>&lt;!-- </a:t>
            </a:r>
            <a:r>
              <a:rPr lang="zh-CN" altLang="en-US" dirty="0" smtClean="0"/>
              <a:t>未登录时的切入点 </a:t>
            </a:r>
            <a:r>
              <a:rPr lang="en-US" altLang="zh-CN" dirty="0" smtClean="0"/>
              <a:t>--&gt;</a:t>
            </a:r>
          </a:p>
          <a:p>
            <a:pPr lvl="1">
              <a:buNone/>
            </a:pPr>
            <a:r>
              <a:rPr lang="en-US" altLang="zh-CN" dirty="0" smtClean="0"/>
              <a:t>&lt;</a:t>
            </a:r>
            <a:r>
              <a:rPr lang="en-US" altLang="zh-CN" dirty="0" err="1" smtClean="0"/>
              <a:t>beans:bean</a:t>
            </a:r>
            <a:r>
              <a:rPr lang="en-US" altLang="zh-CN" dirty="0" smtClean="0"/>
              <a:t> id=</a:t>
            </a:r>
            <a:r>
              <a:rPr lang="en-US" altLang="zh-CN" i="1" dirty="0" smtClean="0"/>
              <a:t>"</a:t>
            </a:r>
            <a:r>
              <a:rPr lang="en-US" altLang="zh-CN" i="1" dirty="0" err="1" smtClean="0">
                <a:solidFill>
                  <a:srgbClr val="FF0000"/>
                </a:solidFill>
              </a:rPr>
              <a:t>authenticationProcessingFilterEntryPoint</a:t>
            </a:r>
            <a:r>
              <a:rPr lang="en-US" altLang="zh-CN" i="1" dirty="0" smtClean="0"/>
              <a:t>" class="org.springframework.security.web.authentication.LoginUrlAuthenticationEntryPoint"&gt;  </a:t>
            </a:r>
          </a:p>
          <a:p>
            <a:pPr lvl="1">
              <a:buNone/>
            </a:pPr>
            <a:r>
              <a:rPr lang="en-US" altLang="zh-CN" dirty="0" smtClean="0"/>
              <a:t>&lt;</a:t>
            </a:r>
            <a:r>
              <a:rPr lang="en-US" altLang="zh-CN" dirty="0" err="1" smtClean="0"/>
              <a:t>beans:property</a:t>
            </a:r>
            <a:r>
              <a:rPr lang="en-US" altLang="zh-CN" dirty="0" smtClean="0"/>
              <a:t> name=</a:t>
            </a:r>
            <a:r>
              <a:rPr lang="en-US" altLang="zh-CN" i="1" dirty="0" smtClean="0"/>
              <a:t>"</a:t>
            </a:r>
            <a:r>
              <a:rPr lang="en-US" altLang="zh-CN" i="1" dirty="0" err="1" smtClean="0"/>
              <a:t>loginFormUrl</a:t>
            </a:r>
            <a:r>
              <a:rPr lang="en-US" altLang="zh-CN" i="1" dirty="0" smtClean="0"/>
              <a:t>" value="/login.shtml"&gt;&lt;/</a:t>
            </a:r>
            <a:r>
              <a:rPr lang="en-US" altLang="zh-CN" i="1" dirty="0" err="1" smtClean="0"/>
              <a:t>beans:property</a:t>
            </a:r>
            <a:r>
              <a:rPr lang="en-US" altLang="zh-CN" i="1" dirty="0" smtClean="0"/>
              <a:t>&gt;  </a:t>
            </a:r>
          </a:p>
          <a:p>
            <a:pPr lvl="1">
              <a:buNone/>
            </a:pPr>
            <a:r>
              <a:rPr lang="en-US" altLang="zh-CN" dirty="0" smtClean="0"/>
              <a:t>&lt;/</a:t>
            </a:r>
            <a:r>
              <a:rPr lang="en-US" altLang="zh-CN" dirty="0" err="1" smtClean="0"/>
              <a:t>beans:bean</a:t>
            </a:r>
            <a:r>
              <a:rPr lang="en-US" altLang="zh-CN" dirty="0" smtClean="0"/>
              <a:t>&gt;  </a:t>
            </a:r>
          </a:p>
          <a:p>
            <a:pPr lvl="1"/>
            <a:endParaRPr lang="zh-CN" alt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声明自定义过滤器</a:t>
            </a:r>
            <a:endParaRPr lang="zh-CN" altLang="en-US" dirty="0"/>
          </a:p>
        </p:txBody>
      </p:sp>
      <p:sp>
        <p:nvSpPr>
          <p:cNvPr id="3" name="内容占位符 2"/>
          <p:cNvSpPr>
            <a:spLocks noGrp="1"/>
          </p:cNvSpPr>
          <p:nvPr>
            <p:ph sz="quarter" idx="1"/>
          </p:nvPr>
        </p:nvSpPr>
        <p:spPr>
          <a:xfrm>
            <a:off x="457200" y="1556792"/>
            <a:ext cx="8229600" cy="5301208"/>
          </a:xfrm>
        </p:spPr>
        <p:txBody>
          <a:bodyPr>
            <a:normAutofit fontScale="62500" lnSpcReduction="20000"/>
          </a:bodyPr>
          <a:lstStyle/>
          <a:p>
            <a:pPr lvl="1">
              <a:buNone/>
            </a:pPr>
            <a:r>
              <a:rPr lang="en-US" altLang="zh-CN" dirty="0" smtClean="0"/>
              <a:t>&lt;http use-expressions=</a:t>
            </a:r>
            <a:r>
              <a:rPr lang="en-US" altLang="zh-CN" i="1" dirty="0" smtClean="0"/>
              <a:t>"true" </a:t>
            </a:r>
            <a:r>
              <a:rPr lang="en-US" altLang="zh-CN" i="1" dirty="0" smtClean="0">
                <a:solidFill>
                  <a:srgbClr val="FF0000"/>
                </a:solidFill>
              </a:rPr>
              <a:t>auto-</a:t>
            </a:r>
            <a:r>
              <a:rPr lang="en-US" altLang="zh-CN" i="1" dirty="0" err="1" smtClean="0">
                <a:solidFill>
                  <a:srgbClr val="FF0000"/>
                </a:solidFill>
              </a:rPr>
              <a:t>config</a:t>
            </a:r>
            <a:r>
              <a:rPr lang="en-US" altLang="zh-CN" i="1" dirty="0" smtClean="0">
                <a:solidFill>
                  <a:srgbClr val="FF0000"/>
                </a:solidFill>
              </a:rPr>
              <a:t>="false" entry-point-ref="</a:t>
            </a:r>
            <a:r>
              <a:rPr lang="en-US" altLang="zh-CN" i="1" dirty="0" err="1" smtClean="0">
                <a:solidFill>
                  <a:srgbClr val="FF0000"/>
                </a:solidFill>
              </a:rPr>
              <a:t>authenticationProcessingFilterEntryPoint</a:t>
            </a:r>
            <a:r>
              <a:rPr lang="en-US" altLang="zh-CN" i="1" dirty="0" smtClean="0">
                <a:solidFill>
                  <a:srgbClr val="FF0000"/>
                </a:solidFill>
              </a:rPr>
              <a:t>"</a:t>
            </a:r>
            <a:r>
              <a:rPr lang="en-US" altLang="zh-CN" i="1" dirty="0" smtClean="0"/>
              <a:t>&gt;</a:t>
            </a:r>
          </a:p>
          <a:p>
            <a:pPr lvl="1"/>
            <a:endParaRPr lang="zh-CN" altLang="en-US" dirty="0" smtClean="0"/>
          </a:p>
          <a:p>
            <a:pPr lvl="1">
              <a:buNone/>
            </a:pPr>
            <a:r>
              <a:rPr lang="en-US" altLang="zh-CN" dirty="0" smtClean="0"/>
              <a:t>&lt;!-- </a:t>
            </a:r>
            <a:r>
              <a:rPr lang="zh-CN" altLang="en-US" dirty="0" smtClean="0"/>
              <a:t>销毁</a:t>
            </a:r>
            <a:r>
              <a:rPr lang="en-US" altLang="zh-CN" dirty="0" smtClean="0"/>
              <a:t>session</a:t>
            </a:r>
            <a:r>
              <a:rPr lang="zh-CN" altLang="en-US" dirty="0" smtClean="0"/>
              <a:t>，清空</a:t>
            </a:r>
            <a:r>
              <a:rPr lang="en-US" altLang="zh-CN" dirty="0" err="1" smtClean="0"/>
              <a:t>SecurityContextHolder</a:t>
            </a:r>
            <a:r>
              <a:rPr lang="zh-CN" altLang="en-US" dirty="0" smtClean="0"/>
              <a:t>，重定向到销毁成功界面 </a:t>
            </a:r>
            <a:r>
              <a:rPr lang="en-US" altLang="zh-CN" dirty="0" smtClean="0"/>
              <a:t>--&gt;</a:t>
            </a:r>
          </a:p>
          <a:p>
            <a:pPr lvl="1">
              <a:buNone/>
            </a:pPr>
            <a:r>
              <a:rPr lang="en-US" altLang="zh-CN" dirty="0" smtClean="0"/>
              <a:t>&lt;logout invalidate-session=</a:t>
            </a:r>
            <a:r>
              <a:rPr lang="en-US" altLang="zh-CN" i="1" dirty="0" smtClean="0"/>
              <a:t>"true"  logout-success-</a:t>
            </a:r>
            <a:r>
              <a:rPr lang="en-US" altLang="zh-CN" i="1" dirty="0" err="1" smtClean="0"/>
              <a:t>url</a:t>
            </a:r>
            <a:r>
              <a:rPr lang="en-US" altLang="zh-CN" i="1" dirty="0" smtClean="0"/>
              <a:t>="/login.shtml"/&gt;</a:t>
            </a:r>
          </a:p>
          <a:p>
            <a:pPr lvl="1">
              <a:buNone/>
            </a:pPr>
            <a:r>
              <a:rPr lang="en-US" altLang="zh-CN" dirty="0" smtClean="0"/>
              <a:t>&lt;remember-me/&gt;</a:t>
            </a:r>
          </a:p>
          <a:p>
            <a:pPr lvl="1">
              <a:buNone/>
            </a:pPr>
            <a:r>
              <a:rPr lang="zh-CN" altLang="en-US" dirty="0" smtClean="0"/>
              <a:t> </a:t>
            </a:r>
          </a:p>
          <a:p>
            <a:pPr lvl="1">
              <a:buNone/>
            </a:pPr>
            <a:r>
              <a:rPr lang="en-US" altLang="zh-CN" dirty="0" smtClean="0"/>
              <a:t>&lt;</a:t>
            </a:r>
            <a:r>
              <a:rPr lang="en-US" altLang="zh-CN" dirty="0" smtClean="0">
                <a:solidFill>
                  <a:srgbClr val="FF0000"/>
                </a:solidFill>
              </a:rPr>
              <a:t>access-denied-handler error-page</a:t>
            </a:r>
            <a:r>
              <a:rPr lang="en-US" altLang="zh-CN" dirty="0" smtClean="0"/>
              <a:t>=</a:t>
            </a:r>
            <a:r>
              <a:rPr lang="en-US" altLang="zh-CN" i="1" dirty="0" smtClean="0"/>
              <a:t>"/requestDenied.shtml"/&gt;</a:t>
            </a:r>
          </a:p>
          <a:p>
            <a:pPr lvl="1">
              <a:buNone/>
            </a:pPr>
            <a:r>
              <a:rPr lang="en-US" altLang="zh-CN" dirty="0" smtClean="0"/>
              <a:t>&lt;!-- </a:t>
            </a:r>
            <a:r>
              <a:rPr lang="zh-CN" altLang="en-US" dirty="0" smtClean="0"/>
              <a:t>定义不需要进行安全验证的</a:t>
            </a:r>
            <a:r>
              <a:rPr lang="en-US" altLang="zh-CN" dirty="0" err="1" smtClean="0"/>
              <a:t>url</a:t>
            </a:r>
            <a:r>
              <a:rPr lang="en-US" altLang="zh-CN" dirty="0" smtClean="0"/>
              <a:t> --&gt;</a:t>
            </a:r>
          </a:p>
          <a:p>
            <a:pPr lvl="1">
              <a:buNone/>
            </a:pPr>
            <a:r>
              <a:rPr lang="en-US" altLang="zh-CN" dirty="0" smtClean="0"/>
              <a:t>&lt;intercept-</a:t>
            </a:r>
            <a:r>
              <a:rPr lang="en-US" altLang="zh-CN" dirty="0" err="1" smtClean="0"/>
              <a:t>url</a:t>
            </a:r>
            <a:r>
              <a:rPr lang="en-US" altLang="zh-CN" dirty="0" smtClean="0"/>
              <a:t> pattern=</a:t>
            </a:r>
            <a:r>
              <a:rPr lang="en-US" altLang="zh-CN" i="1" dirty="0" smtClean="0"/>
              <a:t>"/login.shtml" filters="none"/&gt;</a:t>
            </a:r>
          </a:p>
          <a:p>
            <a:pPr lvl="1">
              <a:buNone/>
            </a:pPr>
            <a:r>
              <a:rPr lang="en-US" altLang="zh-CN" dirty="0" smtClean="0"/>
              <a:t>&lt;intercept-</a:t>
            </a:r>
            <a:r>
              <a:rPr lang="en-US" altLang="zh-CN" dirty="0" err="1" smtClean="0"/>
              <a:t>url</a:t>
            </a:r>
            <a:r>
              <a:rPr lang="en-US" altLang="zh-CN" dirty="0" smtClean="0"/>
              <a:t> pattern=</a:t>
            </a:r>
            <a:r>
              <a:rPr lang="en-US" altLang="zh-CN" i="1" dirty="0" smtClean="0"/>
              <a:t>"/index.jsp" filters="none"/&gt;</a:t>
            </a:r>
          </a:p>
          <a:p>
            <a:pPr lvl="1">
              <a:buNone/>
            </a:pPr>
            <a:r>
              <a:rPr lang="en-US" altLang="zh-CN" dirty="0" smtClean="0"/>
              <a:t>&lt;intercept-</a:t>
            </a:r>
            <a:r>
              <a:rPr lang="en-US" altLang="zh-CN" dirty="0" err="1" smtClean="0"/>
              <a:t>url</a:t>
            </a:r>
            <a:r>
              <a:rPr lang="en-US" altLang="zh-CN" dirty="0" smtClean="0"/>
              <a:t> pattern=</a:t>
            </a:r>
            <a:r>
              <a:rPr lang="en-US" altLang="zh-CN" i="1" dirty="0" smtClean="0"/>
              <a:t>"/requestDenied.shtml" filters="none"/&gt;</a:t>
            </a:r>
          </a:p>
          <a:p>
            <a:pPr lvl="1"/>
            <a:endParaRPr lang="zh-CN" altLang="en-US" dirty="0" smtClean="0"/>
          </a:p>
          <a:p>
            <a:pPr lvl="1">
              <a:buNone/>
            </a:pPr>
            <a:r>
              <a:rPr lang="en-US" altLang="zh-CN" dirty="0" smtClean="0"/>
              <a:t>&lt;!-- </a:t>
            </a:r>
            <a:r>
              <a:rPr lang="zh-CN" altLang="en-US" dirty="0" smtClean="0"/>
              <a:t>自定义过滤器 </a:t>
            </a:r>
            <a:r>
              <a:rPr lang="en-US" altLang="zh-CN" dirty="0" smtClean="0"/>
              <a:t>--&gt;</a:t>
            </a:r>
          </a:p>
          <a:p>
            <a:pPr lvl="1">
              <a:buNone/>
            </a:pPr>
            <a:r>
              <a:rPr lang="en-US" altLang="zh-CN" dirty="0" smtClean="0">
                <a:solidFill>
                  <a:srgbClr val="FF0000"/>
                </a:solidFill>
              </a:rPr>
              <a:t>&lt;custom-filter ref=</a:t>
            </a:r>
            <a:r>
              <a:rPr lang="en-US" altLang="zh-CN" i="1" dirty="0" smtClean="0">
                <a:solidFill>
                  <a:srgbClr val="FF0000"/>
                </a:solidFill>
              </a:rPr>
              <a:t>"</a:t>
            </a:r>
            <a:r>
              <a:rPr lang="en-US" altLang="zh-CN" i="1" dirty="0" err="1" smtClean="0">
                <a:solidFill>
                  <a:srgbClr val="FF0000"/>
                </a:solidFill>
              </a:rPr>
              <a:t>loginFilter</a:t>
            </a:r>
            <a:r>
              <a:rPr lang="en-US" altLang="zh-CN" i="1" dirty="0" smtClean="0">
                <a:solidFill>
                  <a:srgbClr val="FF0000"/>
                </a:solidFill>
              </a:rPr>
              <a:t>" position="FORM_LOGIN_FILTER"/&gt;</a:t>
            </a:r>
          </a:p>
          <a:p>
            <a:pPr lvl="1"/>
            <a:endParaRPr lang="zh-CN" altLang="en-US" dirty="0" smtClean="0">
              <a:solidFill>
                <a:srgbClr val="FF0000"/>
              </a:solidFill>
            </a:endParaRPr>
          </a:p>
          <a:p>
            <a:pPr lvl="1">
              <a:buNone/>
            </a:pPr>
            <a:r>
              <a:rPr lang="en-US" altLang="zh-CN" dirty="0" smtClean="0">
                <a:solidFill>
                  <a:srgbClr val="FF0000"/>
                </a:solidFill>
              </a:rPr>
              <a:t>&lt;custom-filter ref=</a:t>
            </a:r>
            <a:r>
              <a:rPr lang="en-US" altLang="zh-CN" i="1" dirty="0" smtClean="0">
                <a:solidFill>
                  <a:srgbClr val="FF0000"/>
                </a:solidFill>
              </a:rPr>
              <a:t>"</a:t>
            </a:r>
            <a:r>
              <a:rPr lang="en-US" altLang="zh-CN" i="1" dirty="0" err="1" smtClean="0">
                <a:solidFill>
                  <a:srgbClr val="FF0000"/>
                </a:solidFill>
              </a:rPr>
              <a:t>securityFilter</a:t>
            </a:r>
            <a:r>
              <a:rPr lang="en-US" altLang="zh-CN" i="1" dirty="0" smtClean="0">
                <a:solidFill>
                  <a:srgbClr val="FF0000"/>
                </a:solidFill>
              </a:rPr>
              <a:t>" before="FILTER_SECURITY_INTERCEPTOR"/&gt;</a:t>
            </a:r>
          </a:p>
          <a:p>
            <a:pPr lvl="1"/>
            <a:endParaRPr lang="zh-CN" altLang="en-US" dirty="0" smtClean="0"/>
          </a:p>
          <a:p>
            <a:pPr lvl="1">
              <a:buNone/>
            </a:pPr>
            <a:r>
              <a:rPr lang="en-US" altLang="zh-CN" dirty="0" smtClean="0"/>
              <a:t>&lt;/http&gt;</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认证票据</a:t>
            </a:r>
            <a:endParaRPr lang="zh-CN" altLang="en-US" dirty="0"/>
          </a:p>
        </p:txBody>
      </p:sp>
      <p:sp>
        <p:nvSpPr>
          <p:cNvPr id="3" name="内容占位符 2"/>
          <p:cNvSpPr>
            <a:spLocks noGrp="1"/>
          </p:cNvSpPr>
          <p:nvPr>
            <p:ph sz="quarter" idx="1"/>
          </p:nvPr>
        </p:nvSpPr>
        <p:spPr/>
        <p:txBody>
          <a:bodyPr/>
          <a:lstStyle/>
          <a:p>
            <a:r>
              <a:rPr lang="en-US" altLang="zh-CN" dirty="0" smtClean="0"/>
              <a:t>Spring Security</a:t>
            </a:r>
            <a:r>
              <a:rPr lang="zh-CN" altLang="zh-CN" dirty="0" smtClean="0"/>
              <a:t>在认证成功后，将票据存放在</a:t>
            </a:r>
            <a:r>
              <a:rPr lang="en-US" altLang="zh-CN" dirty="0" err="1" smtClean="0"/>
              <a:t>SecurityContext</a:t>
            </a:r>
            <a:r>
              <a:rPr lang="zh-CN" altLang="zh-CN" dirty="0" smtClean="0"/>
              <a:t>中</a:t>
            </a:r>
            <a:r>
              <a:rPr lang="zh-CN" altLang="en-US" dirty="0" smtClean="0"/>
              <a:t>。</a:t>
            </a:r>
            <a:r>
              <a:rPr lang="zh-CN" altLang="zh-CN" dirty="0" smtClean="0"/>
              <a:t>可以直接通过</a:t>
            </a:r>
            <a:r>
              <a:rPr lang="en-US" altLang="zh-CN" dirty="0" err="1" smtClean="0"/>
              <a:t>SecurityContextHolder</a:t>
            </a:r>
            <a:r>
              <a:rPr lang="zh-CN" altLang="zh-CN" dirty="0" smtClean="0"/>
              <a:t>获得当前线程中的</a:t>
            </a:r>
            <a:r>
              <a:rPr lang="en-US" altLang="zh-CN" dirty="0" err="1" smtClean="0"/>
              <a:t>SecurityContext</a:t>
            </a:r>
            <a:r>
              <a:rPr lang="zh-CN" altLang="en-US" dirty="0" smtClean="0"/>
              <a:t>。</a:t>
            </a:r>
            <a:endParaRPr lang="en-US" altLang="zh-CN" dirty="0" smtClean="0"/>
          </a:p>
          <a:p>
            <a:r>
              <a:rPr lang="zh-CN" altLang="en-US" dirty="0" smtClean="0"/>
              <a:t>通过</a:t>
            </a:r>
            <a:r>
              <a:rPr lang="en-US" altLang="zh-CN" dirty="0" err="1" smtClean="0"/>
              <a:t>SecurityContextHolder.getContext</a:t>
            </a:r>
            <a:r>
              <a:rPr lang="en-US" altLang="zh-CN" dirty="0" smtClean="0"/>
              <a:t>().</a:t>
            </a:r>
            <a:r>
              <a:rPr lang="en-US" altLang="zh-CN" dirty="0" err="1" smtClean="0"/>
              <a:t>getAuthentication</a:t>
            </a:r>
            <a:r>
              <a:rPr lang="en-US" altLang="zh-CN" dirty="0" smtClean="0"/>
              <a:t>().</a:t>
            </a:r>
            <a:r>
              <a:rPr lang="en-US" altLang="zh-CN" dirty="0" err="1" smtClean="0"/>
              <a:t>getPrincipal</a:t>
            </a:r>
            <a:r>
              <a:rPr lang="en-US" altLang="zh-CN" dirty="0" smtClean="0"/>
              <a:t>();</a:t>
            </a:r>
            <a:r>
              <a:rPr lang="zh-CN" altLang="en-US" dirty="0" smtClean="0"/>
              <a:t>可以获取当前登录用户信息</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几点说明（</a:t>
            </a:r>
            <a:r>
              <a:rPr lang="en-US" altLang="zh-CN" dirty="0" smtClean="0"/>
              <a:t>1</a:t>
            </a:r>
            <a:r>
              <a:rPr lang="zh-CN" altLang="en-US" dirty="0" smtClean="0"/>
              <a:t>）</a:t>
            </a:r>
            <a:endParaRPr lang="zh-CN" altLang="en-US" dirty="0"/>
          </a:p>
        </p:txBody>
      </p:sp>
      <p:sp>
        <p:nvSpPr>
          <p:cNvPr id="3" name="内容占位符 2"/>
          <p:cNvSpPr>
            <a:spLocks noGrp="1"/>
          </p:cNvSpPr>
          <p:nvPr>
            <p:ph sz="quarter" idx="1"/>
          </p:nvPr>
        </p:nvSpPr>
        <p:spPr/>
        <p:txBody>
          <a:bodyPr>
            <a:normAutofit lnSpcReduction="10000"/>
          </a:bodyPr>
          <a:lstStyle/>
          <a:p>
            <a:r>
              <a:rPr lang="en-US" altLang="zh-CN" dirty="0" smtClean="0"/>
              <a:t>auto-</a:t>
            </a:r>
            <a:r>
              <a:rPr lang="en-US" altLang="zh-CN" dirty="0" err="1" smtClean="0"/>
              <a:t>config</a:t>
            </a:r>
            <a:r>
              <a:rPr lang="zh-CN" altLang="en-US" dirty="0" smtClean="0"/>
              <a:t>其实是下面的缩写</a:t>
            </a:r>
            <a:endParaRPr lang="en-US" altLang="zh-CN" dirty="0" smtClean="0"/>
          </a:p>
          <a:p>
            <a:pPr>
              <a:buNone/>
            </a:pPr>
            <a:r>
              <a:rPr lang="en-US" altLang="zh-CN" sz="1800" dirty="0" smtClean="0"/>
              <a:t>&lt;http&gt;</a:t>
            </a:r>
          </a:p>
          <a:p>
            <a:pPr>
              <a:buNone/>
            </a:pPr>
            <a:r>
              <a:rPr lang="en-US" altLang="zh-CN" sz="1800" dirty="0" smtClean="0"/>
              <a:t>&lt;form-login /&gt;</a:t>
            </a:r>
          </a:p>
          <a:p>
            <a:pPr>
              <a:buNone/>
            </a:pPr>
            <a:r>
              <a:rPr lang="en-US" altLang="zh-CN" sz="1800" dirty="0" smtClean="0"/>
              <a:t>&lt;http-basic /&gt;</a:t>
            </a:r>
          </a:p>
          <a:p>
            <a:pPr>
              <a:buNone/>
            </a:pPr>
            <a:r>
              <a:rPr lang="en-US" altLang="zh-CN" sz="1800" dirty="0" smtClean="0"/>
              <a:t>&lt;logout /&gt;</a:t>
            </a:r>
          </a:p>
          <a:p>
            <a:pPr>
              <a:buNone/>
            </a:pPr>
            <a:r>
              <a:rPr lang="en-US" altLang="zh-CN" sz="1800" dirty="0" smtClean="0"/>
              <a:t>&lt;/http&gt;</a:t>
            </a:r>
          </a:p>
          <a:p>
            <a:r>
              <a:rPr lang="zh-CN" altLang="en-US" dirty="0" smtClean="0"/>
              <a:t>此时，</a:t>
            </a:r>
            <a:r>
              <a:rPr lang="en-US" altLang="zh-CN" dirty="0" smtClean="0"/>
              <a:t>auto-</a:t>
            </a:r>
            <a:r>
              <a:rPr lang="en-US" altLang="zh-CN" dirty="0" err="1" smtClean="0"/>
              <a:t>config</a:t>
            </a:r>
            <a:r>
              <a:rPr lang="zh-CN" altLang="en-US" dirty="0" smtClean="0"/>
              <a:t>需指明为</a:t>
            </a:r>
            <a:r>
              <a:rPr lang="en-US" altLang="zh-CN" dirty="0" smtClean="0"/>
              <a:t>false</a:t>
            </a:r>
            <a:r>
              <a:rPr lang="zh-CN" altLang="en-US" dirty="0" smtClean="0"/>
              <a:t>，否则，</a:t>
            </a:r>
            <a:r>
              <a:rPr lang="en-US" altLang="zh-CN" dirty="0" smtClean="0"/>
              <a:t> Spring Security</a:t>
            </a:r>
            <a:r>
              <a:rPr lang="zh-CN" altLang="en-US" dirty="0" smtClean="0"/>
              <a:t>的</a:t>
            </a:r>
            <a:r>
              <a:rPr lang="en-US" altLang="zh-CN" dirty="0" smtClean="0"/>
              <a:t>Filter Chain</a:t>
            </a:r>
            <a:r>
              <a:rPr lang="zh-CN" altLang="en-US" dirty="0" smtClean="0"/>
              <a:t>会与配置的</a:t>
            </a:r>
            <a:r>
              <a:rPr lang="en-US" altLang="zh-CN" dirty="0" smtClean="0"/>
              <a:t>custom-filter</a:t>
            </a:r>
            <a:r>
              <a:rPr lang="zh-CN" altLang="en-US" dirty="0" smtClean="0"/>
              <a:t>冲突</a:t>
            </a:r>
            <a:endParaRPr lang="en-US" altLang="zh-CN" dirty="0" smtClean="0"/>
          </a:p>
          <a:p>
            <a:r>
              <a:rPr lang="en-US" altLang="zh-CN" dirty="0" smtClean="0"/>
              <a:t>&lt;custom-filter ref="</a:t>
            </a:r>
            <a:r>
              <a:rPr lang="en-US" altLang="zh-CN" dirty="0" err="1" smtClean="0"/>
              <a:t>loginFilter</a:t>
            </a:r>
            <a:r>
              <a:rPr lang="en-US" altLang="zh-CN" dirty="0" smtClean="0"/>
              <a:t>" position="FORM_LOGIN_FILTER" /&gt; position</a:t>
            </a:r>
            <a:r>
              <a:rPr lang="zh-CN" altLang="en-US" dirty="0" smtClean="0"/>
              <a:t>表示替换掉</a:t>
            </a:r>
            <a:r>
              <a:rPr lang="en-US" altLang="zh-CN" dirty="0" smtClean="0"/>
              <a:t>Spring Security</a:t>
            </a:r>
            <a:r>
              <a:rPr lang="zh-CN" altLang="en-US" dirty="0" smtClean="0"/>
              <a:t>原来默认的登陆验证</a:t>
            </a:r>
            <a:r>
              <a:rPr lang="en-US" altLang="zh-CN" dirty="0" smtClean="0"/>
              <a:t>Filter</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几点说明（</a:t>
            </a:r>
            <a:r>
              <a:rPr lang="en-US" altLang="zh-CN" dirty="0" smtClean="0"/>
              <a:t>2</a:t>
            </a:r>
            <a:r>
              <a:rPr lang="zh-CN" altLang="en-US" dirty="0" smtClean="0"/>
              <a:t>）</a:t>
            </a:r>
            <a:endParaRPr lang="zh-CN" altLang="en-US" dirty="0"/>
          </a:p>
        </p:txBody>
      </p:sp>
      <p:sp>
        <p:nvSpPr>
          <p:cNvPr id="3" name="内容占位符 2"/>
          <p:cNvSpPr>
            <a:spLocks noGrp="1"/>
          </p:cNvSpPr>
          <p:nvPr>
            <p:ph sz="quarter" idx="1"/>
          </p:nvPr>
        </p:nvSpPr>
        <p:spPr/>
        <p:txBody>
          <a:bodyPr>
            <a:normAutofit fontScale="92500" lnSpcReduction="10000"/>
          </a:bodyPr>
          <a:lstStyle/>
          <a:p>
            <a:pPr marL="320040" lvl="1" indent="-320040">
              <a:spcBef>
                <a:spcPts val="700"/>
              </a:spcBef>
              <a:buClr>
                <a:schemeClr val="accent2"/>
              </a:buClr>
              <a:buSzPct val="60000"/>
              <a:buFont typeface="Wingdings"/>
              <a:buChar char=""/>
            </a:pPr>
            <a:r>
              <a:rPr lang="en-US" altLang="zh-CN" dirty="0" smtClean="0"/>
              <a:t>&lt;custom-filter ref=</a:t>
            </a:r>
            <a:r>
              <a:rPr lang="en-US" altLang="zh-CN" i="1" dirty="0" smtClean="0"/>
              <a:t>“</a:t>
            </a:r>
            <a:r>
              <a:rPr lang="en-US" altLang="zh-CN" i="1" dirty="0" err="1" smtClean="0"/>
              <a:t>securityFilter</a:t>
            </a:r>
            <a:r>
              <a:rPr lang="en-US" altLang="zh-CN" i="1" dirty="0" smtClean="0"/>
              <a:t>” </a:t>
            </a:r>
            <a:r>
              <a:rPr lang="en-US" altLang="zh-CN" dirty="0" smtClean="0"/>
              <a:t>before=“FILTER_SECURITY_INTERCEPTOR”/&gt;before</a:t>
            </a:r>
            <a:r>
              <a:rPr lang="zh-CN" altLang="en-US" dirty="0" smtClean="0"/>
              <a:t>表示在</a:t>
            </a:r>
            <a:r>
              <a:rPr lang="en-US" altLang="zh-CN" dirty="0" smtClean="0"/>
              <a:t>FILTER_SECURITY_INTERCEPTOR</a:t>
            </a:r>
            <a:r>
              <a:rPr lang="zh-CN" altLang="en-US" dirty="0" smtClean="0"/>
              <a:t>过滤之前进行过滤</a:t>
            </a:r>
            <a:endParaRPr lang="en-US" altLang="zh-CN" dirty="0" smtClean="0"/>
          </a:p>
          <a:p>
            <a:pPr marL="320040" lvl="1" indent="-320040">
              <a:spcBef>
                <a:spcPts val="700"/>
              </a:spcBef>
              <a:buClr>
                <a:schemeClr val="accent2"/>
              </a:buClr>
              <a:buSzPct val="60000"/>
              <a:buFont typeface="Wingdings"/>
              <a:buChar char=""/>
            </a:pPr>
            <a:r>
              <a:rPr lang="zh-CN" altLang="en-US" dirty="0" smtClean="0">
                <a:solidFill>
                  <a:srgbClr val="FF0000"/>
                </a:solidFill>
              </a:rPr>
              <a:t>默认</a:t>
            </a:r>
            <a:r>
              <a:rPr lang="en-US" altLang="zh-CN" dirty="0" smtClean="0">
                <a:solidFill>
                  <a:srgbClr val="FF0000"/>
                </a:solidFill>
              </a:rPr>
              <a:t>access-denied-handler</a:t>
            </a:r>
            <a:r>
              <a:rPr lang="zh-CN" altLang="en-US" dirty="0" smtClean="0">
                <a:solidFill>
                  <a:srgbClr val="FF0000"/>
                </a:solidFill>
              </a:rPr>
              <a:t>定义的</a:t>
            </a:r>
            <a:r>
              <a:rPr lang="en-US" altLang="zh-CN" dirty="0" smtClean="0">
                <a:solidFill>
                  <a:srgbClr val="FF0000"/>
                </a:solidFill>
              </a:rPr>
              <a:t>error-page</a:t>
            </a:r>
            <a:r>
              <a:rPr lang="zh-CN" altLang="en-US" dirty="0" smtClean="0">
                <a:solidFill>
                  <a:srgbClr val="FF0000"/>
                </a:solidFill>
              </a:rPr>
              <a:t>无法找到</a:t>
            </a:r>
            <a:endParaRPr lang="en-US" altLang="zh-CN" dirty="0" smtClean="0">
              <a:solidFill>
                <a:srgbClr val="FF0000"/>
              </a:solidFill>
            </a:endParaRPr>
          </a:p>
          <a:p>
            <a:r>
              <a:rPr lang="zh-CN" altLang="en-US" dirty="0" smtClean="0">
                <a:solidFill>
                  <a:srgbClr val="FF0000"/>
                </a:solidFill>
              </a:rPr>
              <a:t>解决：</a:t>
            </a:r>
            <a:endParaRPr lang="en-US" altLang="zh-CN" dirty="0" smtClean="0">
              <a:solidFill>
                <a:srgbClr val="FF0000"/>
              </a:solidFill>
            </a:endParaRPr>
          </a:p>
          <a:p>
            <a:pPr lvl="1">
              <a:buNone/>
            </a:pPr>
            <a:r>
              <a:rPr lang="en-US" altLang="zh-CN" dirty="0" smtClean="0"/>
              <a:t> &lt;filter-mapping&gt;</a:t>
            </a:r>
          </a:p>
          <a:p>
            <a:pPr lvl="2">
              <a:buNone/>
            </a:pPr>
            <a:r>
              <a:rPr lang="en-US" altLang="zh-CN" dirty="0" smtClean="0"/>
              <a:t>&lt;filter-name&gt;struts2&lt;/filter-name&gt;</a:t>
            </a:r>
          </a:p>
          <a:p>
            <a:pPr lvl="2">
              <a:buNone/>
            </a:pPr>
            <a:r>
              <a:rPr lang="en-US" altLang="zh-CN" dirty="0" smtClean="0"/>
              <a:t>&lt;</a:t>
            </a:r>
            <a:r>
              <a:rPr lang="en-US" altLang="zh-CN" dirty="0" err="1" smtClean="0"/>
              <a:t>url</a:t>
            </a:r>
            <a:r>
              <a:rPr lang="en-US" altLang="zh-CN" dirty="0" smtClean="0"/>
              <a:t>-pattern&gt;/*&lt;/</a:t>
            </a:r>
            <a:r>
              <a:rPr lang="en-US" altLang="zh-CN" dirty="0" err="1" smtClean="0"/>
              <a:t>url</a:t>
            </a:r>
            <a:r>
              <a:rPr lang="en-US" altLang="zh-CN" dirty="0" smtClean="0"/>
              <a:t>-pattern&gt;</a:t>
            </a:r>
          </a:p>
          <a:p>
            <a:pPr lvl="2">
              <a:buNone/>
            </a:pPr>
            <a:r>
              <a:rPr lang="en-US" altLang="zh-CN" dirty="0" smtClean="0"/>
              <a:t>&lt;dispatcher&gt;REQUEST&lt;/dispatcher&gt;</a:t>
            </a:r>
          </a:p>
          <a:p>
            <a:pPr lvl="2">
              <a:buNone/>
            </a:pPr>
            <a:r>
              <a:rPr lang="en-US" altLang="zh-CN" dirty="0" smtClean="0"/>
              <a:t>&lt;dispatcher&gt;</a:t>
            </a:r>
            <a:r>
              <a:rPr lang="en-US" altLang="zh-CN" dirty="0" smtClean="0">
                <a:solidFill>
                  <a:srgbClr val="FF0000"/>
                </a:solidFill>
              </a:rPr>
              <a:t>FORWARD</a:t>
            </a:r>
            <a:r>
              <a:rPr lang="en-US" altLang="zh-CN" dirty="0" smtClean="0"/>
              <a:t>&lt;/dispatcher&gt;</a:t>
            </a:r>
          </a:p>
          <a:p>
            <a:pPr lvl="1">
              <a:buNone/>
            </a:pPr>
            <a:r>
              <a:rPr lang="en-US" altLang="zh-CN" dirty="0" smtClean="0"/>
              <a:t>&lt;/filter-mapping&gt;</a:t>
            </a:r>
            <a:endParaRPr lang="en-US" altLang="zh-CN" dirty="0" smtClean="0">
              <a:solidFill>
                <a:srgbClr val="FF0000"/>
              </a:solidFill>
            </a:endParaRPr>
          </a:p>
          <a:p>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执行流程总结</a:t>
            </a:r>
            <a:endParaRPr lang="zh-CN" altLang="en-US" dirty="0"/>
          </a:p>
        </p:txBody>
      </p:sp>
      <p:sp>
        <p:nvSpPr>
          <p:cNvPr id="3" name="内容占位符 2"/>
          <p:cNvSpPr>
            <a:spLocks noGrp="1"/>
          </p:cNvSpPr>
          <p:nvPr>
            <p:ph sz="quarter" idx="1"/>
          </p:nvPr>
        </p:nvSpPr>
        <p:spPr/>
        <p:txBody>
          <a:bodyPr>
            <a:normAutofit fontScale="85000" lnSpcReduction="20000"/>
          </a:bodyPr>
          <a:lstStyle/>
          <a:p>
            <a:pPr>
              <a:buNone/>
            </a:pPr>
            <a:r>
              <a:rPr lang="en-US" altLang="zh-CN" dirty="0" smtClean="0"/>
              <a:t>1</a:t>
            </a:r>
            <a:r>
              <a:rPr lang="zh-CN" altLang="en-US" dirty="0" smtClean="0"/>
              <a:t>）容器启动</a:t>
            </a:r>
            <a:r>
              <a:rPr lang="en-US" altLang="zh-CN" dirty="0" smtClean="0"/>
              <a:t>(</a:t>
            </a:r>
            <a:r>
              <a:rPr lang="en-US" altLang="zh-CN" dirty="0" err="1" smtClean="0"/>
              <a:t>SecurityMetadataSourceImpl</a:t>
            </a:r>
            <a:r>
              <a:rPr lang="zh-CN" altLang="en-US" dirty="0" smtClean="0"/>
              <a:t>：</a:t>
            </a:r>
            <a:r>
              <a:rPr lang="en-US" altLang="zh-CN" dirty="0" err="1" smtClean="0"/>
              <a:t>loadResourceDefine</a:t>
            </a:r>
            <a:r>
              <a:rPr lang="zh-CN" altLang="en-US" dirty="0" smtClean="0"/>
              <a:t>加载系统资源</a:t>
            </a:r>
            <a:r>
              <a:rPr lang="en-US" altLang="zh-CN" dirty="0" smtClean="0"/>
              <a:t>)</a:t>
            </a:r>
          </a:p>
          <a:p>
            <a:pPr>
              <a:buNone/>
            </a:pPr>
            <a:r>
              <a:rPr lang="en-US" altLang="zh-CN" dirty="0" smtClean="0"/>
              <a:t>2</a:t>
            </a:r>
            <a:r>
              <a:rPr lang="zh-CN" altLang="en-US" dirty="0" smtClean="0"/>
              <a:t>）用户发出请求</a:t>
            </a:r>
            <a:endParaRPr lang="en-US" altLang="zh-CN" dirty="0" smtClean="0"/>
          </a:p>
          <a:p>
            <a:pPr>
              <a:buNone/>
            </a:pPr>
            <a:r>
              <a:rPr lang="en-US" altLang="zh-CN" dirty="0" smtClean="0"/>
              <a:t>3</a:t>
            </a:r>
            <a:r>
              <a:rPr lang="zh-CN" altLang="en-US" dirty="0" smtClean="0"/>
              <a:t>）过滤器拦截，若未登录则跳转到</a:t>
            </a:r>
            <a:r>
              <a:rPr lang="en-US" altLang="zh-CN" dirty="0" smtClean="0"/>
              <a:t>6</a:t>
            </a:r>
            <a:r>
              <a:rPr lang="zh-CN" altLang="en-US" dirty="0" smtClean="0"/>
              <a:t>，否则跳转到</a:t>
            </a:r>
            <a:r>
              <a:rPr lang="en-US" altLang="zh-CN" dirty="0" smtClean="0"/>
              <a:t>4</a:t>
            </a:r>
          </a:p>
          <a:p>
            <a:pPr>
              <a:buNone/>
            </a:pPr>
            <a:r>
              <a:rPr lang="en-US" altLang="zh-CN" dirty="0" smtClean="0"/>
              <a:t>4</a:t>
            </a:r>
            <a:r>
              <a:rPr lang="zh-CN" altLang="en-US" dirty="0" smtClean="0"/>
              <a:t>）取得用户请求资源 </a:t>
            </a:r>
            <a:r>
              <a:rPr lang="en-US" altLang="zh-CN" dirty="0" smtClean="0"/>
              <a:t>(</a:t>
            </a:r>
            <a:r>
              <a:rPr lang="en-US" altLang="zh-CN" dirty="0" err="1" smtClean="0"/>
              <a:t>SecurityMetadataSourceImpl</a:t>
            </a:r>
            <a:r>
              <a:rPr lang="en-US" altLang="zh-CN" dirty="0" smtClean="0"/>
              <a:t>)</a:t>
            </a:r>
          </a:p>
          <a:p>
            <a:pPr>
              <a:buNone/>
            </a:pPr>
            <a:r>
              <a:rPr lang="en-US" altLang="zh-CN" dirty="0" smtClean="0"/>
              <a:t>5</a:t>
            </a:r>
            <a:r>
              <a:rPr lang="zh-CN" altLang="en-US" dirty="0" smtClean="0"/>
              <a:t>）匹配用户拥有资源和请求资源</a:t>
            </a:r>
            <a:r>
              <a:rPr lang="en-US" altLang="zh-CN" dirty="0" smtClean="0"/>
              <a:t>(</a:t>
            </a:r>
            <a:r>
              <a:rPr lang="en-US" altLang="zh-CN" dirty="0" err="1" smtClean="0"/>
              <a:t>AccessDecisionManagerImpl:decide</a:t>
            </a:r>
            <a:r>
              <a:rPr lang="en-US" altLang="zh-CN" dirty="0" smtClean="0"/>
              <a:t>)</a:t>
            </a:r>
            <a:r>
              <a:rPr lang="zh-CN" altLang="en-US" dirty="0" smtClean="0"/>
              <a:t>，如果用户资源不包含请求资源，跳转到请求拒绝页面，否则执行第</a:t>
            </a:r>
            <a:r>
              <a:rPr lang="en-US" altLang="zh-CN" dirty="0" smtClean="0"/>
              <a:t>7</a:t>
            </a:r>
            <a:r>
              <a:rPr lang="zh-CN" altLang="en-US" dirty="0" smtClean="0"/>
              <a:t>步。</a:t>
            </a:r>
            <a:endParaRPr lang="en-US" altLang="zh-CN" dirty="0" smtClean="0"/>
          </a:p>
          <a:p>
            <a:pPr>
              <a:buNone/>
            </a:pPr>
            <a:r>
              <a:rPr lang="en-US" altLang="zh-CN" dirty="0" smtClean="0"/>
              <a:t>6</a:t>
            </a:r>
            <a:r>
              <a:rPr lang="zh-CN" altLang="en-US" dirty="0" smtClean="0"/>
              <a:t>）登录</a:t>
            </a:r>
            <a:endParaRPr lang="en-US" altLang="zh-CN" dirty="0" smtClean="0"/>
          </a:p>
          <a:p>
            <a:pPr>
              <a:buNone/>
            </a:pPr>
            <a:r>
              <a:rPr lang="en-US" altLang="zh-CN" dirty="0" smtClean="0"/>
              <a:t>7</a:t>
            </a:r>
            <a:r>
              <a:rPr lang="zh-CN" altLang="en-US" dirty="0" smtClean="0"/>
              <a:t>）验证并授权</a:t>
            </a:r>
            <a:r>
              <a:rPr lang="en-US" altLang="zh-CN" dirty="0" smtClean="0"/>
              <a:t>(</a:t>
            </a:r>
            <a:r>
              <a:rPr lang="en-US" altLang="zh-CN" dirty="0" err="1" smtClean="0"/>
              <a:t>AuthenticationManagerImpl:loadUserByUsername</a:t>
            </a:r>
            <a:r>
              <a:rPr lang="en-US" altLang="zh-CN" dirty="0" smtClean="0"/>
              <a:t>)</a:t>
            </a:r>
          </a:p>
          <a:p>
            <a:pPr>
              <a:buNone/>
            </a:pPr>
            <a:r>
              <a:rPr lang="en-US" altLang="zh-CN" dirty="0" smtClean="0"/>
              <a:t>8</a:t>
            </a:r>
            <a:r>
              <a:rPr lang="zh-CN" altLang="en-US" dirty="0" smtClean="0"/>
              <a:t>）重复</a:t>
            </a:r>
            <a:r>
              <a:rPr lang="en-US" altLang="zh-CN" dirty="0" smtClean="0"/>
              <a:t>4,5</a:t>
            </a:r>
          </a:p>
          <a:p>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dirty="0"/>
          </a:p>
        </p:txBody>
      </p:sp>
      <p:sp>
        <p:nvSpPr>
          <p:cNvPr id="3" name="标题 2"/>
          <p:cNvSpPr>
            <a:spLocks noGrp="1"/>
          </p:cNvSpPr>
          <p:nvPr>
            <p:ph type="title"/>
          </p:nvPr>
        </p:nvSpPr>
        <p:spPr/>
        <p:txBody>
          <a:bodyPr/>
          <a:lstStyle/>
          <a:p>
            <a:r>
              <a:rPr lang="en-US" altLang="zh-CN" dirty="0" smtClean="0"/>
              <a:t>Spring Security </a:t>
            </a:r>
            <a:r>
              <a:rPr lang="zh-CN" altLang="en-US" dirty="0" smtClean="0"/>
              <a:t>标签</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t>Security</a:t>
            </a:r>
            <a:r>
              <a:rPr lang="zh-CN" altLang="en-US" dirty="0" smtClean="0"/>
              <a:t>共有三类标签</a:t>
            </a:r>
            <a:r>
              <a:rPr lang="en-US" altLang="zh-CN" dirty="0" smtClean="0"/>
              <a:t>authorize</a:t>
            </a:r>
            <a:r>
              <a:rPr lang="zh-CN" altLang="en-US" dirty="0" smtClean="0"/>
              <a:t>，</a:t>
            </a:r>
            <a:r>
              <a:rPr lang="en-US" altLang="zh-CN" dirty="0" smtClean="0"/>
              <a:t> authentication </a:t>
            </a:r>
            <a:r>
              <a:rPr lang="zh-CN" altLang="en-US" dirty="0" smtClean="0"/>
              <a:t>和</a:t>
            </a:r>
            <a:r>
              <a:rPr lang="en-US" altLang="zh-CN" dirty="0" err="1" smtClean="0"/>
              <a:t>accesscontrollist</a:t>
            </a:r>
            <a:endParaRPr lang="en-US" altLang="zh-CN" dirty="0" smtClean="0"/>
          </a:p>
          <a:p>
            <a:endParaRPr lang="en-US" altLang="zh-CN" dirty="0" smtClean="0"/>
          </a:p>
          <a:p>
            <a:r>
              <a:rPr lang="zh-CN" altLang="en-US" dirty="0" smtClean="0"/>
              <a:t>引入标签</a:t>
            </a:r>
            <a:r>
              <a:rPr lang="en-US" altLang="zh-CN" dirty="0" smtClean="0"/>
              <a:t>&lt;%@ </a:t>
            </a:r>
            <a:r>
              <a:rPr lang="en-US" altLang="zh-CN" dirty="0" err="1" smtClean="0"/>
              <a:t>taglib</a:t>
            </a:r>
            <a:r>
              <a:rPr lang="en-US" altLang="zh-CN" dirty="0" smtClean="0"/>
              <a:t> prefix='sec' </a:t>
            </a:r>
            <a:r>
              <a:rPr lang="en-US" altLang="zh-CN" dirty="0" err="1" smtClean="0"/>
              <a:t>uri</a:t>
            </a:r>
            <a:r>
              <a:rPr lang="en-US" altLang="zh-CN" dirty="0" smtClean="0"/>
              <a:t>='http://www.springframework.org/security/tags'%&gt; </a:t>
            </a:r>
          </a:p>
          <a:p>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Authorize</a:t>
            </a:r>
            <a:r>
              <a:rPr lang="zh-CN" altLang="en-US" dirty="0" smtClean="0"/>
              <a:t>标签</a:t>
            </a:r>
            <a:endParaRPr lang="zh-CN" altLang="en-US" dirty="0"/>
          </a:p>
        </p:txBody>
      </p:sp>
      <p:sp>
        <p:nvSpPr>
          <p:cNvPr id="3" name="内容占位符 2"/>
          <p:cNvSpPr>
            <a:spLocks noGrp="1"/>
          </p:cNvSpPr>
          <p:nvPr>
            <p:ph sz="quarter" idx="1"/>
          </p:nvPr>
        </p:nvSpPr>
        <p:spPr/>
        <p:txBody>
          <a:bodyPr>
            <a:normAutofit fontScale="92500" lnSpcReduction="10000"/>
          </a:bodyPr>
          <a:lstStyle/>
          <a:p>
            <a:r>
              <a:rPr lang="en-US" altLang="zh-CN" dirty="0" smtClean="0"/>
              <a:t>&lt;</a:t>
            </a:r>
            <a:r>
              <a:rPr lang="en-US" altLang="zh-CN" dirty="0" err="1" smtClean="0"/>
              <a:t>sec:authorize</a:t>
            </a:r>
            <a:r>
              <a:rPr lang="en-US" altLang="zh-CN" dirty="0" smtClean="0"/>
              <a:t> </a:t>
            </a:r>
            <a:r>
              <a:rPr lang="en-US" altLang="zh-CN" dirty="0" smtClean="0">
                <a:solidFill>
                  <a:srgbClr val="FF0000"/>
                </a:solidFill>
              </a:rPr>
              <a:t>access</a:t>
            </a:r>
            <a:r>
              <a:rPr lang="en-US" altLang="zh-CN" dirty="0" smtClean="0"/>
              <a:t>=</a:t>
            </a:r>
            <a:r>
              <a:rPr lang="en-US" altLang="zh-CN" i="1" dirty="0" smtClean="0"/>
              <a:t>"" </a:t>
            </a:r>
            <a:r>
              <a:rPr lang="en-US" altLang="zh-CN" i="1" dirty="0" err="1" smtClean="0">
                <a:solidFill>
                  <a:srgbClr val="FF0000"/>
                </a:solidFill>
              </a:rPr>
              <a:t>ifAllGranted</a:t>
            </a:r>
            <a:r>
              <a:rPr lang="en-US" altLang="zh-CN" i="1" dirty="0" smtClean="0"/>
              <a:t>="" </a:t>
            </a:r>
            <a:r>
              <a:rPr lang="en-US" altLang="zh-CN" i="1" dirty="0" err="1" smtClean="0">
                <a:solidFill>
                  <a:srgbClr val="FF0000"/>
                </a:solidFill>
              </a:rPr>
              <a:t>ifAnyGranted</a:t>
            </a:r>
            <a:r>
              <a:rPr lang="en-US" altLang="zh-CN" i="1" dirty="0" smtClean="0"/>
              <a:t>="" </a:t>
            </a:r>
            <a:r>
              <a:rPr lang="en-US" altLang="zh-CN" i="1" dirty="0" err="1" smtClean="0">
                <a:solidFill>
                  <a:srgbClr val="FF0000"/>
                </a:solidFill>
              </a:rPr>
              <a:t>ifNotGranted</a:t>
            </a:r>
            <a:r>
              <a:rPr lang="en-US" altLang="zh-CN" i="1" dirty="0" smtClean="0"/>
              <a:t>="" </a:t>
            </a:r>
            <a:r>
              <a:rPr lang="en-US" altLang="zh-CN" i="1" dirty="0" err="1" smtClean="0">
                <a:solidFill>
                  <a:srgbClr val="FF0000"/>
                </a:solidFill>
              </a:rPr>
              <a:t>url</a:t>
            </a:r>
            <a:r>
              <a:rPr lang="en-US" altLang="zh-CN" i="1" dirty="0" smtClean="0"/>
              <a:t>=""&gt;&lt;/</a:t>
            </a:r>
            <a:r>
              <a:rPr lang="en-US" altLang="zh-CN" i="1" dirty="0" err="1" smtClean="0"/>
              <a:t>sec:authorize</a:t>
            </a:r>
            <a:r>
              <a:rPr lang="en-US" altLang="zh-CN" i="1" dirty="0" smtClean="0"/>
              <a:t>&gt;</a:t>
            </a:r>
          </a:p>
          <a:p>
            <a:r>
              <a:rPr lang="zh-CN" altLang="en-US" dirty="0" smtClean="0"/>
              <a:t>是一个流程控制标签，能够在满足特定安全需求的条件下显示它的内容体。</a:t>
            </a:r>
            <a:endParaRPr lang="en-US" altLang="zh-CN" dirty="0" smtClean="0"/>
          </a:p>
          <a:p>
            <a:r>
              <a:rPr lang="en-US" altLang="zh-CN" dirty="0" smtClean="0"/>
              <a:t>authorize</a:t>
            </a:r>
            <a:r>
              <a:rPr lang="zh-CN" altLang="en-US" dirty="0" smtClean="0"/>
              <a:t>标签判断顺序是： </a:t>
            </a:r>
            <a:r>
              <a:rPr lang="en-US" altLang="zh-CN" dirty="0" smtClean="0"/>
              <a:t>access-&gt;</a:t>
            </a:r>
            <a:r>
              <a:rPr lang="en-US" altLang="zh-CN" dirty="0" err="1" smtClean="0"/>
              <a:t>url</a:t>
            </a:r>
            <a:r>
              <a:rPr lang="en-US" altLang="zh-CN" dirty="0" smtClean="0"/>
              <a:t>-&gt;</a:t>
            </a:r>
            <a:r>
              <a:rPr lang="en-US" altLang="zh-CN" dirty="0" err="1" smtClean="0"/>
              <a:t>ifNotGranted</a:t>
            </a:r>
            <a:r>
              <a:rPr lang="en-US" altLang="zh-CN" dirty="0" smtClean="0"/>
              <a:t>-&gt;</a:t>
            </a:r>
            <a:r>
              <a:rPr lang="en-US" altLang="zh-CN" dirty="0" err="1" smtClean="0"/>
              <a:t>ifAllGranted</a:t>
            </a:r>
            <a:r>
              <a:rPr lang="en-US" altLang="zh-CN" dirty="0" smtClean="0"/>
              <a:t>-&gt;</a:t>
            </a:r>
            <a:r>
              <a:rPr lang="en-US" altLang="zh-CN" dirty="0" err="1" smtClean="0"/>
              <a:t>ifAnyGranted</a:t>
            </a:r>
            <a:r>
              <a:rPr lang="en-US" altLang="zh-CN" dirty="0" smtClean="0"/>
              <a:t> </a:t>
            </a:r>
            <a:r>
              <a:rPr lang="zh-CN" altLang="en-US" dirty="0" smtClean="0"/>
              <a:t>但他们的关系是“与”</a:t>
            </a:r>
            <a:r>
              <a:rPr lang="en-US" altLang="zh-CN" dirty="0" smtClean="0"/>
              <a:t>: </a:t>
            </a:r>
            <a:r>
              <a:rPr lang="zh-CN" altLang="en-US" dirty="0" smtClean="0"/>
              <a:t>即只要其中任何一个属性不满足则该标签中间的内容将不会显示给用户</a:t>
            </a:r>
            <a:endParaRPr lang="en-US" altLang="zh-CN" dirty="0" smtClean="0"/>
          </a:p>
          <a:p>
            <a:r>
              <a:rPr lang="en-US" altLang="zh-CN" dirty="0" smtClean="0"/>
              <a:t>access</a:t>
            </a:r>
            <a:r>
              <a:rPr lang="zh-CN" altLang="en-US" dirty="0" smtClean="0"/>
              <a:t>属性是基于角色判断，</a:t>
            </a:r>
            <a:r>
              <a:rPr lang="en-US" altLang="zh-CN" dirty="0" err="1" smtClean="0"/>
              <a:t>url</a:t>
            </a:r>
            <a:r>
              <a:rPr lang="zh-CN" altLang="en-US" dirty="0" smtClean="0"/>
              <a:t>属性是基于访问路径判断</a:t>
            </a:r>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err="1" smtClean="0"/>
              <a:t>ifAllGranted</a:t>
            </a:r>
            <a:r>
              <a:rPr lang="en-US" altLang="zh-CN" dirty="0" smtClean="0"/>
              <a:t>——</a:t>
            </a:r>
            <a:r>
              <a:rPr lang="zh-CN" altLang="en-US" dirty="0" smtClean="0"/>
              <a:t>是一个由逗号分隔的权限列表，用户必须拥有所有列出的权限时显示； </a:t>
            </a:r>
            <a:br>
              <a:rPr lang="zh-CN" altLang="en-US" dirty="0" smtClean="0"/>
            </a:br>
            <a:r>
              <a:rPr lang="zh-CN" altLang="en-US" dirty="0" smtClean="0"/>
              <a:t/>
            </a:r>
            <a:br>
              <a:rPr lang="zh-CN" altLang="en-US" dirty="0" smtClean="0"/>
            </a:br>
            <a:r>
              <a:rPr lang="en-US" altLang="zh-CN" dirty="0" err="1" smtClean="0"/>
              <a:t>ifAnyGranted</a:t>
            </a:r>
            <a:r>
              <a:rPr lang="en-US" altLang="zh-CN" dirty="0" smtClean="0"/>
              <a:t>——</a:t>
            </a:r>
            <a:r>
              <a:rPr lang="zh-CN" altLang="en-US" dirty="0" smtClean="0"/>
              <a:t>是一个由逗号分隔的权限列表，用户必须至少拥有其中的一个权限时才能显示； </a:t>
            </a:r>
            <a:br>
              <a:rPr lang="zh-CN" altLang="en-US" dirty="0" smtClean="0"/>
            </a:br>
            <a:r>
              <a:rPr lang="zh-CN" altLang="en-US" dirty="0" smtClean="0"/>
              <a:t/>
            </a:r>
            <a:br>
              <a:rPr lang="zh-CN" altLang="en-US" dirty="0" smtClean="0"/>
            </a:br>
            <a:r>
              <a:rPr lang="en-US" altLang="zh-CN" dirty="0" err="1" smtClean="0"/>
              <a:t>ifNotGranted</a:t>
            </a:r>
            <a:r>
              <a:rPr lang="en-US" altLang="zh-CN" dirty="0" smtClean="0"/>
              <a:t>——</a:t>
            </a:r>
            <a:r>
              <a:rPr lang="zh-CN" altLang="en-US" dirty="0" smtClean="0"/>
              <a:t>是一个由逗号分隔的权限列表，用户未拥有所有列出的权限时才能显示。</a:t>
            </a:r>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77500" lnSpcReduction="20000"/>
          </a:bodyPr>
          <a:lstStyle/>
          <a:p>
            <a:r>
              <a:rPr lang="zh-CN" altLang="zh-CN" dirty="0" smtClean="0"/>
              <a:t>使用自定义过滤器时，不能再使用</a:t>
            </a:r>
            <a:r>
              <a:rPr lang="en-US" altLang="zh-CN" dirty="0" smtClean="0"/>
              <a:t>&lt;</a:t>
            </a:r>
            <a:r>
              <a:rPr lang="en-US" altLang="zh-CN" dirty="0" err="1" smtClean="0"/>
              <a:t>sec:authorize</a:t>
            </a:r>
            <a:r>
              <a:rPr lang="en-US" altLang="zh-CN" dirty="0" smtClean="0"/>
              <a:t> </a:t>
            </a:r>
            <a:r>
              <a:rPr lang="en-US" altLang="zh-CN" dirty="0" err="1" smtClean="0"/>
              <a:t>url</a:t>
            </a:r>
            <a:r>
              <a:rPr lang="en-US" altLang="zh-CN" dirty="0" smtClean="0"/>
              <a:t>=""&gt;</a:t>
            </a:r>
            <a:r>
              <a:rPr lang="zh-CN" altLang="zh-CN" dirty="0" smtClean="0"/>
              <a:t>的方式</a:t>
            </a:r>
            <a:endParaRPr lang="en-US" altLang="zh-CN" dirty="0" smtClean="0"/>
          </a:p>
          <a:p>
            <a:r>
              <a:rPr lang="zh-CN" altLang="en-US" dirty="0" smtClean="0"/>
              <a:t>解决方案</a:t>
            </a:r>
            <a:r>
              <a:rPr lang="en-US" altLang="zh-CN" dirty="0" smtClean="0"/>
              <a:t>:</a:t>
            </a:r>
          </a:p>
          <a:p>
            <a:pPr lvl="1" indent="288000">
              <a:buNone/>
            </a:pPr>
            <a:r>
              <a:rPr lang="zh-CN" altLang="zh-CN" dirty="0" smtClean="0"/>
              <a:t>自定义一个</a:t>
            </a:r>
            <a:r>
              <a:rPr lang="en-US" altLang="zh-CN" dirty="0" smtClean="0"/>
              <a:t> </a:t>
            </a:r>
            <a:r>
              <a:rPr lang="en-US" altLang="zh-CN" dirty="0" err="1" smtClean="0"/>
              <a:t>WebInvocationPrivilegeEvaluator</a:t>
            </a:r>
            <a:r>
              <a:rPr lang="zh-CN" altLang="zh-CN" dirty="0" smtClean="0"/>
              <a:t>实例，并使用自定义的过滤器来判断权限。这是一个</a:t>
            </a:r>
            <a:r>
              <a:rPr lang="en-US" altLang="zh-CN" dirty="0" smtClean="0"/>
              <a:t> </a:t>
            </a:r>
            <a:r>
              <a:rPr lang="en-US" altLang="zh-CN" dirty="0" err="1" smtClean="0"/>
              <a:t>DefaultWebInvocationPrivilegeEvaluator</a:t>
            </a:r>
            <a:r>
              <a:rPr lang="zh-CN" altLang="zh-CN" dirty="0" smtClean="0"/>
              <a:t>的实例， 它会创建一个默认</a:t>
            </a:r>
            <a:r>
              <a:rPr lang="en-US" altLang="zh-CN" dirty="0" smtClean="0"/>
              <a:t>web</a:t>
            </a:r>
            <a:r>
              <a:rPr lang="zh-CN" altLang="zh-CN" dirty="0" smtClean="0"/>
              <a:t>请求</a:t>
            </a:r>
            <a:r>
              <a:rPr lang="zh-CN" altLang="en-US" dirty="0" smtClean="0"/>
              <a:t>，</a:t>
            </a:r>
            <a:r>
              <a:rPr lang="zh-CN" altLang="zh-CN" dirty="0" smtClean="0"/>
              <a:t>对提供的</a:t>
            </a:r>
            <a:r>
              <a:rPr lang="en-US" altLang="zh-CN" dirty="0" smtClean="0"/>
              <a:t>URL</a:t>
            </a:r>
            <a:r>
              <a:rPr lang="zh-CN" altLang="zh-CN" dirty="0" smtClean="0"/>
              <a:t>调用安全拦截器来查看请求是成功还是失败的。</a:t>
            </a:r>
            <a:r>
              <a:rPr lang="zh-CN" altLang="en-US" dirty="0" smtClean="0"/>
              <a:t>位置要位于</a:t>
            </a:r>
            <a:r>
              <a:rPr lang="en-US" altLang="zh-CN" dirty="0" smtClean="0"/>
              <a:t>&lt;http auto-</a:t>
            </a:r>
            <a:r>
              <a:rPr lang="en-US" altLang="zh-CN" dirty="0" err="1" smtClean="0"/>
              <a:t>config</a:t>
            </a:r>
            <a:r>
              <a:rPr lang="en-US" altLang="zh-CN" dirty="0" smtClean="0"/>
              <a:t>=“”&gt;</a:t>
            </a:r>
            <a:r>
              <a:rPr lang="zh-CN" altLang="en-US" dirty="0" smtClean="0"/>
              <a:t>标签的前面。</a:t>
            </a:r>
            <a:endParaRPr lang="en-US" altLang="zh-CN" dirty="0" smtClean="0"/>
          </a:p>
          <a:p>
            <a:pPr lvl="1">
              <a:buNone/>
            </a:pPr>
            <a:r>
              <a:rPr lang="en-US" altLang="zh-CN" dirty="0" smtClean="0"/>
              <a:t>&lt;</a:t>
            </a:r>
            <a:r>
              <a:rPr lang="en-US" altLang="zh-CN" dirty="0" err="1" smtClean="0"/>
              <a:t>beans:bean</a:t>
            </a:r>
            <a:r>
              <a:rPr lang="en-US" altLang="zh-CN" dirty="0" smtClean="0"/>
              <a:t> id=</a:t>
            </a:r>
            <a:r>
              <a:rPr lang="en-US" altLang="zh-CN" i="1" dirty="0" smtClean="0"/>
              <a:t>"</a:t>
            </a:r>
            <a:r>
              <a:rPr lang="en-US" altLang="zh-CN" i="1" dirty="0" err="1" smtClean="0"/>
              <a:t>customWebInvocationPrivilegeEvaluator</a:t>
            </a:r>
            <a:r>
              <a:rPr lang="en-US" altLang="zh-CN" i="1" dirty="0" smtClean="0"/>
              <a:t>" class="org.springframework.security.web.access.DefaultWebInvocationPrivilegeEvaluator"&gt;</a:t>
            </a:r>
          </a:p>
          <a:p>
            <a:pPr lvl="1">
              <a:buNone/>
            </a:pPr>
            <a:r>
              <a:rPr lang="en-US" altLang="zh-CN" dirty="0" smtClean="0"/>
              <a:t>        &lt;</a:t>
            </a:r>
            <a:r>
              <a:rPr lang="en-US" altLang="zh-CN" dirty="0" err="1" smtClean="0"/>
              <a:t>beans:constructor-arg</a:t>
            </a:r>
            <a:r>
              <a:rPr lang="en-US" altLang="zh-CN" dirty="0" smtClean="0"/>
              <a:t> name=</a:t>
            </a:r>
            <a:r>
              <a:rPr lang="en-US" altLang="zh-CN" i="1" dirty="0" smtClean="0"/>
              <a:t>"</a:t>
            </a:r>
            <a:r>
              <a:rPr lang="en-US" altLang="zh-CN" i="1" dirty="0" err="1" smtClean="0"/>
              <a:t>securityInterceptor</a:t>
            </a:r>
            <a:r>
              <a:rPr lang="en-US" altLang="zh-CN" i="1" dirty="0" smtClean="0"/>
              <a:t>" ref="</a:t>
            </a:r>
            <a:r>
              <a:rPr lang="en-US" altLang="zh-CN" i="1" dirty="0" err="1" smtClean="0">
                <a:solidFill>
                  <a:srgbClr val="FF0000"/>
                </a:solidFill>
              </a:rPr>
              <a:t>securityFilter</a:t>
            </a:r>
            <a:r>
              <a:rPr lang="en-US" altLang="zh-CN" i="1" dirty="0" smtClean="0"/>
              <a:t>" /&gt;</a:t>
            </a:r>
          </a:p>
          <a:p>
            <a:pPr lvl="1">
              <a:buNone/>
            </a:pPr>
            <a:r>
              <a:rPr lang="en-US" altLang="zh-CN" dirty="0" smtClean="0"/>
              <a:t> &lt;/</a:t>
            </a:r>
            <a:r>
              <a:rPr lang="en-US" altLang="zh-CN" dirty="0" err="1" smtClean="0"/>
              <a:t>beans:bean</a:t>
            </a:r>
            <a:r>
              <a:rPr lang="en-US" altLang="zh-CN" dirty="0" smtClean="0"/>
              <a:t>&gt;</a:t>
            </a:r>
          </a:p>
          <a:p>
            <a:pPr lvl="1" indent="288000">
              <a:buNone/>
            </a:pP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Authentication</a:t>
            </a:r>
            <a:r>
              <a:rPr lang="zh-CN" altLang="en-US" dirty="0" smtClean="0"/>
              <a:t>标签</a:t>
            </a:r>
            <a:endParaRPr lang="zh-CN" altLang="en-US" dirty="0"/>
          </a:p>
        </p:txBody>
      </p:sp>
      <p:sp>
        <p:nvSpPr>
          <p:cNvPr id="3" name="内容占位符 2"/>
          <p:cNvSpPr>
            <a:spLocks noGrp="1"/>
          </p:cNvSpPr>
          <p:nvPr>
            <p:ph sz="quarter" idx="1"/>
          </p:nvPr>
        </p:nvSpPr>
        <p:spPr/>
        <p:txBody>
          <a:bodyPr>
            <a:normAutofit/>
          </a:bodyPr>
          <a:lstStyle/>
          <a:p>
            <a:r>
              <a:rPr lang="en-US" altLang="zh-CN" dirty="0" smtClean="0"/>
              <a:t>&lt;</a:t>
            </a:r>
            <a:r>
              <a:rPr lang="en-US" altLang="zh-CN" dirty="0" err="1" smtClean="0"/>
              <a:t>sec:authentication</a:t>
            </a:r>
            <a:r>
              <a:rPr lang="en-US" altLang="zh-CN" dirty="0" smtClean="0"/>
              <a:t> property="name"/&gt;</a:t>
            </a:r>
            <a:endParaRPr lang="zh-CN" altLang="zh-CN" dirty="0" smtClean="0"/>
          </a:p>
          <a:p>
            <a:r>
              <a:rPr lang="en-US" altLang="zh-CN" dirty="0" smtClean="0"/>
              <a:t>authentication</a:t>
            </a:r>
            <a:r>
              <a:rPr lang="zh-CN" altLang="zh-CN" dirty="0" smtClean="0"/>
              <a:t>的功能是从</a:t>
            </a:r>
            <a:r>
              <a:rPr lang="en-US" altLang="zh-CN" dirty="0" err="1" smtClean="0"/>
              <a:t>SecurityContext</a:t>
            </a:r>
            <a:r>
              <a:rPr lang="zh-CN" altLang="zh-CN" dirty="0" smtClean="0"/>
              <a:t>中获得一些权限相关的信息。</a:t>
            </a:r>
            <a:endParaRPr lang="en-US" altLang="zh-CN" dirty="0" smtClean="0"/>
          </a:p>
          <a:p>
            <a:r>
              <a:rPr lang="zh-CN" altLang="en-US" dirty="0" smtClean="0"/>
              <a:t>比如，如果</a:t>
            </a:r>
            <a:r>
              <a:rPr lang="en-US" altLang="zh-CN" dirty="0" smtClean="0"/>
              <a:t>Authentication </a:t>
            </a:r>
            <a:r>
              <a:rPr lang="zh-CN" altLang="en-US" dirty="0" smtClean="0"/>
              <a:t>的</a:t>
            </a:r>
            <a:r>
              <a:rPr lang="en-US" altLang="zh-CN" dirty="0" smtClean="0"/>
              <a:t>principal </a:t>
            </a:r>
            <a:r>
              <a:rPr lang="zh-CN" altLang="en-US" dirty="0" smtClean="0"/>
              <a:t>属性是</a:t>
            </a:r>
            <a:r>
              <a:rPr lang="en-US" altLang="zh-CN" dirty="0" smtClean="0"/>
              <a:t>Spring Security </a:t>
            </a:r>
            <a:r>
              <a:rPr lang="zh-CN" altLang="en-US" dirty="0" smtClean="0"/>
              <a:t>的</a:t>
            </a:r>
            <a:r>
              <a:rPr lang="en-US" altLang="zh-CN" dirty="0" err="1" smtClean="0"/>
              <a:t>UserDetails</a:t>
            </a:r>
            <a:r>
              <a:rPr lang="en-US" altLang="zh-CN" dirty="0" smtClean="0"/>
              <a:t> </a:t>
            </a:r>
            <a:r>
              <a:rPr lang="zh-CN" altLang="en-US" dirty="0" smtClean="0"/>
              <a:t>对象的一个实例，</a:t>
            </a:r>
            <a:br>
              <a:rPr lang="zh-CN" altLang="en-US" dirty="0" smtClean="0"/>
            </a:br>
            <a:r>
              <a:rPr lang="zh-CN" altLang="en-US" dirty="0" smtClean="0"/>
              <a:t>就要使用</a:t>
            </a:r>
            <a:endParaRPr lang="en-US" altLang="zh-CN" dirty="0" smtClean="0"/>
          </a:p>
          <a:p>
            <a:pPr>
              <a:buNone/>
            </a:pPr>
            <a:r>
              <a:rPr lang="en-US" altLang="zh-CN" sz="2800" dirty="0" smtClean="0"/>
              <a:t>&lt;</a:t>
            </a:r>
            <a:r>
              <a:rPr lang="en-US" altLang="zh-CN" sz="2800" dirty="0" err="1" smtClean="0"/>
              <a:t>sec:authentication</a:t>
            </a:r>
            <a:r>
              <a:rPr lang="en-US" altLang="zh-CN" sz="2800" dirty="0" smtClean="0"/>
              <a:t> property="</a:t>
            </a:r>
            <a:r>
              <a:rPr lang="en-US" altLang="zh-CN" sz="2800" dirty="0" err="1" smtClean="0"/>
              <a:t>principal.username</a:t>
            </a:r>
            <a:r>
              <a:rPr lang="en-US" altLang="zh-CN" sz="2800" dirty="0" smtClean="0"/>
              <a:t>" /&gt; </a:t>
            </a:r>
            <a:endParaRPr lang="zh-CN" altLang="en-US" sz="28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Accesscontrollist</a:t>
            </a:r>
            <a:r>
              <a:rPr lang="zh-CN" altLang="en-US" dirty="0" smtClean="0"/>
              <a:t>标签</a:t>
            </a:r>
            <a:endParaRPr lang="zh-CN" altLang="en-US" dirty="0"/>
          </a:p>
        </p:txBody>
      </p:sp>
      <p:sp>
        <p:nvSpPr>
          <p:cNvPr id="3" name="内容占位符 2"/>
          <p:cNvSpPr>
            <a:spLocks noGrp="1"/>
          </p:cNvSpPr>
          <p:nvPr>
            <p:ph sz="quarter" idx="1"/>
          </p:nvPr>
        </p:nvSpPr>
        <p:spPr/>
        <p:txBody>
          <a:bodyPr/>
          <a:lstStyle/>
          <a:p>
            <a:r>
              <a:rPr lang="zh-CN" altLang="zh-CN" dirty="0" smtClean="0"/>
              <a:t>用于判断当前用户是否拥有指定的</a:t>
            </a:r>
            <a:r>
              <a:rPr lang="en-US" altLang="zh-CN" dirty="0" err="1" smtClean="0"/>
              <a:t>acl</a:t>
            </a:r>
            <a:r>
              <a:rPr lang="zh-CN" altLang="zh-CN" dirty="0" smtClean="0"/>
              <a:t>权限。</a:t>
            </a:r>
            <a:r>
              <a:rPr lang="en-US" altLang="zh-CN" dirty="0" smtClean="0"/>
              <a:t>ACL</a:t>
            </a:r>
            <a:r>
              <a:rPr lang="zh-CN" altLang="en-US" dirty="0" smtClean="0"/>
              <a:t>用来提供安全给特定的领域对象实例，如果用户拥有任何一个特定领域对象需要的权限，则标签内容会被执行，否则跳过。</a:t>
            </a:r>
            <a:endParaRPr lang="zh-CN" altLang="zh-CN" dirty="0" smtClean="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Spring security</a:t>
            </a:r>
            <a:r>
              <a:rPr lang="zh-CN" altLang="en-US" dirty="0" smtClean="0"/>
              <a:t>权限管理的方法</a:t>
            </a:r>
            <a:endParaRPr lang="zh-CN" altLang="en-US" dirty="0"/>
          </a:p>
        </p:txBody>
      </p:sp>
      <p:sp>
        <p:nvSpPr>
          <p:cNvPr id="3" name="内容占位符 2"/>
          <p:cNvSpPr>
            <a:spLocks noGrp="1"/>
          </p:cNvSpPr>
          <p:nvPr>
            <p:ph sz="quarter" idx="1"/>
          </p:nvPr>
        </p:nvSpPr>
        <p:spPr/>
        <p:txBody>
          <a:bodyPr/>
          <a:lstStyle/>
          <a:p>
            <a:r>
              <a:rPr lang="zh-CN" altLang="en-US" dirty="0" smtClean="0"/>
              <a:t>权限管理涉及用户、角色以及资源的管理</a:t>
            </a:r>
            <a:endParaRPr lang="en-US" altLang="zh-CN" dirty="0" smtClean="0"/>
          </a:p>
          <a:p>
            <a:r>
              <a:rPr lang="en-US" altLang="zh-CN" dirty="0" smtClean="0"/>
              <a:t>Spring security</a:t>
            </a:r>
            <a:r>
              <a:rPr lang="zh-CN" altLang="en-US" dirty="0" smtClean="0"/>
              <a:t>解决安全服务的框架</a:t>
            </a:r>
            <a:endParaRPr lang="en-US" altLang="zh-CN" dirty="0" smtClean="0"/>
          </a:p>
          <a:p>
            <a:r>
              <a:rPr lang="zh-CN" altLang="en-US" dirty="0" smtClean="0"/>
              <a:t>利用</a:t>
            </a:r>
            <a:r>
              <a:rPr lang="en-US" altLang="zh-CN" dirty="0" smtClean="0"/>
              <a:t>Spring security</a:t>
            </a:r>
            <a:r>
              <a:rPr lang="zh-CN" altLang="en-US" dirty="0" smtClean="0"/>
              <a:t>只需要在应用中只需要配置用户、角色以及资源的对应关系即可实现权限管理</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dirty="0"/>
          </a:p>
        </p:txBody>
      </p:sp>
      <p:sp>
        <p:nvSpPr>
          <p:cNvPr id="3" name="标题 2"/>
          <p:cNvSpPr>
            <a:spLocks noGrp="1"/>
          </p:cNvSpPr>
          <p:nvPr>
            <p:ph type="title"/>
          </p:nvPr>
        </p:nvSpPr>
        <p:spPr/>
        <p:txBody>
          <a:bodyPr/>
          <a:lstStyle/>
          <a:p>
            <a:r>
              <a:rPr lang="en-US" altLang="zh-CN" dirty="0" smtClean="0"/>
              <a:t>CAS </a:t>
            </a:r>
            <a:r>
              <a:rPr lang="zh-CN" altLang="en-US" dirty="0" smtClean="0"/>
              <a:t>单点登录</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单点登录（</a:t>
            </a:r>
            <a:r>
              <a:rPr lang="en-US" altLang="zh-CN" dirty="0" smtClean="0"/>
              <a:t>SSO</a:t>
            </a:r>
            <a:r>
              <a:rPr lang="zh-CN" altLang="en-US" dirty="0" smtClean="0"/>
              <a:t>）的概念</a:t>
            </a:r>
            <a:endParaRPr lang="zh-CN" altLang="en-US" dirty="0"/>
          </a:p>
        </p:txBody>
      </p:sp>
      <p:sp>
        <p:nvSpPr>
          <p:cNvPr id="3" name="内容占位符 2"/>
          <p:cNvSpPr>
            <a:spLocks noGrp="1"/>
          </p:cNvSpPr>
          <p:nvPr>
            <p:ph sz="quarter" idx="1"/>
          </p:nvPr>
        </p:nvSpPr>
        <p:spPr/>
        <p:txBody>
          <a:bodyPr/>
          <a:lstStyle/>
          <a:p>
            <a:r>
              <a:rPr lang="zh-CN" altLang="en-US" dirty="0" smtClean="0"/>
              <a:t>单点登录：</a:t>
            </a:r>
            <a:r>
              <a:rPr lang="en-US" altLang="zh-CN" dirty="0" smtClean="0"/>
              <a:t>Single Sign On</a:t>
            </a:r>
            <a:r>
              <a:rPr lang="zh-CN" altLang="en-US" dirty="0" smtClean="0"/>
              <a:t>，简称</a:t>
            </a:r>
            <a:r>
              <a:rPr lang="en-US" altLang="zh-CN" dirty="0" smtClean="0"/>
              <a:t>SSO</a:t>
            </a:r>
          </a:p>
          <a:p>
            <a:r>
              <a:rPr lang="zh-CN" altLang="en-US" dirty="0" smtClean="0"/>
              <a:t>概念：在多个应用系统中，用户只需要登录一次就可以访问所有相互信任的应用系统。</a:t>
            </a:r>
            <a:endParaRPr lang="en-US" altLang="zh-CN" dirty="0" smtClean="0"/>
          </a:p>
          <a:p>
            <a:r>
              <a:rPr lang="zh-CN" altLang="en-US" dirty="0" smtClean="0"/>
              <a:t>单点登录是目前比较流行的企业业务整合的解决方案之一。</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单点登录的实现</a:t>
            </a:r>
            <a:endParaRPr lang="zh-CN" altLang="en-US" dirty="0"/>
          </a:p>
        </p:txBody>
      </p:sp>
      <p:sp>
        <p:nvSpPr>
          <p:cNvPr id="3" name="内容占位符 2"/>
          <p:cNvSpPr>
            <a:spLocks noGrp="1"/>
          </p:cNvSpPr>
          <p:nvPr>
            <p:ph sz="quarter" idx="1"/>
          </p:nvPr>
        </p:nvSpPr>
        <p:spPr/>
        <p:txBody>
          <a:bodyPr>
            <a:normAutofit fontScale="92500"/>
          </a:bodyPr>
          <a:lstStyle/>
          <a:p>
            <a:r>
              <a:rPr lang="zh-CN" altLang="en-US" dirty="0" smtClean="0"/>
              <a:t>所有应用系统共享一个身份认证系统</a:t>
            </a:r>
            <a:endParaRPr lang="en-US" altLang="zh-CN" dirty="0" smtClean="0"/>
          </a:p>
          <a:p>
            <a:r>
              <a:rPr lang="zh-CN" altLang="en-US" dirty="0" smtClean="0"/>
              <a:t>所有应用系统能够识别和提取</a:t>
            </a:r>
            <a:r>
              <a:rPr lang="en-US" altLang="zh-CN" dirty="0" smtClean="0"/>
              <a:t>ticket</a:t>
            </a:r>
            <a:r>
              <a:rPr lang="zh-CN" altLang="en-US" dirty="0" smtClean="0"/>
              <a:t>（票据）信息</a:t>
            </a:r>
            <a:endParaRPr lang="en-US" altLang="zh-CN" dirty="0" smtClean="0"/>
          </a:p>
          <a:p>
            <a:r>
              <a:rPr lang="zh-CN" altLang="en-US" dirty="0" smtClean="0"/>
              <a:t>应用系统更能够识别已登录过的用户，能自动判断当前用户是否登录过，从而完成单点登录的功能。</a:t>
            </a:r>
            <a:endParaRPr lang="en-US" altLang="zh-CN" dirty="0" smtClean="0"/>
          </a:p>
          <a:p>
            <a:r>
              <a:rPr lang="zh-CN" altLang="en-US" dirty="0" smtClean="0"/>
              <a:t>其中，统一的身份认证系统最重要，认证系统的主要功能是将用户的登录信息和用户信息库相比较，对用户进行登录认证；认证成功后，认证系统应该生成统一的认证标志（</a:t>
            </a:r>
            <a:r>
              <a:rPr lang="en-US" altLang="zh-CN" dirty="0" smtClean="0"/>
              <a:t>ticket</a:t>
            </a:r>
            <a:r>
              <a:rPr lang="zh-CN" altLang="en-US" dirty="0" smtClean="0"/>
              <a:t>），返还给用户。</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Cas</a:t>
            </a:r>
            <a:r>
              <a:rPr lang="en-US" altLang="zh-CN" dirty="0" smtClean="0"/>
              <a:t> </a:t>
            </a:r>
            <a:r>
              <a:rPr lang="zh-CN" altLang="en-US" dirty="0" smtClean="0"/>
              <a:t>特点</a:t>
            </a:r>
            <a:endParaRPr lang="zh-CN" altLang="en-US" dirty="0"/>
          </a:p>
        </p:txBody>
      </p:sp>
      <p:sp>
        <p:nvSpPr>
          <p:cNvPr id="3" name="内容占位符 2"/>
          <p:cNvSpPr>
            <a:spLocks noGrp="1"/>
          </p:cNvSpPr>
          <p:nvPr>
            <p:ph sz="quarter" idx="1"/>
          </p:nvPr>
        </p:nvSpPr>
        <p:spPr/>
        <p:txBody>
          <a:bodyPr/>
          <a:lstStyle/>
          <a:p>
            <a:r>
              <a:rPr lang="en-US" altLang="zh-CN" dirty="0" smtClean="0"/>
              <a:t>CAS</a:t>
            </a:r>
            <a:r>
              <a:rPr lang="zh-CN" altLang="en-US" dirty="0" smtClean="0"/>
              <a:t>是</a:t>
            </a:r>
            <a:r>
              <a:rPr lang="en-US" altLang="zh-CN" dirty="0" smtClean="0"/>
              <a:t>Yale</a:t>
            </a:r>
            <a:r>
              <a:rPr lang="zh-CN" altLang="en-US" dirty="0" smtClean="0"/>
              <a:t>大学发起的一个开源项目，旨在为</a:t>
            </a:r>
            <a:r>
              <a:rPr lang="en-US" altLang="zh-CN" dirty="0" smtClean="0"/>
              <a:t>Web</a:t>
            </a:r>
            <a:r>
              <a:rPr lang="zh-CN" altLang="en-US" dirty="0" smtClean="0"/>
              <a:t>应用系统提供一种可靠的单点登录方法。</a:t>
            </a:r>
            <a:r>
              <a:rPr lang="en-US" altLang="zh-CN" dirty="0" smtClean="0"/>
              <a:t>CAS</a:t>
            </a:r>
            <a:r>
              <a:rPr lang="zh-CN" altLang="en-US" dirty="0" smtClean="0"/>
              <a:t>在</a:t>
            </a:r>
            <a:r>
              <a:rPr lang="en-US" altLang="zh-CN" dirty="0" smtClean="0"/>
              <a:t>2004</a:t>
            </a:r>
            <a:r>
              <a:rPr lang="zh-CN" altLang="en-US" dirty="0" smtClean="0"/>
              <a:t>年</a:t>
            </a:r>
            <a:r>
              <a:rPr lang="en-US" altLang="zh-CN" dirty="0" smtClean="0"/>
              <a:t>12</a:t>
            </a:r>
            <a:r>
              <a:rPr lang="zh-CN" altLang="en-US" dirty="0" smtClean="0"/>
              <a:t>月正式成为</a:t>
            </a:r>
            <a:r>
              <a:rPr lang="en-US" altLang="zh-CN" dirty="0" smtClean="0"/>
              <a:t>JA-SIG</a:t>
            </a:r>
            <a:r>
              <a:rPr lang="zh-CN" altLang="en-US" dirty="0" smtClean="0"/>
              <a:t>的一个开源项目，它具有以下特点：</a:t>
            </a:r>
            <a:endParaRPr lang="en-US" altLang="zh-CN" dirty="0" smtClean="0"/>
          </a:p>
          <a:p>
            <a:r>
              <a:rPr lang="zh-CN" altLang="en-US" dirty="0" smtClean="0"/>
              <a:t>开源的企业级单点登录解决方案</a:t>
            </a:r>
            <a:endParaRPr lang="en-US" altLang="zh-CN" dirty="0" smtClean="0"/>
          </a:p>
          <a:p>
            <a:r>
              <a:rPr lang="en-US" altLang="zh-CN" dirty="0" smtClean="0"/>
              <a:t>CAS</a:t>
            </a:r>
            <a:r>
              <a:rPr lang="zh-CN" altLang="en-US" dirty="0" smtClean="0"/>
              <a:t>实现单点登录由</a:t>
            </a:r>
            <a:r>
              <a:rPr lang="en-US" altLang="zh-CN" dirty="0" smtClean="0"/>
              <a:t>CAS Server</a:t>
            </a:r>
            <a:r>
              <a:rPr lang="zh-CN" altLang="en-US" dirty="0" smtClean="0"/>
              <a:t>和</a:t>
            </a:r>
            <a:r>
              <a:rPr lang="en-US" altLang="zh-CN" dirty="0" smtClean="0"/>
              <a:t>CAS Client</a:t>
            </a:r>
            <a:r>
              <a:rPr lang="zh-CN" altLang="en-US" dirty="0" smtClean="0"/>
              <a:t>共同实现。</a:t>
            </a:r>
            <a:endParaRPr lang="en-US" altLang="zh-CN" dirty="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Cas</a:t>
            </a:r>
            <a:r>
              <a:rPr lang="en-US" altLang="zh-CN" dirty="0" smtClean="0"/>
              <a:t> </a:t>
            </a:r>
            <a:r>
              <a:rPr lang="zh-CN" altLang="en-US" smtClean="0"/>
              <a:t>特点</a:t>
            </a:r>
            <a:endParaRPr lang="zh-CN" altLang="en-US"/>
          </a:p>
        </p:txBody>
      </p:sp>
      <p:sp>
        <p:nvSpPr>
          <p:cNvPr id="3" name="内容占位符 2"/>
          <p:cNvSpPr>
            <a:spLocks noGrp="1"/>
          </p:cNvSpPr>
          <p:nvPr>
            <p:ph sz="quarter" idx="1"/>
          </p:nvPr>
        </p:nvSpPr>
        <p:spPr/>
        <p:txBody>
          <a:bodyPr/>
          <a:lstStyle/>
          <a:p>
            <a:r>
              <a:rPr lang="en-US" altLang="zh-CN" dirty="0" smtClean="0"/>
              <a:t>CAS Server</a:t>
            </a:r>
            <a:r>
              <a:rPr lang="zh-CN" altLang="en-US" dirty="0" smtClean="0"/>
              <a:t>为需要独立部署的</a:t>
            </a:r>
            <a:r>
              <a:rPr lang="en-US" altLang="zh-CN" dirty="0" smtClean="0"/>
              <a:t>Web</a:t>
            </a:r>
            <a:r>
              <a:rPr lang="zh-CN" altLang="en-US" dirty="0" smtClean="0"/>
              <a:t>应用</a:t>
            </a:r>
            <a:endParaRPr lang="en-US" altLang="zh-CN" dirty="0" smtClean="0"/>
          </a:p>
          <a:p>
            <a:r>
              <a:rPr lang="en-US" altLang="zh-CN" dirty="0" smtClean="0"/>
              <a:t>CAS Client</a:t>
            </a:r>
            <a:r>
              <a:rPr lang="zh-CN" altLang="en-US" dirty="0" smtClean="0"/>
              <a:t>支持非常多的客户端，包括</a:t>
            </a:r>
            <a:r>
              <a:rPr lang="en-US" altLang="zh-CN" dirty="0" smtClean="0"/>
              <a:t>Java</a:t>
            </a:r>
            <a:r>
              <a:rPr lang="zh-CN" altLang="en-US" dirty="0" smtClean="0"/>
              <a:t>，</a:t>
            </a:r>
            <a:r>
              <a:rPr lang="en-US" altLang="zh-CN" dirty="0" err="1" smtClean="0"/>
              <a:t>.Net</a:t>
            </a:r>
            <a:r>
              <a:rPr lang="zh-CN" altLang="en-US" dirty="0" smtClean="0"/>
              <a:t>，</a:t>
            </a:r>
            <a:r>
              <a:rPr lang="en-US" altLang="zh-CN" dirty="0" smtClean="0"/>
              <a:t>PHP</a:t>
            </a:r>
            <a:r>
              <a:rPr lang="zh-CN" altLang="en-US" dirty="0" smtClean="0"/>
              <a:t>等</a:t>
            </a:r>
            <a:endParaRPr lang="en-US" altLang="zh-CN" dirty="0" smtClean="0"/>
          </a:p>
          <a:p>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CAS Server</a:t>
            </a:r>
            <a:endParaRPr lang="zh-CN" altLang="en-US" dirty="0"/>
          </a:p>
        </p:txBody>
      </p:sp>
      <p:sp>
        <p:nvSpPr>
          <p:cNvPr id="3" name="内容占位符 2"/>
          <p:cNvSpPr>
            <a:spLocks noGrp="1"/>
          </p:cNvSpPr>
          <p:nvPr>
            <p:ph sz="quarter" idx="1"/>
          </p:nvPr>
        </p:nvSpPr>
        <p:spPr/>
        <p:txBody>
          <a:bodyPr/>
          <a:lstStyle/>
          <a:p>
            <a:r>
              <a:rPr lang="en-US" altLang="zh-CN" dirty="0" smtClean="0"/>
              <a:t>CAS Server</a:t>
            </a:r>
            <a:r>
              <a:rPr lang="zh-CN" altLang="en-US" dirty="0" smtClean="0"/>
              <a:t>主要负责用户身份验证工作</a:t>
            </a:r>
            <a:endParaRPr lang="en-US" altLang="zh-CN" dirty="0" smtClean="0"/>
          </a:p>
          <a:p>
            <a:r>
              <a:rPr lang="en-US" altLang="zh-CN" dirty="0" smtClean="0"/>
              <a:t>CAS Server</a:t>
            </a:r>
            <a:r>
              <a:rPr lang="zh-CN" altLang="en-US" dirty="0" smtClean="0"/>
              <a:t>提供默认的登录页面</a:t>
            </a:r>
            <a:endParaRPr lang="en-US" altLang="zh-CN" dirty="0" smtClean="0"/>
          </a:p>
          <a:p>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CAS Client</a:t>
            </a:r>
            <a:endParaRPr lang="zh-CN" altLang="en-US" dirty="0"/>
          </a:p>
        </p:txBody>
      </p:sp>
      <p:sp>
        <p:nvSpPr>
          <p:cNvPr id="3" name="内容占位符 2"/>
          <p:cNvSpPr>
            <a:spLocks noGrp="1"/>
          </p:cNvSpPr>
          <p:nvPr>
            <p:ph sz="quarter" idx="1"/>
          </p:nvPr>
        </p:nvSpPr>
        <p:spPr/>
        <p:txBody>
          <a:bodyPr/>
          <a:lstStyle/>
          <a:p>
            <a:r>
              <a:rPr lang="en-US" altLang="zh-CN" dirty="0" smtClean="0"/>
              <a:t>CAS Client</a:t>
            </a:r>
            <a:r>
              <a:rPr lang="zh-CN" altLang="en-US" dirty="0" smtClean="0"/>
              <a:t>负责处理对客户端受保护资源的访问请求，需要登录时，重定向到</a:t>
            </a:r>
            <a:r>
              <a:rPr lang="en-US" altLang="zh-CN" dirty="0" smtClean="0"/>
              <a:t>CAS Server</a:t>
            </a:r>
          </a:p>
          <a:p>
            <a:r>
              <a:rPr lang="en-US" altLang="zh-CN" dirty="0" smtClean="0"/>
              <a:t>CAS Client</a:t>
            </a:r>
            <a:r>
              <a:rPr lang="zh-CN" altLang="en-US" dirty="0" smtClean="0"/>
              <a:t>与受保护的客户端应用部署在一起，以</a:t>
            </a:r>
            <a:r>
              <a:rPr lang="en-US" altLang="zh-CN" dirty="0" smtClean="0"/>
              <a:t>Filter</a:t>
            </a:r>
            <a:r>
              <a:rPr lang="zh-CN" altLang="en-US" dirty="0" smtClean="0"/>
              <a:t>的方式保护受保护的资源。</a:t>
            </a:r>
            <a:endParaRPr lang="en-US" altLang="zh-CN" dirty="0"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CAS</a:t>
            </a:r>
            <a:r>
              <a:rPr lang="zh-CN" altLang="en-US" dirty="0" smtClean="0"/>
              <a:t>几个概念</a:t>
            </a:r>
            <a:endParaRPr lang="zh-CN" altLang="en-US" dirty="0"/>
          </a:p>
        </p:txBody>
      </p:sp>
      <p:sp>
        <p:nvSpPr>
          <p:cNvPr id="3" name="内容占位符 2"/>
          <p:cNvSpPr>
            <a:spLocks noGrp="1"/>
          </p:cNvSpPr>
          <p:nvPr>
            <p:ph sz="quarter" idx="1"/>
          </p:nvPr>
        </p:nvSpPr>
        <p:spPr/>
        <p:txBody>
          <a:bodyPr/>
          <a:lstStyle/>
          <a:p>
            <a:r>
              <a:rPr lang="en-US" altLang="zh-CN" dirty="0" smtClean="0"/>
              <a:t>ST</a:t>
            </a:r>
            <a:r>
              <a:rPr lang="zh-CN" altLang="en-US" dirty="0" smtClean="0"/>
              <a:t>：</a:t>
            </a:r>
            <a:r>
              <a:rPr lang="en-US" altLang="zh-CN" dirty="0" smtClean="0"/>
              <a:t>Service Ticket</a:t>
            </a:r>
            <a:r>
              <a:rPr lang="zh-CN" altLang="en-US" dirty="0" smtClean="0"/>
              <a:t>，服务许可凭证票据，客户端持有，每个</a:t>
            </a:r>
            <a:r>
              <a:rPr lang="en-US" altLang="zh-CN" dirty="0" smtClean="0"/>
              <a:t>ST</a:t>
            </a:r>
            <a:r>
              <a:rPr lang="zh-CN" altLang="en-US" dirty="0" smtClean="0"/>
              <a:t>对应一个用户</a:t>
            </a:r>
            <a:endParaRPr lang="en-US" altLang="zh-CN" dirty="0" smtClean="0"/>
          </a:p>
          <a:p>
            <a:r>
              <a:rPr lang="en-US" altLang="zh-CN" dirty="0" smtClean="0"/>
              <a:t>TGT</a:t>
            </a:r>
            <a:r>
              <a:rPr lang="zh-CN" altLang="en-US" dirty="0" smtClean="0"/>
              <a:t>：</a:t>
            </a:r>
            <a:r>
              <a:rPr lang="en-US" altLang="zh-CN" dirty="0" smtClean="0"/>
              <a:t>Ticket Granting Ticket</a:t>
            </a:r>
            <a:r>
              <a:rPr lang="zh-CN" altLang="en-US" dirty="0" smtClean="0"/>
              <a:t>，用户身份认证凭证票据，存储在服务器和</a:t>
            </a:r>
            <a:r>
              <a:rPr lang="en-US" altLang="zh-CN" dirty="0" smtClean="0"/>
              <a:t>Cookie</a:t>
            </a:r>
            <a:r>
              <a:rPr lang="zh-CN" altLang="en-US" dirty="0" smtClean="0"/>
              <a:t>中。</a:t>
            </a:r>
            <a:endParaRPr lang="en-US" altLang="zh-CN" dirty="0" smtClean="0"/>
          </a:p>
          <a:p>
            <a:r>
              <a:rPr lang="en-US" altLang="zh-CN" dirty="0" smtClean="0"/>
              <a:t>TGC</a:t>
            </a:r>
            <a:r>
              <a:rPr lang="zh-CN" altLang="en-US" dirty="0" smtClean="0"/>
              <a:t>：</a:t>
            </a:r>
            <a:r>
              <a:rPr lang="en-US" altLang="zh-CN" dirty="0" smtClean="0"/>
              <a:t>Ticket Granting Cookie</a:t>
            </a:r>
            <a:r>
              <a:rPr lang="zh-CN" altLang="en-US" dirty="0" smtClean="0"/>
              <a:t>，存放用户身份认证凭证票据的</a:t>
            </a:r>
            <a:r>
              <a:rPr lang="en-US" altLang="zh-CN" dirty="0" smtClean="0"/>
              <a:t>Cookie</a:t>
            </a:r>
          </a:p>
          <a:p>
            <a:r>
              <a:rPr lang="zh-CN" altLang="en-US" dirty="0" smtClean="0"/>
              <a:t>服务器持有</a:t>
            </a:r>
            <a:r>
              <a:rPr lang="en-US" altLang="zh-CN" dirty="0" smtClean="0"/>
              <a:t>TGT</a:t>
            </a:r>
            <a:r>
              <a:rPr lang="zh-CN" altLang="en-US" dirty="0" smtClean="0"/>
              <a:t>与</a:t>
            </a:r>
            <a:r>
              <a:rPr lang="en-US" altLang="zh-CN" dirty="0" smtClean="0"/>
              <a:t>ST</a:t>
            </a:r>
            <a:r>
              <a:rPr lang="zh-CN" altLang="en-US" dirty="0" smtClean="0"/>
              <a:t>的映射关系</a:t>
            </a:r>
            <a:endParaRPr lang="en-US" altLang="zh-CN" dirty="0" smtClean="0"/>
          </a:p>
          <a:p>
            <a:r>
              <a:rPr lang="zh-CN" altLang="en-US" dirty="0" smtClean="0"/>
              <a:t>客户端持有</a:t>
            </a:r>
            <a:r>
              <a:rPr lang="en-US" altLang="zh-CN" dirty="0" smtClean="0"/>
              <a:t>ST</a:t>
            </a:r>
            <a:r>
              <a:rPr lang="zh-CN" altLang="en-US" dirty="0" smtClean="0"/>
              <a:t>与</a:t>
            </a:r>
            <a:r>
              <a:rPr lang="en-US" altLang="zh-CN" dirty="0" smtClean="0"/>
              <a:t>session</a:t>
            </a:r>
            <a:r>
              <a:rPr lang="zh-CN" altLang="en-US" dirty="0" smtClean="0"/>
              <a:t>的映射关系</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Cas</a:t>
            </a:r>
            <a:r>
              <a:rPr lang="en-US" altLang="zh-CN" dirty="0" smtClean="0"/>
              <a:t> </a:t>
            </a:r>
            <a:r>
              <a:rPr lang="zh-CN" altLang="en-US" dirty="0" smtClean="0"/>
              <a:t>工作原理</a:t>
            </a:r>
            <a:endParaRPr lang="zh-CN" altLang="en-US" dirty="0"/>
          </a:p>
        </p:txBody>
      </p:sp>
      <p:sp>
        <p:nvSpPr>
          <p:cNvPr id="3" name="内容占位符 2"/>
          <p:cNvSpPr>
            <a:spLocks noGrp="1"/>
          </p:cNvSpPr>
          <p:nvPr>
            <p:ph sz="quarter" idx="1"/>
          </p:nvPr>
        </p:nvSpPr>
        <p:spPr/>
        <p:txBody>
          <a:bodyPr>
            <a:normAutofit fontScale="77500" lnSpcReduction="20000"/>
          </a:bodyPr>
          <a:lstStyle/>
          <a:p>
            <a:pPr marL="514350" indent="-514350">
              <a:buFont typeface="+mj-lt"/>
              <a:buAutoNum type="arabicPeriod"/>
            </a:pPr>
            <a:r>
              <a:rPr lang="zh-CN" altLang="en-US" dirty="0" smtClean="0"/>
              <a:t>浏览器向客户端发出请求</a:t>
            </a:r>
            <a:endParaRPr lang="en-US" altLang="zh-CN" dirty="0" smtClean="0"/>
          </a:p>
          <a:p>
            <a:pPr marL="514350" indent="-514350">
              <a:buFont typeface="+mj-lt"/>
              <a:buAutoNum type="arabicPeriod"/>
            </a:pPr>
            <a:r>
              <a:rPr lang="zh-CN" altLang="en-US" dirty="0" smtClean="0"/>
              <a:t>对于访问受保护资源的每个</a:t>
            </a:r>
            <a:r>
              <a:rPr lang="en-US" altLang="zh-CN" dirty="0" smtClean="0"/>
              <a:t>Web</a:t>
            </a:r>
            <a:r>
              <a:rPr lang="zh-CN" altLang="en-US" dirty="0" smtClean="0"/>
              <a:t>请求，</a:t>
            </a:r>
            <a:r>
              <a:rPr lang="en-US" altLang="zh-CN" dirty="0" smtClean="0"/>
              <a:t>CAS Client</a:t>
            </a:r>
            <a:r>
              <a:rPr lang="zh-CN" altLang="en-US" dirty="0" smtClean="0"/>
              <a:t>对</a:t>
            </a:r>
            <a:r>
              <a:rPr lang="en-US" altLang="zh-CN" dirty="0" smtClean="0"/>
              <a:t>http</a:t>
            </a:r>
            <a:r>
              <a:rPr lang="zh-CN" altLang="en-US" dirty="0" smtClean="0"/>
              <a:t>请求进行检查</a:t>
            </a:r>
            <a:endParaRPr lang="en-US" altLang="zh-CN" dirty="0" smtClean="0"/>
          </a:p>
          <a:p>
            <a:pPr marL="514350" indent="-514350">
              <a:buFont typeface="+mj-lt"/>
              <a:buAutoNum type="arabicPeriod"/>
            </a:pPr>
            <a:r>
              <a:rPr lang="zh-CN" altLang="en-US" dirty="0" smtClean="0"/>
              <a:t>如果</a:t>
            </a:r>
            <a:r>
              <a:rPr lang="en-US" altLang="zh-CN" dirty="0" smtClean="0"/>
              <a:t>CAS Client</a:t>
            </a:r>
            <a:r>
              <a:rPr lang="zh-CN" altLang="en-US" dirty="0" smtClean="0"/>
              <a:t>包含对应的</a:t>
            </a:r>
            <a:r>
              <a:rPr lang="en-US" altLang="zh-CN" dirty="0" smtClean="0"/>
              <a:t>Service Ticket</a:t>
            </a:r>
            <a:r>
              <a:rPr lang="zh-CN" altLang="en-US" dirty="0" smtClean="0"/>
              <a:t>，则</a:t>
            </a:r>
            <a:r>
              <a:rPr lang="en-US" altLang="zh-CN" dirty="0" smtClean="0"/>
              <a:t>Client</a:t>
            </a:r>
            <a:r>
              <a:rPr lang="zh-CN" altLang="en-US" dirty="0" smtClean="0"/>
              <a:t>将</a:t>
            </a:r>
            <a:r>
              <a:rPr lang="en-US" altLang="zh-CN" dirty="0" smtClean="0"/>
              <a:t>ST</a:t>
            </a:r>
            <a:r>
              <a:rPr lang="zh-CN" altLang="en-US" dirty="0" smtClean="0"/>
              <a:t>发送给</a:t>
            </a:r>
            <a:r>
              <a:rPr lang="en-US" altLang="zh-CN" dirty="0" smtClean="0"/>
              <a:t>Server</a:t>
            </a:r>
            <a:r>
              <a:rPr lang="zh-CN" altLang="en-US" dirty="0" smtClean="0"/>
              <a:t>，</a:t>
            </a:r>
            <a:r>
              <a:rPr lang="en-US" altLang="zh-CN" dirty="0" smtClean="0"/>
              <a:t>Server</a:t>
            </a:r>
            <a:r>
              <a:rPr lang="zh-CN" altLang="en-US" dirty="0" smtClean="0"/>
              <a:t>检查</a:t>
            </a:r>
            <a:r>
              <a:rPr lang="en-US" altLang="zh-CN" dirty="0" smtClean="0"/>
              <a:t>ST</a:t>
            </a:r>
            <a:r>
              <a:rPr lang="zh-CN" altLang="en-US" dirty="0" smtClean="0"/>
              <a:t>即可确定该用户是否已经登录。</a:t>
            </a:r>
            <a:endParaRPr lang="en-US" altLang="zh-CN" dirty="0" smtClean="0"/>
          </a:p>
          <a:p>
            <a:pPr marL="514350" indent="-514350">
              <a:buFont typeface="+mj-lt"/>
              <a:buAutoNum type="arabicPeriod"/>
            </a:pPr>
            <a:r>
              <a:rPr lang="zh-CN" altLang="en-US" dirty="0" smtClean="0"/>
              <a:t>如果</a:t>
            </a:r>
            <a:r>
              <a:rPr lang="en-US" altLang="zh-CN" dirty="0" smtClean="0"/>
              <a:t>Client</a:t>
            </a:r>
            <a:r>
              <a:rPr lang="zh-CN" altLang="en-US" dirty="0" smtClean="0"/>
              <a:t>不包含相应</a:t>
            </a:r>
            <a:r>
              <a:rPr lang="zh-CN" altLang="en-US" dirty="0" smtClean="0"/>
              <a:t>的</a:t>
            </a:r>
            <a:r>
              <a:rPr lang="en-US" altLang="zh-CN" smtClean="0"/>
              <a:t>ST</a:t>
            </a:r>
            <a:r>
              <a:rPr lang="zh-CN" altLang="en-US" smtClean="0"/>
              <a:t>，</a:t>
            </a:r>
            <a:r>
              <a:rPr lang="zh-CN" altLang="en-US" dirty="0" smtClean="0"/>
              <a:t>则向</a:t>
            </a:r>
            <a:r>
              <a:rPr lang="en-US" altLang="zh-CN" dirty="0" smtClean="0"/>
              <a:t>Server</a:t>
            </a:r>
            <a:r>
              <a:rPr lang="zh-CN" altLang="en-US" dirty="0" smtClean="0"/>
              <a:t>发出请求，</a:t>
            </a:r>
            <a:r>
              <a:rPr lang="en-US" altLang="zh-CN" dirty="0" smtClean="0"/>
              <a:t>Server</a:t>
            </a:r>
            <a:r>
              <a:rPr lang="zh-CN" altLang="en-US" dirty="0" smtClean="0"/>
              <a:t>端检查</a:t>
            </a:r>
            <a:r>
              <a:rPr lang="en-US" altLang="zh-CN" dirty="0" smtClean="0"/>
              <a:t>cookie</a:t>
            </a:r>
            <a:r>
              <a:rPr lang="zh-CN" altLang="en-US" dirty="0" smtClean="0"/>
              <a:t>中的</a:t>
            </a:r>
            <a:r>
              <a:rPr lang="en-US" altLang="zh-CN" dirty="0" smtClean="0"/>
              <a:t>TGT</a:t>
            </a:r>
            <a:r>
              <a:rPr lang="zh-CN" altLang="en-US" dirty="0" smtClean="0"/>
              <a:t>，如果</a:t>
            </a:r>
            <a:r>
              <a:rPr lang="en-US" altLang="zh-CN" dirty="0" smtClean="0"/>
              <a:t>TGT</a:t>
            </a:r>
            <a:r>
              <a:rPr lang="zh-CN" altLang="en-US" dirty="0" smtClean="0"/>
              <a:t>不存在或错误，说明未登录，跳转到登录页面，用户输入用户名密码成功后，</a:t>
            </a:r>
            <a:r>
              <a:rPr lang="en-US" altLang="zh-CN" dirty="0" smtClean="0"/>
              <a:t>Server</a:t>
            </a:r>
            <a:r>
              <a:rPr lang="zh-CN" altLang="en-US" dirty="0" smtClean="0"/>
              <a:t>返回</a:t>
            </a:r>
            <a:r>
              <a:rPr lang="en-US" altLang="zh-CN" dirty="0" smtClean="0"/>
              <a:t>ST</a:t>
            </a:r>
            <a:r>
              <a:rPr lang="zh-CN" altLang="en-US" dirty="0" smtClean="0"/>
              <a:t>，重定向到浏览器。如果</a:t>
            </a:r>
            <a:r>
              <a:rPr lang="en-US" altLang="zh-CN" dirty="0" smtClean="0"/>
              <a:t>TGT</a:t>
            </a:r>
            <a:r>
              <a:rPr lang="zh-CN" altLang="en-US" dirty="0" smtClean="0"/>
              <a:t>存在，则说明已经登录，则</a:t>
            </a:r>
            <a:r>
              <a:rPr lang="en-US" altLang="zh-CN" dirty="0" smtClean="0"/>
              <a:t>Server</a:t>
            </a:r>
            <a:r>
              <a:rPr lang="zh-CN" altLang="en-US" dirty="0" smtClean="0"/>
              <a:t>生成</a:t>
            </a:r>
            <a:r>
              <a:rPr lang="en-US" altLang="zh-CN" dirty="0" smtClean="0"/>
              <a:t>ST</a:t>
            </a:r>
            <a:r>
              <a:rPr lang="zh-CN" altLang="en-US" dirty="0" smtClean="0"/>
              <a:t>并返回，重定向到浏览器。</a:t>
            </a:r>
            <a:endParaRPr lang="en-US" altLang="zh-CN" dirty="0" smtClean="0"/>
          </a:p>
          <a:p>
            <a:pPr marL="514350" indent="-514350">
              <a:buFont typeface="+mj-lt"/>
              <a:buAutoNum type="arabicPeriod"/>
            </a:pPr>
            <a:r>
              <a:rPr lang="zh-CN" altLang="en-US" dirty="0" smtClean="0"/>
              <a:t>浏览器重定向到</a:t>
            </a:r>
            <a:r>
              <a:rPr lang="en-US" altLang="zh-CN" dirty="0" smtClean="0"/>
              <a:t>Client</a:t>
            </a:r>
            <a:r>
              <a:rPr lang="zh-CN" altLang="en-US" dirty="0" smtClean="0"/>
              <a:t>，并将</a:t>
            </a:r>
            <a:r>
              <a:rPr lang="en-US" altLang="zh-CN" dirty="0" smtClean="0"/>
              <a:t>ST</a:t>
            </a:r>
            <a:r>
              <a:rPr lang="zh-CN" altLang="en-US" dirty="0" smtClean="0"/>
              <a:t>发送给</a:t>
            </a:r>
            <a:r>
              <a:rPr lang="en-US" altLang="zh-CN" dirty="0" smtClean="0"/>
              <a:t>Client</a:t>
            </a:r>
            <a:r>
              <a:rPr lang="zh-CN" altLang="en-US" dirty="0" smtClean="0"/>
              <a:t>，</a:t>
            </a:r>
            <a:r>
              <a:rPr lang="en-US" altLang="zh-CN" dirty="0" smtClean="0"/>
              <a:t>Client</a:t>
            </a:r>
            <a:r>
              <a:rPr lang="zh-CN" altLang="en-US" dirty="0" smtClean="0"/>
              <a:t>将</a:t>
            </a:r>
            <a:r>
              <a:rPr lang="en-US" altLang="zh-CN" dirty="0" smtClean="0"/>
              <a:t>ST</a:t>
            </a:r>
            <a:r>
              <a:rPr lang="zh-CN" altLang="en-US" dirty="0" smtClean="0"/>
              <a:t>发送给</a:t>
            </a:r>
            <a:r>
              <a:rPr lang="en-US" altLang="zh-CN" dirty="0" smtClean="0"/>
              <a:t>Server</a:t>
            </a:r>
            <a:r>
              <a:rPr lang="zh-CN" altLang="en-US" dirty="0" smtClean="0"/>
              <a:t>进行验证，验证成功后完成登录。</a:t>
            </a:r>
            <a:endParaRPr lang="en-US" altLang="zh-CN" dirty="0" smtClean="0"/>
          </a:p>
          <a:p>
            <a:pPr marL="514350" indent="-514350">
              <a:buFont typeface="+mj-lt"/>
              <a:buAutoNum type="arabicPeriod"/>
            </a:pP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1319213" y="709613"/>
            <a:ext cx="6505575" cy="54387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使用</a:t>
            </a:r>
            <a:r>
              <a:rPr lang="en-US" altLang="zh-CN" b="1" dirty="0" smtClean="0"/>
              <a:t>spring security3</a:t>
            </a:r>
            <a:r>
              <a:rPr lang="zh-CN" altLang="en-US" b="1" dirty="0" smtClean="0"/>
              <a:t>的四种方法</a:t>
            </a:r>
            <a:endParaRPr lang="zh-CN" altLang="en-US" b="1" dirty="0"/>
          </a:p>
        </p:txBody>
      </p:sp>
      <p:sp>
        <p:nvSpPr>
          <p:cNvPr id="3" name="内容占位符 2"/>
          <p:cNvSpPr>
            <a:spLocks noGrp="1"/>
          </p:cNvSpPr>
          <p:nvPr>
            <p:ph sz="quarter" idx="1"/>
          </p:nvPr>
        </p:nvSpPr>
        <p:spPr/>
        <p:txBody>
          <a:bodyPr>
            <a:normAutofit fontScale="77500" lnSpcReduction="20000"/>
          </a:bodyPr>
          <a:lstStyle/>
          <a:p>
            <a:r>
              <a:rPr lang="zh-CN" altLang="en-US" b="1" dirty="0" smtClean="0"/>
              <a:t>一是硬编码</a:t>
            </a:r>
            <a:endParaRPr lang="en-US" altLang="zh-CN" b="1" dirty="0" smtClean="0"/>
          </a:p>
          <a:p>
            <a:pPr>
              <a:buNone/>
            </a:pPr>
            <a:r>
              <a:rPr lang="en-US" altLang="zh-CN" dirty="0" smtClean="0"/>
              <a:t>		</a:t>
            </a:r>
            <a:r>
              <a:rPr lang="zh-CN" altLang="en-US" dirty="0" smtClean="0"/>
              <a:t>全部利用配置文件，将用户、权限、资源</a:t>
            </a:r>
            <a:r>
              <a:rPr lang="en-US" altLang="zh-CN" dirty="0" smtClean="0"/>
              <a:t>(</a:t>
            </a:r>
            <a:r>
              <a:rPr lang="en-US" altLang="zh-CN" dirty="0" err="1" smtClean="0"/>
              <a:t>url</a:t>
            </a:r>
            <a:r>
              <a:rPr lang="en-US" altLang="zh-CN" dirty="0" smtClean="0"/>
              <a:t>)</a:t>
            </a:r>
            <a:r>
              <a:rPr lang="zh-CN" altLang="en-US" dirty="0" smtClean="0"/>
              <a:t>硬编码在</a:t>
            </a:r>
            <a:r>
              <a:rPr lang="en-US" altLang="zh-CN" dirty="0" smtClean="0"/>
              <a:t>xml</a:t>
            </a:r>
            <a:r>
              <a:rPr lang="zh-CN" altLang="en-US" dirty="0" smtClean="0"/>
              <a:t>文件中，已经实现过，并经过验证；</a:t>
            </a:r>
            <a:endParaRPr lang="en-US" altLang="zh-CN" dirty="0" smtClean="0"/>
          </a:p>
          <a:p>
            <a:r>
              <a:rPr lang="zh-CN" altLang="en-US" b="1" dirty="0" smtClean="0"/>
              <a:t>二是半硬编码</a:t>
            </a:r>
            <a:endParaRPr lang="en-US" altLang="zh-CN" b="1" dirty="0" smtClean="0"/>
          </a:p>
          <a:p>
            <a:pPr lvl="1" indent="324000">
              <a:buNone/>
            </a:pPr>
            <a:r>
              <a:rPr lang="zh-CN" altLang="en-US" sz="2900" dirty="0" smtClean="0"/>
              <a:t>用户和权限用数据库存储，而资源</a:t>
            </a:r>
            <a:r>
              <a:rPr lang="en-US" altLang="zh-CN" sz="2900" dirty="0" smtClean="0"/>
              <a:t>(</a:t>
            </a:r>
            <a:r>
              <a:rPr lang="en-US" altLang="zh-CN" sz="2900" dirty="0" err="1" smtClean="0"/>
              <a:t>url</a:t>
            </a:r>
            <a:r>
              <a:rPr lang="en-US" altLang="zh-CN" sz="2900" dirty="0" smtClean="0"/>
              <a:t>)</a:t>
            </a:r>
            <a:r>
              <a:rPr lang="zh-CN" altLang="en-US" sz="2900" dirty="0" smtClean="0"/>
              <a:t>和权限的对应采用硬编码配置</a:t>
            </a:r>
            <a:endParaRPr lang="en-US" altLang="zh-CN" sz="2900" dirty="0" smtClean="0"/>
          </a:p>
          <a:p>
            <a:r>
              <a:rPr lang="zh-CN" altLang="en-US" b="1" dirty="0" smtClean="0"/>
              <a:t>三是数据库配置</a:t>
            </a:r>
            <a:endParaRPr lang="en-US" altLang="zh-CN" b="1" dirty="0" smtClean="0"/>
          </a:p>
          <a:p>
            <a:pPr lvl="1" indent="324000">
              <a:buNone/>
            </a:pPr>
            <a:r>
              <a:rPr lang="zh-CN" altLang="en-US" sz="2800" dirty="0" smtClean="0"/>
              <a:t>细分用户、角色和资源，并均采用数据库存储，并且自定义过滤器，代替原有的</a:t>
            </a:r>
            <a:r>
              <a:rPr lang="en-US" altLang="zh-CN" sz="2800" dirty="0" err="1" smtClean="0"/>
              <a:t>FilterSecurityInterceptor</a:t>
            </a:r>
            <a:r>
              <a:rPr lang="zh-CN" altLang="en-US" sz="2800" dirty="0" smtClean="0"/>
              <a:t>过滤器，</a:t>
            </a:r>
            <a:br>
              <a:rPr lang="zh-CN" altLang="en-US" sz="2800" dirty="0" smtClean="0"/>
            </a:br>
            <a:r>
              <a:rPr lang="zh-CN" altLang="en-US" sz="2800" dirty="0" smtClean="0"/>
              <a:t>并分别实现</a:t>
            </a:r>
            <a:r>
              <a:rPr lang="en-US" altLang="zh-CN" sz="2800" dirty="0" err="1" smtClean="0"/>
              <a:t>AccessDecisionManager</a:t>
            </a:r>
            <a:r>
              <a:rPr lang="zh-CN" altLang="en-US" sz="2800" dirty="0" smtClean="0"/>
              <a:t>、</a:t>
            </a:r>
            <a:r>
              <a:rPr lang="en-US" altLang="zh-CN" sz="2800" dirty="0" err="1" smtClean="0"/>
              <a:t>InvocationSecurityMetadataSourceService</a:t>
            </a:r>
            <a:r>
              <a:rPr lang="zh-CN" altLang="en-US" sz="2800" dirty="0" smtClean="0"/>
              <a:t>和</a:t>
            </a:r>
            <a:r>
              <a:rPr lang="en-US" altLang="zh-CN" sz="2800" dirty="0" err="1" smtClean="0"/>
              <a:t>UserDetailsService</a:t>
            </a:r>
            <a:r>
              <a:rPr lang="zh-CN" altLang="en-US" sz="2800" dirty="0" smtClean="0"/>
              <a:t>，并在配置文件中进行相应配置。</a:t>
            </a:r>
            <a:br>
              <a:rPr lang="zh-CN" altLang="en-US" sz="2800" dirty="0" smtClean="0"/>
            </a:br>
            <a:endParaRPr lang="zh-CN" altLang="en-US" sz="2800" dirty="0" smtClean="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CAS Server</a:t>
            </a:r>
            <a:r>
              <a:rPr lang="zh-CN" altLang="en-US" dirty="0" smtClean="0"/>
              <a:t>的主要配置文件</a:t>
            </a:r>
            <a:endParaRPr lang="zh-CN" altLang="en-US" dirty="0"/>
          </a:p>
        </p:txBody>
      </p:sp>
      <p:sp>
        <p:nvSpPr>
          <p:cNvPr id="3" name="内容占位符 2"/>
          <p:cNvSpPr>
            <a:spLocks noGrp="1"/>
          </p:cNvSpPr>
          <p:nvPr>
            <p:ph sz="quarter" idx="1"/>
          </p:nvPr>
        </p:nvSpPr>
        <p:spPr/>
        <p:txBody>
          <a:bodyPr/>
          <a:lstStyle/>
          <a:p>
            <a:r>
              <a:rPr lang="en-US" altLang="zh-CN" dirty="0" smtClean="0"/>
              <a:t>deployerConfigContext.xml</a:t>
            </a:r>
            <a:r>
              <a:rPr lang="zh-CN" altLang="en-US" dirty="0" smtClean="0"/>
              <a:t>：该文件定义了一些</a:t>
            </a:r>
            <a:r>
              <a:rPr lang="en-US" altLang="zh-CN" dirty="0" smtClean="0"/>
              <a:t>spring</a:t>
            </a:r>
            <a:r>
              <a:rPr lang="zh-CN" altLang="en-US" dirty="0" smtClean="0"/>
              <a:t>的</a:t>
            </a:r>
            <a:r>
              <a:rPr lang="en-US" altLang="zh-CN" dirty="0" err="1" smtClean="0"/>
              <a:t>JavaBean</a:t>
            </a:r>
            <a:r>
              <a:rPr lang="zh-CN" altLang="en-US" dirty="0" smtClean="0"/>
              <a:t>，在</a:t>
            </a:r>
            <a:r>
              <a:rPr lang="en-US" altLang="zh-CN" dirty="0" smtClean="0"/>
              <a:t>web.xml</a:t>
            </a:r>
            <a:r>
              <a:rPr lang="zh-CN" altLang="en-US" dirty="0" smtClean="0"/>
              <a:t>中声明</a:t>
            </a:r>
            <a:r>
              <a:rPr lang="en-US" altLang="zh-CN" dirty="0" err="1" smtClean="0"/>
              <a:t>ContextLoaderListener</a:t>
            </a:r>
            <a:r>
              <a:rPr lang="zh-CN" altLang="en-US" dirty="0" smtClean="0"/>
              <a:t>时被初始化。</a:t>
            </a:r>
            <a:endParaRPr lang="en-US" altLang="zh-CN" dirty="0" smtClean="0"/>
          </a:p>
          <a:p>
            <a:r>
              <a:rPr lang="en-US" altLang="zh-CN" dirty="0" smtClean="0"/>
              <a:t>applicationContext.xml</a:t>
            </a:r>
            <a:r>
              <a:rPr lang="zh-CN" altLang="en-US" dirty="0" smtClean="0"/>
              <a:t>：它是</a:t>
            </a:r>
            <a:r>
              <a:rPr lang="en-US" altLang="zh-CN" dirty="0" smtClean="0"/>
              <a:t>Spring</a:t>
            </a:r>
            <a:r>
              <a:rPr lang="zh-CN" altLang="en-US" dirty="0" smtClean="0"/>
              <a:t>的主要配置文件，包括一些核心类的定义，一般无需改动。</a:t>
            </a:r>
            <a:endParaRPr lang="en-US" altLang="zh-CN" dirty="0" smtClean="0"/>
          </a:p>
          <a:p>
            <a:r>
              <a:rPr lang="en-US" altLang="zh-CN" dirty="0" smtClean="0"/>
              <a:t>securityContext.xml</a:t>
            </a:r>
            <a:r>
              <a:rPr lang="zh-CN" altLang="en-US" dirty="0" smtClean="0"/>
              <a:t>：它是</a:t>
            </a:r>
            <a:r>
              <a:rPr lang="en-US" altLang="zh-CN" dirty="0" smtClean="0"/>
              <a:t>Spring Security</a:t>
            </a:r>
            <a:r>
              <a:rPr lang="zh-CN" altLang="en-US" dirty="0" smtClean="0"/>
              <a:t>的主要配置文件，主要是</a:t>
            </a:r>
            <a:r>
              <a:rPr lang="en-US" altLang="zh-CN" dirty="0" smtClean="0"/>
              <a:t>CAS</a:t>
            </a:r>
            <a:r>
              <a:rPr lang="zh-CN" altLang="en-US" dirty="0" smtClean="0"/>
              <a:t>认证配置。一般无需改动。</a:t>
            </a:r>
            <a:endParaRPr lang="en-US" altLang="zh-CN" dirty="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CAS Server</a:t>
            </a:r>
            <a:r>
              <a:rPr lang="zh-CN" altLang="en-US" dirty="0" smtClean="0"/>
              <a:t>的主要配置文件</a:t>
            </a:r>
            <a:endParaRPr lang="zh-CN" altLang="en-US" dirty="0"/>
          </a:p>
        </p:txBody>
      </p:sp>
      <p:sp>
        <p:nvSpPr>
          <p:cNvPr id="3" name="内容占位符 2"/>
          <p:cNvSpPr>
            <a:spLocks noGrp="1"/>
          </p:cNvSpPr>
          <p:nvPr>
            <p:ph sz="quarter" idx="1"/>
          </p:nvPr>
        </p:nvSpPr>
        <p:spPr/>
        <p:txBody>
          <a:bodyPr/>
          <a:lstStyle/>
          <a:p>
            <a:r>
              <a:rPr lang="zh-CN" altLang="en-US" dirty="0" smtClean="0"/>
              <a:t>另外还有一些凭证票据的相关配置文件：</a:t>
            </a:r>
            <a:r>
              <a:rPr lang="en-US" altLang="zh-CN" dirty="0" smtClean="0"/>
              <a:t>ticketExpirationPolicies.xml</a:t>
            </a:r>
            <a:r>
              <a:rPr lang="zh-CN" altLang="en-US" dirty="0" smtClean="0"/>
              <a:t>，</a:t>
            </a:r>
            <a:r>
              <a:rPr lang="en-US" altLang="zh-CN" dirty="0" smtClean="0"/>
              <a:t>ticketGrantingTicketCookieGenerator.xml</a:t>
            </a:r>
            <a:r>
              <a:rPr lang="zh-CN" altLang="en-US" dirty="0" smtClean="0"/>
              <a:t>，</a:t>
            </a:r>
            <a:r>
              <a:rPr lang="en-US" altLang="zh-CN" dirty="0" smtClean="0"/>
              <a:t>ticketRegistry.xml</a:t>
            </a:r>
            <a:r>
              <a:rPr lang="zh-CN" altLang="en-US" dirty="0" smtClean="0"/>
              <a:t>，</a:t>
            </a:r>
            <a:r>
              <a:rPr lang="en-US" altLang="zh-CN" dirty="0" smtClean="0"/>
              <a:t>uniqueIdGenerator.xml</a:t>
            </a:r>
            <a:r>
              <a:rPr lang="zh-CN" altLang="en-US" dirty="0" smtClean="0"/>
              <a:t>等</a:t>
            </a:r>
            <a:endParaRPr lang="en-US" altLang="zh-CN" dirty="0" smtClean="0"/>
          </a:p>
          <a:p>
            <a:r>
              <a:rPr lang="en-US" altLang="zh-CN" dirty="0" smtClean="0"/>
              <a:t>login-webflow.xml</a:t>
            </a:r>
            <a:r>
              <a:rPr lang="zh-CN" altLang="en-US" dirty="0" smtClean="0"/>
              <a:t>：定义登录流程</a:t>
            </a:r>
            <a:endParaRPr lang="en-US" altLang="zh-CN" dirty="0" smtClean="0"/>
          </a:p>
          <a:p>
            <a:r>
              <a:rPr lang="en-US" altLang="zh-CN" dirty="0" smtClean="0"/>
              <a:t>cas-servlet.xml</a:t>
            </a:r>
            <a:r>
              <a:rPr lang="zh-CN" altLang="en-US" dirty="0" smtClean="0"/>
              <a:t>：这里定义了一些映射，当用户请求时，将请求转发到相应的处理类</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CAS</a:t>
            </a:r>
            <a:r>
              <a:rPr lang="zh-CN" altLang="en-US" dirty="0" smtClean="0"/>
              <a:t> </a:t>
            </a:r>
            <a:r>
              <a:rPr lang="en-US" altLang="zh-CN" dirty="0" smtClean="0"/>
              <a:t>Server</a:t>
            </a:r>
            <a:r>
              <a:rPr lang="zh-CN" altLang="en-US" dirty="0" smtClean="0"/>
              <a:t>的主要配置</a:t>
            </a:r>
            <a:endParaRPr lang="zh-CN" altLang="en-US" dirty="0"/>
          </a:p>
        </p:txBody>
      </p:sp>
      <p:sp>
        <p:nvSpPr>
          <p:cNvPr id="3" name="内容占位符 2"/>
          <p:cNvSpPr>
            <a:spLocks noGrp="1"/>
          </p:cNvSpPr>
          <p:nvPr>
            <p:ph sz="quarter" idx="1"/>
          </p:nvPr>
        </p:nvSpPr>
        <p:spPr>
          <a:xfrm>
            <a:off x="612648" y="1600200"/>
            <a:ext cx="8153400" cy="4972072"/>
          </a:xfrm>
        </p:spPr>
        <p:txBody>
          <a:bodyPr/>
          <a:lstStyle/>
          <a:p>
            <a:pPr>
              <a:buNone/>
            </a:pPr>
            <a:r>
              <a:rPr lang="zh-CN" altLang="en-US" dirty="0" smtClean="0"/>
              <a:t>准备工作：设置</a:t>
            </a:r>
            <a:r>
              <a:rPr lang="en-US" altLang="zh-CN" dirty="0" smtClean="0"/>
              <a:t>ticketGrantingTicketCookieGenerator.xml</a:t>
            </a:r>
            <a:r>
              <a:rPr lang="zh-CN" altLang="en-US" b="1" dirty="0" smtClean="0"/>
              <a:t>中</a:t>
            </a:r>
            <a:r>
              <a:rPr lang="en-US" altLang="zh-CN" dirty="0" smtClean="0"/>
              <a:t>p:cookieSecure=</a:t>
            </a:r>
            <a:r>
              <a:rPr lang="en-US" altLang="zh-CN" i="1" dirty="0" smtClean="0"/>
              <a:t>“false“ </a:t>
            </a:r>
            <a:r>
              <a:rPr lang="zh-CN" altLang="en-US" i="1" dirty="0" smtClean="0"/>
              <a:t>，避开证书</a:t>
            </a:r>
            <a:endParaRPr lang="en-US" altLang="zh-CN" i="1" dirty="0" smtClean="0"/>
          </a:p>
          <a:p>
            <a:pPr>
              <a:buNone/>
            </a:pPr>
            <a:endParaRPr lang="en-US" altLang="zh-CN" sz="1050" dirty="0" smtClean="0"/>
          </a:p>
          <a:p>
            <a:pPr>
              <a:buNone/>
            </a:pPr>
            <a:r>
              <a:rPr lang="en-US" altLang="zh-CN" dirty="0" smtClean="0"/>
              <a:t>1.</a:t>
            </a:r>
            <a:r>
              <a:rPr lang="zh-CN" altLang="en-US" dirty="0" smtClean="0"/>
              <a:t>连接到数据库，获取用户信息</a:t>
            </a:r>
            <a:endParaRPr lang="en-US" altLang="zh-CN" dirty="0" smtClean="0"/>
          </a:p>
          <a:p>
            <a:pPr>
              <a:buNone/>
            </a:pPr>
            <a:r>
              <a:rPr lang="zh-CN" altLang="en-US" dirty="0" smtClean="0"/>
              <a:t>在</a:t>
            </a:r>
            <a:r>
              <a:rPr lang="en-US" altLang="zh-CN" dirty="0" smtClean="0"/>
              <a:t>deployerConfigContext.xml</a:t>
            </a:r>
            <a:r>
              <a:rPr lang="zh-CN" altLang="en-US" dirty="0" smtClean="0"/>
              <a:t>文件中添加如下数据</a:t>
            </a:r>
            <a:endParaRPr lang="en-US" altLang="zh-CN" dirty="0" smtClean="0"/>
          </a:p>
          <a:p>
            <a:endParaRPr lang="zh-CN" altLang="en-US" dirty="0"/>
          </a:p>
        </p:txBody>
      </p:sp>
      <p:pic>
        <p:nvPicPr>
          <p:cNvPr id="5" name="Picture 2"/>
          <p:cNvPicPr>
            <a:picLocks noChangeAspect="1" noChangeArrowheads="1"/>
          </p:cNvPicPr>
          <p:nvPr/>
        </p:nvPicPr>
        <p:blipFill>
          <a:blip r:embed="rId2" cstate="print"/>
          <a:srcRect/>
          <a:stretch>
            <a:fillRect/>
          </a:stretch>
        </p:blipFill>
        <p:spPr bwMode="auto">
          <a:xfrm>
            <a:off x="1500166" y="4286256"/>
            <a:ext cx="5222262" cy="2304256"/>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CAS</a:t>
            </a:r>
            <a:r>
              <a:rPr lang="zh-CN" altLang="en-US" dirty="0" smtClean="0"/>
              <a:t> </a:t>
            </a:r>
            <a:r>
              <a:rPr lang="en-US" altLang="zh-CN" dirty="0" smtClean="0"/>
              <a:t>Server</a:t>
            </a:r>
            <a:r>
              <a:rPr lang="zh-CN" altLang="en-US" dirty="0" smtClean="0"/>
              <a:t>的主要配置</a:t>
            </a:r>
            <a:endParaRPr lang="zh-CN" altLang="en-US" dirty="0"/>
          </a:p>
        </p:txBody>
      </p:sp>
      <p:sp>
        <p:nvSpPr>
          <p:cNvPr id="3" name="内容占位符 2"/>
          <p:cNvSpPr>
            <a:spLocks noGrp="1"/>
          </p:cNvSpPr>
          <p:nvPr>
            <p:ph sz="quarter" idx="1"/>
          </p:nvPr>
        </p:nvSpPr>
        <p:spPr/>
        <p:txBody>
          <a:bodyPr/>
          <a:lstStyle/>
          <a:p>
            <a:pPr>
              <a:buNone/>
            </a:pPr>
            <a:r>
              <a:rPr lang="en-US" altLang="zh-CN" dirty="0" smtClean="0"/>
              <a:t>2.</a:t>
            </a:r>
            <a:r>
              <a:rPr lang="zh-CN" altLang="en-US" dirty="0" smtClean="0"/>
              <a:t>添加验证方法</a:t>
            </a:r>
            <a:endParaRPr lang="en-US" altLang="zh-CN" dirty="0" smtClean="0"/>
          </a:p>
          <a:p>
            <a:r>
              <a:rPr lang="zh-CN" altLang="en-US" dirty="0" smtClean="0"/>
              <a:t>在</a:t>
            </a:r>
            <a:r>
              <a:rPr lang="en-US" altLang="zh-CN" dirty="0" smtClean="0"/>
              <a:t>deployerConfigContext.xml</a:t>
            </a:r>
            <a:r>
              <a:rPr lang="zh-CN" altLang="en-US" dirty="0" smtClean="0"/>
              <a:t>文件中的</a:t>
            </a:r>
            <a:r>
              <a:rPr lang="en-US" altLang="zh-CN" dirty="0" err="1" smtClean="0"/>
              <a:t>authenticationHandlers</a:t>
            </a:r>
            <a:r>
              <a:rPr lang="zh-CN" altLang="en-US" dirty="0" smtClean="0"/>
              <a:t>下添加验证语句</a:t>
            </a:r>
            <a:endParaRPr lang="en-US" altLang="zh-CN" dirty="0" smtClean="0"/>
          </a:p>
        </p:txBody>
      </p:sp>
      <p:pic>
        <p:nvPicPr>
          <p:cNvPr id="2051" name="Picture 3"/>
          <p:cNvPicPr>
            <a:picLocks noChangeAspect="1" noChangeArrowheads="1"/>
          </p:cNvPicPr>
          <p:nvPr/>
        </p:nvPicPr>
        <p:blipFill>
          <a:blip r:embed="rId2" cstate="print"/>
          <a:srcRect/>
          <a:stretch>
            <a:fillRect/>
          </a:stretch>
        </p:blipFill>
        <p:spPr bwMode="auto">
          <a:xfrm>
            <a:off x="1043608" y="3140968"/>
            <a:ext cx="6848475" cy="695325"/>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CAS</a:t>
            </a:r>
            <a:r>
              <a:rPr lang="zh-CN" altLang="en-US" dirty="0" smtClean="0"/>
              <a:t> </a:t>
            </a:r>
            <a:r>
              <a:rPr lang="en-US" altLang="zh-CN" dirty="0" smtClean="0"/>
              <a:t>Client</a:t>
            </a:r>
            <a:r>
              <a:rPr lang="zh-CN" altLang="en-US" dirty="0" smtClean="0"/>
              <a:t>的登录配置</a:t>
            </a:r>
            <a:endParaRPr lang="zh-CN" altLang="en-US" dirty="0"/>
          </a:p>
        </p:txBody>
      </p:sp>
      <p:sp>
        <p:nvSpPr>
          <p:cNvPr id="3" name="内容占位符 2"/>
          <p:cNvSpPr>
            <a:spLocks noGrp="1"/>
          </p:cNvSpPr>
          <p:nvPr>
            <p:ph sz="quarter" idx="1"/>
          </p:nvPr>
        </p:nvSpPr>
        <p:spPr/>
        <p:txBody>
          <a:bodyPr>
            <a:normAutofit fontScale="92500" lnSpcReduction="20000"/>
          </a:bodyPr>
          <a:lstStyle/>
          <a:p>
            <a:pPr>
              <a:buNone/>
            </a:pPr>
            <a:r>
              <a:rPr lang="en-US" altLang="zh-CN" dirty="0" smtClean="0"/>
              <a:t>1.</a:t>
            </a:r>
            <a:r>
              <a:rPr lang="zh-CN" altLang="en-US" dirty="0" smtClean="0"/>
              <a:t>将系统的登录入口定义为</a:t>
            </a:r>
            <a:r>
              <a:rPr lang="en-US" altLang="zh-CN" dirty="0" smtClean="0"/>
              <a:t>CAS Server</a:t>
            </a:r>
            <a:r>
              <a:rPr lang="zh-CN" altLang="en-US" dirty="0" smtClean="0"/>
              <a:t>提供的登录页面</a:t>
            </a:r>
            <a:endParaRPr lang="en-US" altLang="zh-CN" dirty="0" smtClean="0"/>
          </a:p>
          <a:p>
            <a:r>
              <a:rPr lang="en-US" altLang="zh-CN" dirty="0" smtClean="0"/>
              <a:t>&lt;</a:t>
            </a:r>
            <a:r>
              <a:rPr lang="en-US" altLang="zh-CN" dirty="0" err="1" smtClean="0"/>
              <a:t>beans:bean</a:t>
            </a:r>
            <a:r>
              <a:rPr lang="en-US" altLang="zh-CN" dirty="0" smtClean="0"/>
              <a:t> id=</a:t>
            </a:r>
            <a:r>
              <a:rPr lang="en-US" altLang="zh-CN" i="1" dirty="0" smtClean="0"/>
              <a:t>"</a:t>
            </a:r>
            <a:r>
              <a:rPr lang="en-US" altLang="zh-CN" i="1" dirty="0" err="1" smtClean="0">
                <a:solidFill>
                  <a:srgbClr val="FF0000"/>
                </a:solidFill>
              </a:rPr>
              <a:t>casEntryPoint</a:t>
            </a:r>
            <a:r>
              <a:rPr lang="en-US" altLang="zh-CN" i="1" dirty="0" smtClean="0"/>
              <a:t>" class="org.springframework.security.cas.web.CasAuthenticationEntryPoint"&gt;</a:t>
            </a:r>
          </a:p>
          <a:p>
            <a:r>
              <a:rPr lang="en-US" altLang="zh-CN" dirty="0" smtClean="0"/>
              <a:t>&lt;</a:t>
            </a:r>
            <a:r>
              <a:rPr lang="en-US" altLang="zh-CN" dirty="0" err="1" smtClean="0"/>
              <a:t>beans:property</a:t>
            </a:r>
            <a:r>
              <a:rPr lang="en-US" altLang="zh-CN" dirty="0" smtClean="0"/>
              <a:t> name=</a:t>
            </a:r>
            <a:r>
              <a:rPr lang="en-US" altLang="zh-CN" i="1" dirty="0" smtClean="0"/>
              <a:t>"</a:t>
            </a:r>
            <a:r>
              <a:rPr lang="en-US" altLang="zh-CN" i="1" dirty="0" err="1" smtClean="0"/>
              <a:t>loginUrl</a:t>
            </a:r>
            <a:r>
              <a:rPr lang="en-US" altLang="zh-CN" i="1" dirty="0" smtClean="0"/>
              <a:t>" value="http://cas.server.com:8080/CASServer/login"/&gt;</a:t>
            </a:r>
          </a:p>
          <a:p>
            <a:r>
              <a:rPr lang="en-US" altLang="zh-CN" dirty="0" smtClean="0"/>
              <a:t>&lt;</a:t>
            </a:r>
            <a:r>
              <a:rPr lang="en-US" altLang="zh-CN" dirty="0" err="1" smtClean="0"/>
              <a:t>beans:property</a:t>
            </a:r>
            <a:r>
              <a:rPr lang="en-US" altLang="zh-CN" dirty="0" smtClean="0"/>
              <a:t> name=</a:t>
            </a:r>
            <a:r>
              <a:rPr lang="en-US" altLang="zh-CN" i="1" dirty="0" smtClean="0"/>
              <a:t>"</a:t>
            </a:r>
            <a:r>
              <a:rPr lang="en-US" altLang="zh-CN" i="1" dirty="0" err="1" smtClean="0"/>
              <a:t>serviceProperties</a:t>
            </a:r>
            <a:r>
              <a:rPr lang="en-US" altLang="zh-CN" i="1" dirty="0" smtClean="0"/>
              <a:t>" ref="</a:t>
            </a:r>
            <a:r>
              <a:rPr lang="en-US" altLang="zh-CN" i="1" dirty="0" err="1" smtClean="0"/>
              <a:t>serviceProperties</a:t>
            </a:r>
            <a:r>
              <a:rPr lang="en-US" altLang="zh-CN" i="1" dirty="0" smtClean="0"/>
              <a:t>"/&gt;</a:t>
            </a:r>
          </a:p>
          <a:p>
            <a:r>
              <a:rPr lang="en-US" altLang="zh-CN" dirty="0" smtClean="0"/>
              <a:t>&lt;/</a:t>
            </a:r>
            <a:r>
              <a:rPr lang="en-US" altLang="zh-CN" dirty="0" err="1" smtClean="0"/>
              <a:t>beans:bean</a:t>
            </a:r>
            <a:r>
              <a:rPr lang="en-US" altLang="zh-CN" dirty="0" smtClean="0"/>
              <a:t>&gt;</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serviceProperties</a:t>
            </a:r>
            <a:endParaRPr lang="zh-CN" altLang="en-US" dirty="0"/>
          </a:p>
        </p:txBody>
      </p:sp>
      <p:sp>
        <p:nvSpPr>
          <p:cNvPr id="3" name="内容占位符 2"/>
          <p:cNvSpPr>
            <a:spLocks noGrp="1"/>
          </p:cNvSpPr>
          <p:nvPr>
            <p:ph sz="quarter" idx="1"/>
          </p:nvPr>
        </p:nvSpPr>
        <p:spPr/>
        <p:txBody>
          <a:bodyPr>
            <a:normAutofit fontScale="85000" lnSpcReduction="10000"/>
          </a:bodyPr>
          <a:lstStyle/>
          <a:p>
            <a:r>
              <a:rPr lang="en-US" altLang="zh-CN" dirty="0" err="1" smtClean="0"/>
              <a:t>serviceProperties</a:t>
            </a:r>
            <a:r>
              <a:rPr lang="zh-CN" altLang="en-US" dirty="0" smtClean="0"/>
              <a:t>的</a:t>
            </a:r>
            <a:r>
              <a:rPr lang="en-US" altLang="zh-CN" dirty="0" smtClean="0"/>
              <a:t>service</a:t>
            </a:r>
            <a:r>
              <a:rPr lang="zh-CN" altLang="en-US" dirty="0" smtClean="0"/>
              <a:t>属性定义了登录之后系统应该转回的页面</a:t>
            </a:r>
            <a:r>
              <a:rPr lang="en-US" altLang="zh-CN" dirty="0" smtClean="0"/>
              <a:t>,</a:t>
            </a:r>
            <a:r>
              <a:rPr lang="en-US" altLang="zh-CN" i="1" dirty="0" smtClean="0"/>
              <a:t> </a:t>
            </a:r>
            <a:r>
              <a:rPr lang="en-US" altLang="zh-CN" i="1" dirty="0" err="1" smtClean="0"/>
              <a:t>sendRenew</a:t>
            </a:r>
            <a:r>
              <a:rPr lang="zh-CN" altLang="en-US" dirty="0" smtClean="0"/>
              <a:t>属性定义是否是单点登录，默认为</a:t>
            </a:r>
            <a:r>
              <a:rPr lang="en-US" altLang="zh-CN" dirty="0" smtClean="0"/>
              <a:t>false</a:t>
            </a:r>
            <a:r>
              <a:rPr lang="zh-CN" altLang="en-US" dirty="0" smtClean="0"/>
              <a:t>，支持单点登录，当为</a:t>
            </a:r>
            <a:r>
              <a:rPr lang="en-US" altLang="zh-CN" dirty="0" smtClean="0"/>
              <a:t>true</a:t>
            </a:r>
            <a:r>
              <a:rPr lang="zh-CN" altLang="en-US" dirty="0" smtClean="0"/>
              <a:t>时不支持单点登录。</a:t>
            </a:r>
            <a:endParaRPr lang="en-US" altLang="zh-CN" dirty="0" smtClean="0"/>
          </a:p>
          <a:p>
            <a:r>
              <a:rPr lang="en-US" altLang="zh-CN" dirty="0" smtClean="0"/>
              <a:t>&lt;</a:t>
            </a:r>
            <a:r>
              <a:rPr lang="en-US" altLang="zh-CN" dirty="0" err="1" smtClean="0"/>
              <a:t>beans:bean</a:t>
            </a:r>
            <a:r>
              <a:rPr lang="en-US" altLang="zh-CN" dirty="0" smtClean="0"/>
              <a:t> id=</a:t>
            </a:r>
            <a:r>
              <a:rPr lang="en-US" altLang="zh-CN" i="1" dirty="0" smtClean="0"/>
              <a:t>"</a:t>
            </a:r>
            <a:r>
              <a:rPr lang="en-US" altLang="zh-CN" i="1" dirty="0" err="1" smtClean="0"/>
              <a:t>serviceProperties</a:t>
            </a:r>
            <a:r>
              <a:rPr lang="en-US" altLang="zh-CN" i="1" dirty="0" smtClean="0"/>
              <a:t>" class="</a:t>
            </a:r>
            <a:r>
              <a:rPr lang="en-US" altLang="zh-CN" i="1" dirty="0" err="1" smtClean="0"/>
              <a:t>org.springframework.security.cas.ServiceProperties</a:t>
            </a:r>
            <a:r>
              <a:rPr lang="en-US" altLang="zh-CN" i="1" dirty="0" smtClean="0"/>
              <a:t>"&gt;</a:t>
            </a:r>
          </a:p>
          <a:p>
            <a:r>
              <a:rPr lang="en-US" altLang="zh-CN" dirty="0" smtClean="0"/>
              <a:t>&lt;</a:t>
            </a:r>
            <a:r>
              <a:rPr lang="en-US" altLang="zh-CN" dirty="0" err="1" smtClean="0"/>
              <a:t>beans:property</a:t>
            </a:r>
            <a:r>
              <a:rPr lang="en-US" altLang="zh-CN" dirty="0" smtClean="0"/>
              <a:t> name=</a:t>
            </a:r>
            <a:r>
              <a:rPr lang="en-US" altLang="zh-CN" i="1" dirty="0" smtClean="0"/>
              <a:t>"service" value="http://localhost:8080/ProductsManagement/j_spring_cas_security_check"/&gt;</a:t>
            </a:r>
          </a:p>
          <a:p>
            <a:r>
              <a:rPr lang="en-US" altLang="zh-CN" dirty="0" smtClean="0"/>
              <a:t>&lt;</a:t>
            </a:r>
            <a:r>
              <a:rPr lang="en-US" altLang="zh-CN" dirty="0" err="1" smtClean="0"/>
              <a:t>beans:property</a:t>
            </a:r>
            <a:r>
              <a:rPr lang="en-US" altLang="zh-CN" dirty="0" smtClean="0"/>
              <a:t> name=</a:t>
            </a:r>
            <a:r>
              <a:rPr lang="en-US" altLang="zh-CN" i="1" dirty="0" smtClean="0"/>
              <a:t>"</a:t>
            </a:r>
            <a:r>
              <a:rPr lang="en-US" altLang="zh-CN" i="1" dirty="0" err="1" smtClean="0"/>
              <a:t>sendRenew</a:t>
            </a:r>
            <a:r>
              <a:rPr lang="en-US" altLang="zh-CN" i="1" dirty="0" smtClean="0"/>
              <a:t>" value="false"&gt;&lt;/</a:t>
            </a:r>
            <a:r>
              <a:rPr lang="en-US" altLang="zh-CN" i="1" dirty="0" err="1" smtClean="0"/>
              <a:t>beans:property</a:t>
            </a:r>
            <a:r>
              <a:rPr lang="en-US" altLang="zh-CN" i="1" dirty="0" smtClean="0"/>
              <a:t>&gt;</a:t>
            </a:r>
          </a:p>
          <a:p>
            <a:r>
              <a:rPr lang="en-US" altLang="zh-CN" dirty="0" smtClean="0"/>
              <a:t>&lt;/</a:t>
            </a:r>
            <a:r>
              <a:rPr lang="en-US" altLang="zh-CN" dirty="0" err="1" smtClean="0"/>
              <a:t>beans:bean</a:t>
            </a:r>
            <a:r>
              <a:rPr lang="en-US" altLang="zh-CN" dirty="0" smtClean="0"/>
              <a:t>&gt;</a:t>
            </a:r>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casFilter</a:t>
            </a:r>
            <a:endParaRPr lang="zh-CN" altLang="en-US" dirty="0"/>
          </a:p>
        </p:txBody>
      </p:sp>
      <p:sp>
        <p:nvSpPr>
          <p:cNvPr id="3" name="内容占位符 2"/>
          <p:cNvSpPr>
            <a:spLocks noGrp="1"/>
          </p:cNvSpPr>
          <p:nvPr>
            <p:ph sz="quarter" idx="1"/>
          </p:nvPr>
        </p:nvSpPr>
        <p:spPr/>
        <p:txBody>
          <a:bodyPr>
            <a:normAutofit/>
          </a:bodyPr>
          <a:lstStyle/>
          <a:p>
            <a:pPr>
              <a:buNone/>
            </a:pPr>
            <a:r>
              <a:rPr lang="en-US" altLang="zh-CN" dirty="0" smtClean="0"/>
              <a:t>2.</a:t>
            </a:r>
            <a:r>
              <a:rPr lang="zh-CN" altLang="en-US" dirty="0" smtClean="0"/>
              <a:t>定义</a:t>
            </a:r>
            <a:r>
              <a:rPr lang="en-US" altLang="zh-CN" dirty="0" err="1" smtClean="0"/>
              <a:t>cas</a:t>
            </a:r>
            <a:r>
              <a:rPr lang="zh-CN" altLang="en-US" dirty="0" smtClean="0"/>
              <a:t>过滤器</a:t>
            </a:r>
            <a:endParaRPr lang="en-US" altLang="zh-CN" dirty="0" smtClean="0"/>
          </a:p>
          <a:p>
            <a:r>
              <a:rPr lang="en-US" altLang="zh-CN" dirty="0" smtClean="0"/>
              <a:t>&lt;</a:t>
            </a:r>
            <a:r>
              <a:rPr lang="en-US" altLang="zh-CN" dirty="0" err="1" smtClean="0"/>
              <a:t>beans:bean</a:t>
            </a:r>
            <a:r>
              <a:rPr lang="en-US" altLang="zh-CN" dirty="0" smtClean="0"/>
              <a:t> id=</a:t>
            </a:r>
            <a:r>
              <a:rPr lang="en-US" altLang="zh-CN" i="1" dirty="0" smtClean="0"/>
              <a:t>"</a:t>
            </a:r>
            <a:r>
              <a:rPr lang="en-US" altLang="zh-CN" i="1" dirty="0" err="1" smtClean="0"/>
              <a:t>casFilter</a:t>
            </a:r>
            <a:r>
              <a:rPr lang="en-US" altLang="zh-CN" i="1" dirty="0" smtClean="0"/>
              <a:t>" class="</a:t>
            </a:r>
            <a:r>
              <a:rPr lang="en-US" altLang="zh-CN" i="1" dirty="0" err="1" smtClean="0"/>
              <a:t>org.springframework.security.cas.web.CasAuthenticationFilter</a:t>
            </a:r>
            <a:r>
              <a:rPr lang="en-US" altLang="zh-CN" i="1" dirty="0" smtClean="0"/>
              <a:t>"&gt;</a:t>
            </a:r>
          </a:p>
          <a:p>
            <a:r>
              <a:rPr lang="en-US" altLang="zh-CN" dirty="0" smtClean="0"/>
              <a:t>&lt;</a:t>
            </a:r>
            <a:r>
              <a:rPr lang="en-US" altLang="zh-CN" dirty="0" err="1" smtClean="0"/>
              <a:t>beans:property</a:t>
            </a:r>
            <a:r>
              <a:rPr lang="en-US" altLang="zh-CN" dirty="0" smtClean="0"/>
              <a:t> name=</a:t>
            </a:r>
            <a:r>
              <a:rPr lang="en-US" altLang="zh-CN" i="1" dirty="0" smtClean="0"/>
              <a:t>"</a:t>
            </a:r>
            <a:r>
              <a:rPr lang="en-US" altLang="zh-CN" i="1" dirty="0" err="1" smtClean="0"/>
              <a:t>authenticationManager</a:t>
            </a:r>
            <a:r>
              <a:rPr lang="en-US" altLang="zh-CN" i="1" dirty="0" smtClean="0"/>
              <a:t>" ref="</a:t>
            </a:r>
            <a:r>
              <a:rPr lang="en-US" altLang="zh-CN" i="1" dirty="0" err="1" smtClean="0"/>
              <a:t>authenticationManager</a:t>
            </a:r>
            <a:r>
              <a:rPr lang="en-US" altLang="zh-CN" i="1" dirty="0" smtClean="0"/>
              <a:t>"/&gt;</a:t>
            </a:r>
          </a:p>
          <a:p>
            <a:r>
              <a:rPr lang="en-US" altLang="zh-CN" dirty="0" smtClean="0"/>
              <a:t>&lt;/</a:t>
            </a:r>
            <a:r>
              <a:rPr lang="en-US" altLang="zh-CN" dirty="0" err="1" smtClean="0"/>
              <a:t>beans:bean</a:t>
            </a:r>
            <a:r>
              <a:rPr lang="en-US" altLang="zh-CN" dirty="0" smtClean="0"/>
              <a:t>&gt;</a:t>
            </a:r>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dirty="0"/>
          </a:p>
        </p:txBody>
      </p:sp>
      <p:pic>
        <p:nvPicPr>
          <p:cNvPr id="3075" name="Picture 3"/>
          <p:cNvPicPr>
            <a:picLocks noChangeAspect="1" noChangeArrowheads="1"/>
          </p:cNvPicPr>
          <p:nvPr/>
        </p:nvPicPr>
        <p:blipFill>
          <a:blip r:embed="rId2" cstate="print"/>
          <a:srcRect/>
          <a:stretch>
            <a:fillRect/>
          </a:stretch>
        </p:blipFill>
        <p:spPr bwMode="auto">
          <a:xfrm>
            <a:off x="216024" y="1733549"/>
            <a:ext cx="8748464" cy="33516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buNone/>
            </a:pPr>
            <a:r>
              <a:rPr lang="en-US" altLang="zh-CN" dirty="0" smtClean="0"/>
              <a:t>3.</a:t>
            </a:r>
            <a:r>
              <a:rPr lang="zh-CN" altLang="en-US" dirty="0" smtClean="0"/>
              <a:t>在</a:t>
            </a:r>
            <a:r>
              <a:rPr lang="en-US" altLang="zh-CN" dirty="0" smtClean="0"/>
              <a:t>http</a:t>
            </a:r>
            <a:r>
              <a:rPr lang="zh-CN" altLang="en-US" dirty="0" smtClean="0"/>
              <a:t>访问中自定义过滤器</a:t>
            </a:r>
            <a:endParaRPr lang="en-US" altLang="zh-CN" dirty="0" smtClean="0"/>
          </a:p>
          <a:p>
            <a:r>
              <a:rPr lang="en-US" altLang="zh-CN" dirty="0" smtClean="0"/>
              <a:t>&lt;http use-expressions=</a:t>
            </a:r>
            <a:r>
              <a:rPr lang="en-US" altLang="zh-CN" i="1" dirty="0" smtClean="0"/>
              <a:t>"true" auto-</a:t>
            </a:r>
            <a:r>
              <a:rPr lang="en-US" altLang="zh-CN" i="1" dirty="0" err="1" smtClean="0"/>
              <a:t>config</a:t>
            </a:r>
            <a:r>
              <a:rPr lang="en-US" altLang="zh-CN" i="1" dirty="0" smtClean="0"/>
              <a:t>="false" entry-point-ref="</a:t>
            </a:r>
            <a:r>
              <a:rPr lang="en-US" altLang="zh-CN" i="1" dirty="0" err="1" smtClean="0">
                <a:solidFill>
                  <a:srgbClr val="FF0000"/>
                </a:solidFill>
              </a:rPr>
              <a:t>casEntryPoint</a:t>
            </a:r>
            <a:r>
              <a:rPr lang="en-US" altLang="zh-CN" i="1" dirty="0" smtClean="0"/>
              <a:t>"&gt;</a:t>
            </a:r>
          </a:p>
          <a:p>
            <a:r>
              <a:rPr lang="en-US" altLang="zh-CN" dirty="0" smtClean="0"/>
              <a:t>&lt;custom-filter ref=</a:t>
            </a:r>
            <a:r>
              <a:rPr lang="en-US" altLang="zh-CN" i="1" dirty="0" smtClean="0"/>
              <a:t>"</a:t>
            </a:r>
            <a:r>
              <a:rPr lang="en-US" altLang="zh-CN" i="1" dirty="0" err="1" smtClean="0"/>
              <a:t>casFilter</a:t>
            </a:r>
            <a:r>
              <a:rPr lang="en-US" altLang="zh-CN" i="1" dirty="0" smtClean="0"/>
              <a:t>" position="CAS_FILTER"/&gt;</a:t>
            </a:r>
          </a:p>
          <a:p>
            <a:r>
              <a:rPr lang="en-US" altLang="zh-CN" dirty="0" smtClean="0"/>
              <a:t>&lt;/http&gt;</a:t>
            </a:r>
            <a:endParaRPr lang="zh-CN" alt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lstStyle/>
          <a:p>
            <a:r>
              <a:rPr lang="zh-CN" altLang="en-US" dirty="0" smtClean="0"/>
              <a:t>登录配置完成</a:t>
            </a:r>
            <a:endParaRPr lang="en-US" altLang="zh-CN" dirty="0" smtClean="0"/>
          </a:p>
          <a:p>
            <a:r>
              <a:rPr lang="zh-CN" altLang="en-US" dirty="0" smtClean="0"/>
              <a:t>两个不同的客户端做相同配置，可以实现单点登录</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spring security3</a:t>
            </a:r>
            <a:r>
              <a:rPr lang="zh-CN" altLang="en-US" dirty="0" smtClean="0"/>
              <a:t>的四种方法</a:t>
            </a:r>
            <a:endParaRPr lang="zh-CN" altLang="en-US" dirty="0"/>
          </a:p>
        </p:txBody>
      </p:sp>
      <p:sp>
        <p:nvSpPr>
          <p:cNvPr id="3" name="内容占位符 2"/>
          <p:cNvSpPr>
            <a:spLocks noGrp="1"/>
          </p:cNvSpPr>
          <p:nvPr>
            <p:ph sz="quarter" idx="1"/>
          </p:nvPr>
        </p:nvSpPr>
        <p:spPr/>
        <p:txBody>
          <a:bodyPr>
            <a:normAutofit/>
          </a:bodyPr>
          <a:lstStyle/>
          <a:p>
            <a:r>
              <a:rPr lang="zh-CN" altLang="en-US" b="1" dirty="0" smtClean="0"/>
              <a:t>四是修改</a:t>
            </a:r>
            <a:r>
              <a:rPr lang="en-US" altLang="zh-CN" b="1" dirty="0" smtClean="0"/>
              <a:t>spring security</a:t>
            </a:r>
            <a:r>
              <a:rPr lang="zh-CN" altLang="en-US" b="1" dirty="0" smtClean="0"/>
              <a:t>的源代码</a:t>
            </a:r>
            <a:endParaRPr lang="en-US" altLang="zh-CN" b="1" dirty="0" smtClean="0"/>
          </a:p>
          <a:p>
            <a:pPr lvl="1" indent="324000">
              <a:buNone/>
            </a:pPr>
            <a:r>
              <a:rPr lang="zh-CN" altLang="en-US" dirty="0" smtClean="0"/>
              <a:t>主要是修改</a:t>
            </a:r>
            <a:r>
              <a:rPr lang="en-US" altLang="zh-CN" dirty="0" err="1" smtClean="0"/>
              <a:t>InvocationSecurityMetadataSourceService</a:t>
            </a:r>
            <a:r>
              <a:rPr lang="zh-CN" altLang="en-US" dirty="0" smtClean="0"/>
              <a:t>和</a:t>
            </a:r>
            <a:r>
              <a:rPr lang="en-US" altLang="zh-CN" dirty="0" err="1" smtClean="0"/>
              <a:t>UserDetailsService</a:t>
            </a:r>
            <a:r>
              <a:rPr lang="zh-CN" altLang="en-US" dirty="0" smtClean="0"/>
              <a:t>两个类。</a:t>
            </a:r>
            <a:br>
              <a:rPr lang="zh-CN" altLang="en-US" dirty="0" smtClean="0"/>
            </a:br>
            <a:r>
              <a:rPr lang="zh-CN" altLang="en-US" dirty="0" smtClean="0"/>
              <a:t>前者是将配置文件或数据库中存储的资源</a:t>
            </a:r>
            <a:r>
              <a:rPr lang="en-US" altLang="zh-CN" dirty="0" smtClean="0"/>
              <a:t>(</a:t>
            </a:r>
            <a:r>
              <a:rPr lang="en-US" altLang="zh-CN" dirty="0" err="1" smtClean="0"/>
              <a:t>url</a:t>
            </a:r>
            <a:r>
              <a:rPr lang="en-US" altLang="zh-CN" dirty="0" smtClean="0"/>
              <a:t>)</a:t>
            </a:r>
            <a:r>
              <a:rPr lang="zh-CN" altLang="en-US" dirty="0" smtClean="0"/>
              <a:t>提取出来加工成为</a:t>
            </a:r>
            <a:r>
              <a:rPr lang="en-US" altLang="zh-CN" dirty="0" err="1" smtClean="0"/>
              <a:t>url</a:t>
            </a:r>
            <a:r>
              <a:rPr lang="zh-CN" altLang="en-US" dirty="0" smtClean="0"/>
              <a:t>和权限列表的</a:t>
            </a:r>
            <a:r>
              <a:rPr lang="en-US" altLang="zh-CN" dirty="0" smtClean="0"/>
              <a:t>Map</a:t>
            </a:r>
            <a:r>
              <a:rPr lang="zh-CN" altLang="en-US" dirty="0" smtClean="0"/>
              <a:t>供</a:t>
            </a:r>
            <a:r>
              <a:rPr lang="en-US" altLang="zh-CN" dirty="0" smtClean="0"/>
              <a:t>Security</a:t>
            </a:r>
            <a:r>
              <a:rPr lang="zh-CN" altLang="en-US" dirty="0" smtClean="0"/>
              <a:t>使用，后者提取用户名和权限组成一个完整的</a:t>
            </a:r>
            <a:r>
              <a:rPr lang="en-US" altLang="zh-CN" dirty="0" smtClean="0"/>
              <a:t>(</a:t>
            </a:r>
            <a:r>
              <a:rPr lang="en-US" altLang="zh-CN" dirty="0" err="1" smtClean="0"/>
              <a:t>UserDetails</a:t>
            </a:r>
            <a:r>
              <a:rPr lang="en-US" altLang="zh-CN" dirty="0" smtClean="0"/>
              <a:t>)User</a:t>
            </a:r>
            <a:r>
              <a:rPr lang="zh-CN" altLang="en-US" dirty="0" smtClean="0"/>
              <a:t>对象，该对象可以提供用户的详细信息供</a:t>
            </a:r>
            <a:r>
              <a:rPr lang="en-US" altLang="zh-CN" dirty="0" err="1" smtClean="0"/>
              <a:t>AuthentationManager</a:t>
            </a:r>
            <a:r>
              <a:rPr lang="zh-CN" altLang="en-US" dirty="0" smtClean="0"/>
              <a:t>进行认证与授权使用。</a:t>
            </a:r>
            <a:br>
              <a:rPr lang="zh-CN" altLang="en-US" dirty="0" smtClean="0"/>
            </a:b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CAS Client</a:t>
            </a:r>
            <a:r>
              <a:rPr lang="zh-CN" altLang="en-US" dirty="0" smtClean="0"/>
              <a:t>登出配置</a:t>
            </a:r>
            <a:endParaRPr lang="zh-CN" altLang="en-US" dirty="0"/>
          </a:p>
        </p:txBody>
      </p:sp>
      <p:sp>
        <p:nvSpPr>
          <p:cNvPr id="5" name="内容占位符 4"/>
          <p:cNvSpPr>
            <a:spLocks noGrp="1"/>
          </p:cNvSpPr>
          <p:nvPr>
            <p:ph sz="quarter" idx="1"/>
          </p:nvPr>
        </p:nvSpPr>
        <p:spPr/>
        <p:txBody>
          <a:bodyPr/>
          <a:lstStyle/>
          <a:p>
            <a:r>
              <a:rPr lang="zh-CN" altLang="en-US" dirty="0" smtClean="0"/>
              <a:t>同时配置</a:t>
            </a:r>
            <a:r>
              <a:rPr lang="en-US" altLang="zh-CN" i="1" dirty="0" err="1" smtClean="0"/>
              <a:t>singleLogoutFilter</a:t>
            </a:r>
            <a:r>
              <a:rPr lang="zh-CN" altLang="en-US" dirty="0" smtClean="0"/>
              <a:t>和</a:t>
            </a:r>
            <a:r>
              <a:rPr lang="en-US" altLang="zh-CN" i="1" dirty="0" err="1" smtClean="0"/>
              <a:t>requestSingleLogoutFilter</a:t>
            </a:r>
            <a:r>
              <a:rPr lang="zh-CN" altLang="en-US" i="1" dirty="0" smtClean="0"/>
              <a:t>。</a:t>
            </a:r>
            <a:endParaRPr lang="en-US" altLang="zh-CN" i="1" dirty="0" smtClean="0"/>
          </a:p>
          <a:p>
            <a:r>
              <a:rPr lang="en-US" altLang="zh-CN" i="1" dirty="0" err="1" smtClean="0"/>
              <a:t>singleLogoutFilter</a:t>
            </a:r>
            <a:r>
              <a:rPr lang="zh-CN" altLang="en-US" dirty="0" smtClean="0"/>
              <a:t>只实现当前系统的登出</a:t>
            </a:r>
            <a:r>
              <a:rPr lang="zh-CN" altLang="en-US" i="1" dirty="0" smtClean="0"/>
              <a:t>，</a:t>
            </a:r>
            <a:r>
              <a:rPr lang="en-US" altLang="zh-CN" i="1" dirty="0" smtClean="0"/>
              <a:t> </a:t>
            </a:r>
            <a:r>
              <a:rPr lang="en-US" altLang="zh-CN" i="1" dirty="0" err="1" smtClean="0"/>
              <a:t>requestSingleLogoutFilter</a:t>
            </a:r>
            <a:r>
              <a:rPr lang="zh-CN" altLang="en-US" dirty="0" smtClean="0"/>
              <a:t>通知</a:t>
            </a:r>
            <a:r>
              <a:rPr lang="en-US" altLang="zh-CN" dirty="0" smtClean="0"/>
              <a:t>CAS Server</a:t>
            </a:r>
            <a:r>
              <a:rPr lang="zh-CN" altLang="en-US" dirty="0" smtClean="0"/>
              <a:t>将所有系统登出</a:t>
            </a:r>
            <a:endParaRPr lang="en-US" altLang="zh-CN" dirty="0" smtClean="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err="1" smtClean="0"/>
              <a:t>url</a:t>
            </a:r>
            <a:r>
              <a:rPr lang="zh-CN" altLang="en-US" dirty="0" smtClean="0"/>
              <a:t>：</a:t>
            </a:r>
            <a:r>
              <a:rPr lang="en-US" altLang="zh-CN" i="1" dirty="0" smtClean="0"/>
              <a:t>/</a:t>
            </a:r>
            <a:r>
              <a:rPr lang="en-US" altLang="zh-CN" i="1" dirty="0" err="1" smtClean="0"/>
              <a:t>j_spring_cas_security_logout</a:t>
            </a:r>
            <a:r>
              <a:rPr lang="zh-CN" altLang="en-US" i="1" dirty="0" smtClean="0"/>
              <a:t>会重定向到</a:t>
            </a:r>
            <a:r>
              <a:rPr lang="en-US" altLang="zh-CN" i="1" dirty="0" smtClean="0"/>
              <a:t>CAS Server</a:t>
            </a:r>
            <a:r>
              <a:rPr lang="zh-CN" altLang="en-US" i="1" dirty="0" smtClean="0"/>
              <a:t>的</a:t>
            </a:r>
            <a:r>
              <a:rPr lang="en-US" altLang="zh-CN" i="1" dirty="0" smtClean="0"/>
              <a:t>logout</a:t>
            </a:r>
            <a:r>
              <a:rPr lang="zh-CN" altLang="en-US" i="1" dirty="0" smtClean="0"/>
              <a:t>页面，</a:t>
            </a:r>
            <a:r>
              <a:rPr lang="en-US" altLang="zh-CN" i="1" dirty="0" smtClean="0"/>
              <a:t>CAS Server</a:t>
            </a:r>
            <a:r>
              <a:rPr lang="zh-CN" altLang="en-US" i="1" dirty="0" smtClean="0"/>
              <a:t>会将所有登录的系统进行登出。</a:t>
            </a:r>
            <a:endParaRPr lang="zh-CN" altLang="en-US" i="1" dirty="0"/>
          </a:p>
        </p:txBody>
      </p:sp>
      <p:pic>
        <p:nvPicPr>
          <p:cNvPr id="5122" name="Picture 2"/>
          <p:cNvPicPr>
            <a:picLocks noChangeAspect="1" noChangeArrowheads="1"/>
          </p:cNvPicPr>
          <p:nvPr/>
        </p:nvPicPr>
        <p:blipFill>
          <a:blip r:embed="rId2" cstate="print"/>
          <a:srcRect/>
          <a:stretch>
            <a:fillRect/>
          </a:stretch>
        </p:blipFill>
        <p:spPr bwMode="auto">
          <a:xfrm>
            <a:off x="467544" y="3140968"/>
            <a:ext cx="8471428" cy="1414834"/>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Web.xml</a:t>
            </a:r>
            <a:r>
              <a:rPr lang="zh-CN" altLang="en-US" dirty="0" smtClean="0"/>
              <a:t>配置</a:t>
            </a:r>
            <a:endParaRPr lang="zh-CN" altLang="en-US" dirty="0"/>
          </a:p>
        </p:txBody>
      </p:sp>
      <p:sp>
        <p:nvSpPr>
          <p:cNvPr id="3" name="内容占位符 2"/>
          <p:cNvSpPr>
            <a:spLocks noGrp="1"/>
          </p:cNvSpPr>
          <p:nvPr>
            <p:ph sz="quarter" idx="1"/>
          </p:nvPr>
        </p:nvSpPr>
        <p:spPr/>
        <p:txBody>
          <a:bodyPr>
            <a:normAutofit fontScale="62500" lnSpcReduction="20000"/>
          </a:bodyPr>
          <a:lstStyle/>
          <a:p>
            <a:r>
              <a:rPr lang="en-US" altLang="zh-CN" dirty="0" smtClean="0"/>
              <a:t>&lt;filter&gt;</a:t>
            </a:r>
          </a:p>
          <a:p>
            <a:r>
              <a:rPr lang="en-US" altLang="zh-CN" dirty="0" smtClean="0"/>
              <a:t>  &lt;filter-name&gt;CAS Single Sign Out Filter&lt;/filter-name&gt;</a:t>
            </a:r>
          </a:p>
          <a:p>
            <a:r>
              <a:rPr lang="en-US" altLang="zh-CN" dirty="0" smtClean="0"/>
              <a:t>  &lt;filter-class&gt;</a:t>
            </a:r>
            <a:r>
              <a:rPr lang="en-US" altLang="zh-CN" dirty="0" err="1" smtClean="0"/>
              <a:t>org.jasig.cas.client.session.SingleSignOutFilter</a:t>
            </a:r>
            <a:r>
              <a:rPr lang="en-US" altLang="zh-CN" dirty="0" smtClean="0"/>
              <a:t>&lt;/filter-class&gt;</a:t>
            </a:r>
          </a:p>
          <a:p>
            <a:r>
              <a:rPr lang="en-US" altLang="zh-CN" dirty="0" smtClean="0"/>
              <a:t>  &lt;/filter&gt;</a:t>
            </a:r>
          </a:p>
          <a:p>
            <a:r>
              <a:rPr lang="zh-CN" altLang="en-US" dirty="0" smtClean="0"/>
              <a:t>  </a:t>
            </a:r>
          </a:p>
          <a:p>
            <a:r>
              <a:rPr lang="en-US" altLang="zh-CN" dirty="0" smtClean="0"/>
              <a:t>  &lt;filter-mapping&gt;</a:t>
            </a:r>
          </a:p>
          <a:p>
            <a:r>
              <a:rPr lang="en-US" altLang="zh-CN" dirty="0" smtClean="0"/>
              <a:t>  &lt;filter-name&gt;CAS Single Sign Out Filter&lt;/filter-name&gt;</a:t>
            </a:r>
          </a:p>
          <a:p>
            <a:r>
              <a:rPr lang="en-US" altLang="zh-CN" dirty="0" smtClean="0"/>
              <a:t>  &lt;</a:t>
            </a:r>
            <a:r>
              <a:rPr lang="en-US" altLang="zh-CN" dirty="0" err="1" smtClean="0"/>
              <a:t>url</a:t>
            </a:r>
            <a:r>
              <a:rPr lang="en-US" altLang="zh-CN" dirty="0" smtClean="0"/>
              <a:t>-pattern&gt;/*&lt;/</a:t>
            </a:r>
            <a:r>
              <a:rPr lang="en-US" altLang="zh-CN" dirty="0" err="1" smtClean="0"/>
              <a:t>url</a:t>
            </a:r>
            <a:r>
              <a:rPr lang="en-US" altLang="zh-CN" dirty="0" smtClean="0"/>
              <a:t>-pattern&gt;</a:t>
            </a:r>
          </a:p>
          <a:p>
            <a:r>
              <a:rPr lang="en-US" altLang="zh-CN" dirty="0" smtClean="0"/>
              <a:t>  &lt;/filter-mapping&gt;</a:t>
            </a:r>
          </a:p>
          <a:p>
            <a:r>
              <a:rPr lang="zh-CN" altLang="en-US" dirty="0" smtClean="0"/>
              <a:t>  </a:t>
            </a:r>
          </a:p>
          <a:p>
            <a:r>
              <a:rPr lang="en-US" altLang="zh-CN" dirty="0" smtClean="0"/>
              <a:t>&lt;listener&gt;</a:t>
            </a:r>
          </a:p>
          <a:p>
            <a:r>
              <a:rPr lang="en-US" altLang="zh-CN" dirty="0" smtClean="0"/>
              <a:t>  &lt;listener-class&gt;</a:t>
            </a:r>
            <a:r>
              <a:rPr lang="en-US" altLang="zh-CN" dirty="0" err="1" smtClean="0"/>
              <a:t>org.jasig.cas.client.session.SingleSignOutHttpSessionListener</a:t>
            </a:r>
            <a:r>
              <a:rPr lang="en-US" altLang="zh-CN" dirty="0" smtClean="0"/>
              <a:t>&lt;/listener-class&gt;</a:t>
            </a:r>
          </a:p>
          <a:p>
            <a:r>
              <a:rPr lang="en-US" altLang="zh-CN" dirty="0" smtClean="0"/>
              <a:t>  &lt;/listener&gt;</a:t>
            </a:r>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应用实例</a:t>
            </a:r>
            <a:endParaRPr lang="zh-CN" altLang="en-US" dirty="0"/>
          </a:p>
        </p:txBody>
      </p:sp>
      <p:sp>
        <p:nvSpPr>
          <p:cNvPr id="3" name="内容占位符 2"/>
          <p:cNvSpPr>
            <a:spLocks noGrp="1"/>
          </p:cNvSpPr>
          <p:nvPr>
            <p:ph sz="quarter" idx="1"/>
          </p:nvPr>
        </p:nvSpPr>
        <p:spPr/>
        <p:txBody>
          <a:bodyPr/>
          <a:lstStyle/>
          <a:p>
            <a:r>
              <a:rPr lang="en-US" altLang="zh-CN" dirty="0" smtClean="0"/>
              <a:t>demo</a:t>
            </a: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Q&amp;A</a:t>
            </a:r>
            <a:endParaRPr lang="zh-CN" altLang="en-US" dirty="0"/>
          </a:p>
        </p:txBody>
      </p:sp>
      <p:sp>
        <p:nvSpPr>
          <p:cNvPr id="3" name="内容占位符 2"/>
          <p:cNvSpPr>
            <a:spLocks noGrp="1"/>
          </p:cNvSpPr>
          <p:nvPr>
            <p:ph sz="quarter" idx="1"/>
          </p:nvPr>
        </p:nvSpPr>
        <p:spPr/>
        <p:txBody>
          <a:bodyPr/>
          <a:lstStyle/>
          <a:p>
            <a:pPr>
              <a:buNone/>
            </a:pPr>
            <a:endParaRPr lang="en-US" altLang="zh-CN" dirty="0" smtClean="0">
              <a:effectLst>
                <a:glow rad="139700">
                  <a:schemeClr val="accent5">
                    <a:satMod val="175000"/>
                    <a:alpha val="40000"/>
                  </a:schemeClr>
                </a:glow>
              </a:effectLst>
            </a:endParaRPr>
          </a:p>
        </p:txBody>
      </p:sp>
      <p:sp>
        <p:nvSpPr>
          <p:cNvPr id="4" name="矩形 3"/>
          <p:cNvSpPr/>
          <p:nvPr/>
        </p:nvSpPr>
        <p:spPr>
          <a:xfrm>
            <a:off x="3094672" y="2551837"/>
            <a:ext cx="2954655" cy="175432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buNone/>
            </a:pPr>
            <a:endParaRPr lang="en-US" altLang="zh-CN"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buNone/>
            </a:pPr>
            <a:r>
              <a:rPr lang="zh-CN" alt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谢谢各位</a:t>
            </a:r>
            <a:endParaRPr lang="zh-CN" alt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security</a:t>
            </a:r>
            <a:r>
              <a:rPr lang="zh-CN" altLang="en-US" dirty="0" smtClean="0"/>
              <a:t>安检中心</a:t>
            </a:r>
            <a:endParaRPr lang="zh-CN" altLang="en-US" dirty="0"/>
          </a:p>
        </p:txBody>
      </p:sp>
      <p:sp>
        <p:nvSpPr>
          <p:cNvPr id="3" name="内容占位符 2"/>
          <p:cNvSpPr>
            <a:spLocks noGrp="1"/>
          </p:cNvSpPr>
          <p:nvPr>
            <p:ph sz="quarter" idx="1"/>
          </p:nvPr>
        </p:nvSpPr>
        <p:spPr/>
        <p:txBody>
          <a:bodyPr/>
          <a:lstStyle/>
          <a:p>
            <a:r>
              <a:rPr lang="zh-CN" altLang="en-US" dirty="0" smtClean="0"/>
              <a:t>配置完成之后，任务的执行主要由</a:t>
            </a:r>
            <a:r>
              <a:rPr lang="en-US" altLang="zh-CN" dirty="0" smtClean="0"/>
              <a:t>Spring Security</a:t>
            </a:r>
            <a:r>
              <a:rPr lang="zh-CN" altLang="en-US" dirty="0" smtClean="0"/>
              <a:t>的安检中心来完成</a:t>
            </a:r>
            <a:endParaRPr lang="en-US" altLang="zh-CN" dirty="0" smtClean="0"/>
          </a:p>
          <a:p>
            <a:r>
              <a:rPr lang="zh-CN" altLang="en-US" dirty="0" smtClean="0"/>
              <a:t>票据（</a:t>
            </a:r>
            <a:r>
              <a:rPr lang="en-US" altLang="zh-CN" dirty="0" smtClean="0"/>
              <a:t> </a:t>
            </a:r>
            <a:r>
              <a:rPr lang="en-US" altLang="zh-CN" dirty="0" err="1" smtClean="0"/>
              <a:t>SecurityContext</a:t>
            </a:r>
            <a:r>
              <a:rPr lang="en-US" altLang="zh-CN" dirty="0" smtClean="0"/>
              <a:t> </a:t>
            </a:r>
            <a:r>
              <a:rPr lang="zh-CN" altLang="en-US" dirty="0" smtClean="0"/>
              <a:t>）是通过安检中心的凭证</a:t>
            </a:r>
            <a:endParaRPr lang="en-US" altLang="zh-CN" dirty="0" smtClean="0"/>
          </a:p>
          <a:p>
            <a:r>
              <a:rPr lang="en-US" altLang="zh-CN" dirty="0" smtClean="0"/>
              <a:t>Spring security</a:t>
            </a:r>
            <a:r>
              <a:rPr lang="zh-CN" altLang="en-US" dirty="0" smtClean="0"/>
              <a:t>的安检中心是过滤器</a:t>
            </a:r>
            <a:endParaRPr lang="en-US" altLang="zh-CN" dirty="0" smtClean="0"/>
          </a:p>
          <a:p>
            <a:r>
              <a:rPr lang="zh-CN" altLang="en-US" dirty="0" smtClean="0"/>
              <a:t>它使用过滤器判断用户拥有的角色，角色拥有的资源，从而确定用户是否拥有访问所请求资源的权限</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1094</TotalTime>
  <Words>3914</Words>
  <Application>Microsoft Office PowerPoint</Application>
  <PresentationFormat>全屏显示(4:3)</PresentationFormat>
  <Paragraphs>445</Paragraphs>
  <Slides>84</Slides>
  <Notes>0</Notes>
  <HiddenSlides>0</HiddenSlides>
  <MMClips>0</MMClips>
  <ScaleCrop>false</ScaleCrop>
  <HeadingPairs>
    <vt:vector size="4" baseType="variant">
      <vt:variant>
        <vt:lpstr>主题</vt:lpstr>
      </vt:variant>
      <vt:variant>
        <vt:i4>1</vt:i4>
      </vt:variant>
      <vt:variant>
        <vt:lpstr>幻灯片标题</vt:lpstr>
      </vt:variant>
      <vt:variant>
        <vt:i4>84</vt:i4>
      </vt:variant>
    </vt:vector>
  </HeadingPairs>
  <TitlesOfParts>
    <vt:vector size="85" baseType="lpstr">
      <vt:lpstr>中性</vt:lpstr>
      <vt:lpstr>Spring Security 3</vt:lpstr>
      <vt:lpstr>系统安全策略</vt:lpstr>
      <vt:lpstr>权限管理</vt:lpstr>
      <vt:lpstr>Spring Security</vt:lpstr>
      <vt:lpstr>认证票据</vt:lpstr>
      <vt:lpstr>Spring security权限管理的方法</vt:lpstr>
      <vt:lpstr>使用spring security3的四种方法</vt:lpstr>
      <vt:lpstr>使用spring security3的四种方法</vt:lpstr>
      <vt:lpstr>Spring security安检中心</vt:lpstr>
      <vt:lpstr>过滤器</vt:lpstr>
      <vt:lpstr>Spring Security的过滤器们</vt:lpstr>
      <vt:lpstr>HttpSessionContextIntegrationFilter</vt:lpstr>
      <vt:lpstr>LogoutFilter</vt:lpstr>
      <vt:lpstr>AuthenticationProcessingFilter</vt:lpstr>
      <vt:lpstr>DefaultLoginPageGeneratingFilter</vt:lpstr>
      <vt:lpstr>FilterSecurityInterceptor</vt:lpstr>
      <vt:lpstr>SSH2与Spring Security的整合</vt:lpstr>
      <vt:lpstr>SSH2与Spring Security的整合</vt:lpstr>
      <vt:lpstr>幻灯片 19</vt:lpstr>
      <vt:lpstr>web.xml</vt:lpstr>
      <vt:lpstr>幻灯片 21</vt:lpstr>
      <vt:lpstr>Spring security的配置文件</vt:lpstr>
      <vt:lpstr>applicationContext-security.xml</vt:lpstr>
      <vt:lpstr>applicationContext-security.xml</vt:lpstr>
      <vt:lpstr>自定义过滤器</vt:lpstr>
      <vt:lpstr>数据库表设计</vt:lpstr>
      <vt:lpstr>数据库表设计</vt:lpstr>
      <vt:lpstr>数据库表设计</vt:lpstr>
      <vt:lpstr>E-R图</vt:lpstr>
      <vt:lpstr>数据库表设计</vt:lpstr>
      <vt:lpstr>Spring security核心类</vt:lpstr>
      <vt:lpstr>Spring security核心类</vt:lpstr>
      <vt:lpstr>资源权限获取器</vt:lpstr>
      <vt:lpstr>loadResourceDefine</vt:lpstr>
      <vt:lpstr>权限验证器</vt:lpstr>
      <vt:lpstr>loadUserByUsername</vt:lpstr>
      <vt:lpstr>访问决策器</vt:lpstr>
      <vt:lpstr>decide</vt:lpstr>
      <vt:lpstr>幻灯片 39</vt:lpstr>
      <vt:lpstr>幻灯片 40</vt:lpstr>
      <vt:lpstr>幻灯片 41</vt:lpstr>
      <vt:lpstr>处理流程</vt:lpstr>
      <vt:lpstr>自定义过滤器</vt:lpstr>
      <vt:lpstr>核心类配置</vt:lpstr>
      <vt:lpstr>登录过滤器配置</vt:lpstr>
      <vt:lpstr>幻灯片 46</vt:lpstr>
      <vt:lpstr>安全过滤器配置</vt:lpstr>
      <vt:lpstr>定义未登录切入点</vt:lpstr>
      <vt:lpstr>声明自定义过滤器</vt:lpstr>
      <vt:lpstr>几点说明（1）</vt:lpstr>
      <vt:lpstr>几点说明（2）</vt:lpstr>
      <vt:lpstr>执行流程总结</vt:lpstr>
      <vt:lpstr>Spring Security 标签</vt:lpstr>
      <vt:lpstr>幻灯片 54</vt:lpstr>
      <vt:lpstr>Authorize标签</vt:lpstr>
      <vt:lpstr>幻灯片 56</vt:lpstr>
      <vt:lpstr>幻灯片 57</vt:lpstr>
      <vt:lpstr>Authentication标签</vt:lpstr>
      <vt:lpstr>Accesscontrollist标签</vt:lpstr>
      <vt:lpstr>CAS 单点登录</vt:lpstr>
      <vt:lpstr>单点登录（SSO）的概念</vt:lpstr>
      <vt:lpstr>单点登录的实现</vt:lpstr>
      <vt:lpstr>Cas 特点</vt:lpstr>
      <vt:lpstr>Cas 特点</vt:lpstr>
      <vt:lpstr>CAS Server</vt:lpstr>
      <vt:lpstr>CAS Client</vt:lpstr>
      <vt:lpstr>CAS几个概念</vt:lpstr>
      <vt:lpstr>Cas 工作原理</vt:lpstr>
      <vt:lpstr>幻灯片 69</vt:lpstr>
      <vt:lpstr>CAS Server的主要配置文件</vt:lpstr>
      <vt:lpstr>CAS Server的主要配置文件</vt:lpstr>
      <vt:lpstr>CAS Server的主要配置</vt:lpstr>
      <vt:lpstr>CAS Server的主要配置</vt:lpstr>
      <vt:lpstr>CAS Client的登录配置</vt:lpstr>
      <vt:lpstr>serviceProperties</vt:lpstr>
      <vt:lpstr>casFilter</vt:lpstr>
      <vt:lpstr>幻灯片 77</vt:lpstr>
      <vt:lpstr>幻灯片 78</vt:lpstr>
      <vt:lpstr>幻灯片 79</vt:lpstr>
      <vt:lpstr>CAS Client登出配置</vt:lpstr>
      <vt:lpstr>幻灯片 81</vt:lpstr>
      <vt:lpstr>Web.xml配置</vt:lpstr>
      <vt:lpstr>应用实例</vt:lpstr>
      <vt:lpstr>Q&amp;A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zws</dc:creator>
  <cp:lastModifiedBy>zws</cp:lastModifiedBy>
  <cp:revision>744</cp:revision>
  <dcterms:created xsi:type="dcterms:W3CDTF">2012-06-27T01:02:26Z</dcterms:created>
  <dcterms:modified xsi:type="dcterms:W3CDTF">2012-07-24T13:11:17Z</dcterms:modified>
</cp:coreProperties>
</file>