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56FB-E05E-443F-88A1-CFC90638997C}"/>
              </a:ext>
            </a:extLst>
          </p:cNvPr>
          <p:cNvSpPr>
            <a:spLocks noGrp="1"/>
          </p:cNvSpPr>
          <p:nvPr>
            <p:ph type="ctrTitle"/>
          </p:nvPr>
        </p:nvSpPr>
        <p:spPr>
          <a:xfrm>
            <a:off x="1084727" y="1597961"/>
            <a:ext cx="9144000" cy="31623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3C5DA97A-281B-4A77-9D2C-C5E6A860E645}"/>
              </a:ext>
            </a:extLst>
          </p:cNvPr>
          <p:cNvSpPr>
            <a:spLocks noGrp="1"/>
          </p:cNvSpPr>
          <p:nvPr>
            <p:ph type="subTitle" idx="1"/>
          </p:nvPr>
        </p:nvSpPr>
        <p:spPr>
          <a:xfrm>
            <a:off x="1084727" y="4902488"/>
            <a:ext cx="9144000" cy="985075"/>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FD7BAE-E194-4223-BB4E-5E487863F5BE}"/>
              </a:ext>
            </a:extLst>
          </p:cNvPr>
          <p:cNvSpPr>
            <a:spLocks noGrp="1"/>
          </p:cNvSpPr>
          <p:nvPr>
            <p:ph type="dt" sz="half" idx="10"/>
          </p:nvPr>
        </p:nvSpPr>
        <p:spPr/>
        <p:txBody>
          <a:bodyPr/>
          <a:lstStyle/>
          <a:p>
            <a:fld id="{8C28A28C-4C6A-46EA-90C0-4EE0B89CC5C7}" type="datetimeFigureOut">
              <a:rPr lang="en-US" smtClean="0"/>
              <a:t>12/11/2023</a:t>
            </a:fld>
            <a:endParaRPr lang="en-US" dirty="0"/>
          </a:p>
        </p:txBody>
      </p:sp>
      <p:sp>
        <p:nvSpPr>
          <p:cNvPr id="5" name="Footer Placeholder 4">
            <a:extLst>
              <a:ext uri="{FF2B5EF4-FFF2-40B4-BE49-F238E27FC236}">
                <a16:creationId xmlns:a16="http://schemas.microsoft.com/office/drawing/2014/main" id="{9721F6C9-7279-4DF8-9462-3EFEFA03F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57072-0A38-49AD-8D0D-0E42DD488E4F}"/>
              </a:ext>
            </a:extLst>
          </p:cNvPr>
          <p:cNvSpPr>
            <a:spLocks noGrp="1"/>
          </p:cNvSpPr>
          <p:nvPr>
            <p:ph type="sldNum" sz="quarter" idx="12"/>
          </p:nvPr>
        </p:nvSpPr>
        <p:spPr/>
        <p:txBody>
          <a:bodyPr/>
          <a:lstStyle/>
          <a:p>
            <a:fld id="{5DEF7F31-0B8A-474A-B86C-91F381754329}" type="slidenum">
              <a:rPr lang="en-US" smtClean="0"/>
              <a:t>‹N°›</a:t>
            </a:fld>
            <a:endParaRPr lang="en-US" dirty="0"/>
          </a:p>
        </p:txBody>
      </p:sp>
    </p:spTree>
    <p:extLst>
      <p:ext uri="{BB962C8B-B14F-4D97-AF65-F5344CB8AC3E}">
        <p14:creationId xmlns:p14="http://schemas.microsoft.com/office/powerpoint/2010/main" val="2530916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9E81-5CFF-4A28-B9C8-5D54E51DF202}"/>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58A4CC8-DCB0-4E94-98A7-236E3D1866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1F802-21C2-44B2-A419-55469D826571}"/>
              </a:ext>
            </a:extLst>
          </p:cNvPr>
          <p:cNvSpPr>
            <a:spLocks noGrp="1"/>
          </p:cNvSpPr>
          <p:nvPr>
            <p:ph type="dt" sz="half" idx="10"/>
          </p:nvPr>
        </p:nvSpPr>
        <p:spPr/>
        <p:txBody>
          <a:bodyPr/>
          <a:lstStyle/>
          <a:p>
            <a:fld id="{8C28A28C-4C6A-46EA-90C0-4EE0B89CC5C7}" type="datetimeFigureOut">
              <a:rPr lang="en-US" smtClean="0"/>
              <a:t>12/11/2023</a:t>
            </a:fld>
            <a:endParaRPr lang="en-US"/>
          </a:p>
        </p:txBody>
      </p:sp>
      <p:sp>
        <p:nvSpPr>
          <p:cNvPr id="5" name="Footer Placeholder 4">
            <a:extLst>
              <a:ext uri="{FF2B5EF4-FFF2-40B4-BE49-F238E27FC236}">
                <a16:creationId xmlns:a16="http://schemas.microsoft.com/office/drawing/2014/main" id="{84BDB709-08FF-4C4A-8670-4CCA9146F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95375-1CC8-4950-8439-877451C4266D}"/>
              </a:ext>
            </a:extLst>
          </p:cNvPr>
          <p:cNvSpPr>
            <a:spLocks noGrp="1"/>
          </p:cNvSpPr>
          <p:nvPr>
            <p:ph type="sldNum" sz="quarter" idx="12"/>
          </p:nvPr>
        </p:nvSpPr>
        <p:spPr/>
        <p:txBody>
          <a:bodyPr/>
          <a:lstStyle/>
          <a:p>
            <a:fld id="{5DEF7F31-0B8A-474A-B86C-91F381754329}" type="slidenum">
              <a:rPr lang="en-US" smtClean="0"/>
              <a:t>‹N°›</a:t>
            </a:fld>
            <a:endParaRPr lang="en-US"/>
          </a:p>
        </p:txBody>
      </p:sp>
    </p:spTree>
    <p:extLst>
      <p:ext uri="{BB962C8B-B14F-4D97-AF65-F5344CB8AC3E}">
        <p14:creationId xmlns:p14="http://schemas.microsoft.com/office/powerpoint/2010/main" val="1537838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8BDF0-A155-454D-B3E2-AD15D0905A62}"/>
              </a:ext>
            </a:extLst>
          </p:cNvPr>
          <p:cNvSpPr>
            <a:spLocks noGrp="1"/>
          </p:cNvSpPr>
          <p:nvPr>
            <p:ph type="title" orient="vert"/>
          </p:nvPr>
        </p:nvSpPr>
        <p:spPr>
          <a:xfrm>
            <a:off x="9073242" y="827313"/>
            <a:ext cx="2280557" cy="5061857"/>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7244E0D-96EC-4B35-BA5C-5DAFCC7281AE}"/>
              </a:ext>
            </a:extLst>
          </p:cNvPr>
          <p:cNvSpPr>
            <a:spLocks noGrp="1"/>
          </p:cNvSpPr>
          <p:nvPr>
            <p:ph type="body" orient="vert" idx="1"/>
          </p:nvPr>
        </p:nvSpPr>
        <p:spPr>
          <a:xfrm>
            <a:off x="838200" y="827313"/>
            <a:ext cx="8115300" cy="506185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3ADC4E-9FB1-439F-B0FB-47F47B3421A7}"/>
              </a:ext>
            </a:extLst>
          </p:cNvPr>
          <p:cNvSpPr>
            <a:spLocks noGrp="1"/>
          </p:cNvSpPr>
          <p:nvPr>
            <p:ph type="dt" sz="half" idx="10"/>
          </p:nvPr>
        </p:nvSpPr>
        <p:spPr/>
        <p:txBody>
          <a:bodyPr/>
          <a:lstStyle/>
          <a:p>
            <a:fld id="{8C28A28C-4C6A-46EA-90C0-4EE0B89CC5C7}" type="datetimeFigureOut">
              <a:rPr lang="en-US" smtClean="0"/>
              <a:t>12/11/2023</a:t>
            </a:fld>
            <a:endParaRPr lang="en-US"/>
          </a:p>
        </p:txBody>
      </p:sp>
      <p:sp>
        <p:nvSpPr>
          <p:cNvPr id="5" name="Footer Placeholder 4">
            <a:extLst>
              <a:ext uri="{FF2B5EF4-FFF2-40B4-BE49-F238E27FC236}">
                <a16:creationId xmlns:a16="http://schemas.microsoft.com/office/drawing/2014/main" id="{637EE406-061A-4440-BA75-3B684FC84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D93CF-F5F3-4897-A51E-47D577FDD344}"/>
              </a:ext>
            </a:extLst>
          </p:cNvPr>
          <p:cNvSpPr>
            <a:spLocks noGrp="1"/>
          </p:cNvSpPr>
          <p:nvPr>
            <p:ph type="sldNum" sz="quarter" idx="12"/>
          </p:nvPr>
        </p:nvSpPr>
        <p:spPr/>
        <p:txBody>
          <a:bodyPr/>
          <a:lstStyle/>
          <a:p>
            <a:fld id="{5DEF7F31-0B8A-474A-B86C-91F381754329}" type="slidenum">
              <a:rPr lang="en-US" smtClean="0"/>
              <a:t>‹N°›</a:t>
            </a:fld>
            <a:endParaRPr lang="en-US"/>
          </a:p>
        </p:txBody>
      </p:sp>
    </p:spTree>
    <p:extLst>
      <p:ext uri="{BB962C8B-B14F-4D97-AF65-F5344CB8AC3E}">
        <p14:creationId xmlns:p14="http://schemas.microsoft.com/office/powerpoint/2010/main" val="445074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8199-C6CF-4DFF-A750-435F06CC7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F2D5EB-F993-411F-9DBA-971321FC00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5D216-27F9-4078-8349-ABC9F614A5E7}"/>
              </a:ext>
            </a:extLst>
          </p:cNvPr>
          <p:cNvSpPr>
            <a:spLocks noGrp="1"/>
          </p:cNvSpPr>
          <p:nvPr>
            <p:ph type="dt" sz="half" idx="10"/>
          </p:nvPr>
        </p:nvSpPr>
        <p:spPr/>
        <p:txBody>
          <a:bodyPr/>
          <a:lstStyle/>
          <a:p>
            <a:fld id="{8C28A28C-4C6A-46EA-90C0-4EE0B89CC5C7}" type="datetimeFigureOut">
              <a:rPr lang="en-US" smtClean="0"/>
              <a:t>12/11/2023</a:t>
            </a:fld>
            <a:endParaRPr lang="en-US"/>
          </a:p>
        </p:txBody>
      </p:sp>
      <p:sp>
        <p:nvSpPr>
          <p:cNvPr id="5" name="Footer Placeholder 4">
            <a:extLst>
              <a:ext uri="{FF2B5EF4-FFF2-40B4-BE49-F238E27FC236}">
                <a16:creationId xmlns:a16="http://schemas.microsoft.com/office/drawing/2014/main" id="{4384F8A8-FBA7-4F25-ADEA-AF346495D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609F8-5897-4724-8FA6-3EFDE8F2DD79}"/>
              </a:ext>
            </a:extLst>
          </p:cNvPr>
          <p:cNvSpPr>
            <a:spLocks noGrp="1"/>
          </p:cNvSpPr>
          <p:nvPr>
            <p:ph type="sldNum" sz="quarter" idx="12"/>
          </p:nvPr>
        </p:nvSpPr>
        <p:spPr/>
        <p:txBody>
          <a:bodyPr/>
          <a:lstStyle/>
          <a:p>
            <a:fld id="{5DEF7F31-0B8A-474A-B86C-91F381754329}" type="slidenum">
              <a:rPr lang="en-US" smtClean="0"/>
              <a:t>‹N°›</a:t>
            </a:fld>
            <a:endParaRPr lang="en-US"/>
          </a:p>
        </p:txBody>
      </p:sp>
    </p:spTree>
    <p:extLst>
      <p:ext uri="{BB962C8B-B14F-4D97-AF65-F5344CB8AC3E}">
        <p14:creationId xmlns:p14="http://schemas.microsoft.com/office/powerpoint/2010/main" val="2504043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C0F0C-7BA8-490D-B4C9-CCE145DCD19A}"/>
              </a:ext>
            </a:extLst>
          </p:cNvPr>
          <p:cNvSpPr>
            <a:spLocks noGrp="1"/>
          </p:cNvSpPr>
          <p:nvPr>
            <p:ph type="title"/>
          </p:nvPr>
        </p:nvSpPr>
        <p:spPr>
          <a:xfrm>
            <a:off x="1084726" y="1709738"/>
            <a:ext cx="9143999" cy="3050523"/>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290E61-B837-4BE4-9BC7-6AF706BCCA42}"/>
              </a:ext>
            </a:extLst>
          </p:cNvPr>
          <p:cNvSpPr>
            <a:spLocks noGrp="1"/>
          </p:cNvSpPr>
          <p:nvPr>
            <p:ph type="body" idx="1"/>
          </p:nvPr>
        </p:nvSpPr>
        <p:spPr>
          <a:xfrm>
            <a:off x="1084726" y="4902488"/>
            <a:ext cx="9143999" cy="9850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52E15F-E46D-44C6-9FB9-07B0BC545AEF}"/>
              </a:ext>
            </a:extLst>
          </p:cNvPr>
          <p:cNvSpPr>
            <a:spLocks noGrp="1"/>
          </p:cNvSpPr>
          <p:nvPr>
            <p:ph type="dt" sz="half" idx="10"/>
          </p:nvPr>
        </p:nvSpPr>
        <p:spPr/>
        <p:txBody>
          <a:bodyPr/>
          <a:lstStyle/>
          <a:p>
            <a:fld id="{8C28A28C-4C6A-46EA-90C0-4EE0B89CC5C7}" type="datetimeFigureOut">
              <a:rPr lang="en-US" smtClean="0"/>
              <a:t>12/11/2023</a:t>
            </a:fld>
            <a:endParaRPr lang="en-US"/>
          </a:p>
        </p:txBody>
      </p:sp>
      <p:sp>
        <p:nvSpPr>
          <p:cNvPr id="5" name="Footer Placeholder 4">
            <a:extLst>
              <a:ext uri="{FF2B5EF4-FFF2-40B4-BE49-F238E27FC236}">
                <a16:creationId xmlns:a16="http://schemas.microsoft.com/office/drawing/2014/main" id="{2EBF6955-3667-4857-B35A-9E12F7988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4B309-D15E-4FA1-9B8D-8C1F3B56C375}"/>
              </a:ext>
            </a:extLst>
          </p:cNvPr>
          <p:cNvSpPr>
            <a:spLocks noGrp="1"/>
          </p:cNvSpPr>
          <p:nvPr>
            <p:ph type="sldNum" sz="quarter" idx="12"/>
          </p:nvPr>
        </p:nvSpPr>
        <p:spPr/>
        <p:txBody>
          <a:bodyPr/>
          <a:lstStyle/>
          <a:p>
            <a:fld id="{5DEF7F31-0B8A-474A-B86C-91F381754329}" type="slidenum">
              <a:rPr lang="en-US" smtClean="0"/>
              <a:t>‹N°›</a:t>
            </a:fld>
            <a:endParaRPr lang="en-US"/>
          </a:p>
        </p:txBody>
      </p:sp>
    </p:spTree>
    <p:extLst>
      <p:ext uri="{BB962C8B-B14F-4D97-AF65-F5344CB8AC3E}">
        <p14:creationId xmlns:p14="http://schemas.microsoft.com/office/powerpoint/2010/main" val="476541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19AB-91F9-4F80-9B5D-2E6FE925F0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9F334-D0CF-4DFD-BAA9-3ECD639B1F1E}"/>
              </a:ext>
            </a:extLst>
          </p:cNvPr>
          <p:cNvSpPr>
            <a:spLocks noGrp="1"/>
          </p:cNvSpPr>
          <p:nvPr>
            <p:ph sz="half" idx="1"/>
          </p:nvPr>
        </p:nvSpPr>
        <p:spPr>
          <a:xfrm>
            <a:off x="1077362" y="2227809"/>
            <a:ext cx="4942438" cy="39491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5E0B5D-4613-4DA7-BA20-58B19BE8A496}"/>
              </a:ext>
            </a:extLst>
          </p:cNvPr>
          <p:cNvSpPr>
            <a:spLocks noGrp="1"/>
          </p:cNvSpPr>
          <p:nvPr>
            <p:ph sz="half" idx="2"/>
          </p:nvPr>
        </p:nvSpPr>
        <p:spPr>
          <a:xfrm>
            <a:off x="6172200" y="2227809"/>
            <a:ext cx="4855265" cy="3949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F311AB-0603-424D-BC42-0CEAB3562BA4}"/>
              </a:ext>
            </a:extLst>
          </p:cNvPr>
          <p:cNvSpPr>
            <a:spLocks noGrp="1"/>
          </p:cNvSpPr>
          <p:nvPr>
            <p:ph type="dt" sz="half" idx="10"/>
          </p:nvPr>
        </p:nvSpPr>
        <p:spPr/>
        <p:txBody>
          <a:bodyPr/>
          <a:lstStyle/>
          <a:p>
            <a:fld id="{8C28A28C-4C6A-46EA-90C0-4EE0B89CC5C7}" type="datetimeFigureOut">
              <a:rPr lang="en-US" smtClean="0"/>
              <a:t>12/11/2023</a:t>
            </a:fld>
            <a:endParaRPr lang="en-US"/>
          </a:p>
        </p:txBody>
      </p:sp>
      <p:sp>
        <p:nvSpPr>
          <p:cNvPr id="6" name="Footer Placeholder 5">
            <a:extLst>
              <a:ext uri="{FF2B5EF4-FFF2-40B4-BE49-F238E27FC236}">
                <a16:creationId xmlns:a16="http://schemas.microsoft.com/office/drawing/2014/main" id="{7A3AA2AC-0C5F-4835-BE47-D780C2989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C54C0-DFDA-4778-9EE8-5E5C30E05412}"/>
              </a:ext>
            </a:extLst>
          </p:cNvPr>
          <p:cNvSpPr>
            <a:spLocks noGrp="1"/>
          </p:cNvSpPr>
          <p:nvPr>
            <p:ph type="sldNum" sz="quarter" idx="12"/>
          </p:nvPr>
        </p:nvSpPr>
        <p:spPr/>
        <p:txBody>
          <a:bodyPr/>
          <a:lstStyle/>
          <a:p>
            <a:fld id="{5DEF7F31-0B8A-474A-B86C-91F381754329}" type="slidenum">
              <a:rPr lang="en-US" smtClean="0"/>
              <a:t>‹N°›</a:t>
            </a:fld>
            <a:endParaRPr lang="en-US"/>
          </a:p>
        </p:txBody>
      </p:sp>
    </p:spTree>
    <p:extLst>
      <p:ext uri="{BB962C8B-B14F-4D97-AF65-F5344CB8AC3E}">
        <p14:creationId xmlns:p14="http://schemas.microsoft.com/office/powerpoint/2010/main" val="759812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3603-5B09-4916-8324-A6BDAB4E060E}"/>
              </a:ext>
            </a:extLst>
          </p:cNvPr>
          <p:cNvSpPr>
            <a:spLocks noGrp="1"/>
          </p:cNvSpPr>
          <p:nvPr>
            <p:ph type="title"/>
          </p:nvPr>
        </p:nvSpPr>
        <p:spPr>
          <a:xfrm>
            <a:off x="1084726" y="365125"/>
            <a:ext cx="9942739"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74073C-C15B-4218-9B84-6758955176E7}"/>
              </a:ext>
            </a:extLst>
          </p:cNvPr>
          <p:cNvSpPr>
            <a:spLocks noGrp="1"/>
          </p:cNvSpPr>
          <p:nvPr>
            <p:ph type="body" idx="1"/>
          </p:nvPr>
        </p:nvSpPr>
        <p:spPr>
          <a:xfrm>
            <a:off x="1084725" y="1681163"/>
            <a:ext cx="4912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116D27-36F6-440B-A9BE-8B9499047CEF}"/>
              </a:ext>
            </a:extLst>
          </p:cNvPr>
          <p:cNvSpPr>
            <a:spLocks noGrp="1"/>
          </p:cNvSpPr>
          <p:nvPr>
            <p:ph sz="half" idx="2"/>
          </p:nvPr>
        </p:nvSpPr>
        <p:spPr>
          <a:xfrm>
            <a:off x="1084726" y="2505075"/>
            <a:ext cx="4912849"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C12010D-7AC4-4A70-A211-6A29274119DB}"/>
              </a:ext>
            </a:extLst>
          </p:cNvPr>
          <p:cNvSpPr>
            <a:spLocks noGrp="1"/>
          </p:cNvSpPr>
          <p:nvPr>
            <p:ph type="body" sz="quarter" idx="3"/>
          </p:nvPr>
        </p:nvSpPr>
        <p:spPr>
          <a:xfrm>
            <a:off x="6172200" y="1681163"/>
            <a:ext cx="485526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AE85B5-3350-49A4-86A1-E5DAED491624}"/>
              </a:ext>
            </a:extLst>
          </p:cNvPr>
          <p:cNvSpPr>
            <a:spLocks noGrp="1"/>
          </p:cNvSpPr>
          <p:nvPr>
            <p:ph sz="quarter" idx="4"/>
          </p:nvPr>
        </p:nvSpPr>
        <p:spPr>
          <a:xfrm>
            <a:off x="6172200" y="2505075"/>
            <a:ext cx="485526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73E874-D08B-4D81-B82D-5DF242E4A1AA}"/>
              </a:ext>
            </a:extLst>
          </p:cNvPr>
          <p:cNvSpPr>
            <a:spLocks noGrp="1"/>
          </p:cNvSpPr>
          <p:nvPr>
            <p:ph type="dt" sz="half" idx="10"/>
          </p:nvPr>
        </p:nvSpPr>
        <p:spPr/>
        <p:txBody>
          <a:bodyPr/>
          <a:lstStyle/>
          <a:p>
            <a:fld id="{8C28A28C-4C6A-46EA-90C0-4EE0B89CC5C7}" type="datetimeFigureOut">
              <a:rPr lang="en-US" smtClean="0"/>
              <a:t>12/11/2023</a:t>
            </a:fld>
            <a:endParaRPr lang="en-US"/>
          </a:p>
        </p:txBody>
      </p:sp>
      <p:sp>
        <p:nvSpPr>
          <p:cNvPr id="8" name="Footer Placeholder 7">
            <a:extLst>
              <a:ext uri="{FF2B5EF4-FFF2-40B4-BE49-F238E27FC236}">
                <a16:creationId xmlns:a16="http://schemas.microsoft.com/office/drawing/2014/main" id="{AE174067-0FFA-41C3-A3A6-E8907CC32D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947985-FBC0-4118-8877-2E327F637DF5}"/>
              </a:ext>
            </a:extLst>
          </p:cNvPr>
          <p:cNvSpPr>
            <a:spLocks noGrp="1"/>
          </p:cNvSpPr>
          <p:nvPr>
            <p:ph type="sldNum" sz="quarter" idx="12"/>
          </p:nvPr>
        </p:nvSpPr>
        <p:spPr/>
        <p:txBody>
          <a:bodyPr/>
          <a:lstStyle/>
          <a:p>
            <a:fld id="{5DEF7F31-0B8A-474A-B86C-91F381754329}" type="slidenum">
              <a:rPr lang="en-US" smtClean="0"/>
              <a:t>‹N°›</a:t>
            </a:fld>
            <a:endParaRPr lang="en-US"/>
          </a:p>
        </p:txBody>
      </p:sp>
    </p:spTree>
    <p:extLst>
      <p:ext uri="{BB962C8B-B14F-4D97-AF65-F5344CB8AC3E}">
        <p14:creationId xmlns:p14="http://schemas.microsoft.com/office/powerpoint/2010/main" val="3563076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0282-3DE7-4AB9-83AC-AFEDD22AF3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A7436C-706A-443F-86CD-4444C82818B2}"/>
              </a:ext>
            </a:extLst>
          </p:cNvPr>
          <p:cNvSpPr>
            <a:spLocks noGrp="1"/>
          </p:cNvSpPr>
          <p:nvPr>
            <p:ph type="dt" sz="half" idx="10"/>
          </p:nvPr>
        </p:nvSpPr>
        <p:spPr/>
        <p:txBody>
          <a:bodyPr/>
          <a:lstStyle/>
          <a:p>
            <a:fld id="{8C28A28C-4C6A-46EA-90C0-4EE0B89CC5C7}" type="datetimeFigureOut">
              <a:rPr lang="en-US" smtClean="0"/>
              <a:t>12/11/2023</a:t>
            </a:fld>
            <a:endParaRPr lang="en-US"/>
          </a:p>
        </p:txBody>
      </p:sp>
      <p:sp>
        <p:nvSpPr>
          <p:cNvPr id="4" name="Footer Placeholder 3">
            <a:extLst>
              <a:ext uri="{FF2B5EF4-FFF2-40B4-BE49-F238E27FC236}">
                <a16:creationId xmlns:a16="http://schemas.microsoft.com/office/drawing/2014/main" id="{09B53292-7EA5-45D0-957F-636A44FC06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6F59D-34BB-462C-B506-040B9E982FCB}"/>
              </a:ext>
            </a:extLst>
          </p:cNvPr>
          <p:cNvSpPr>
            <a:spLocks noGrp="1"/>
          </p:cNvSpPr>
          <p:nvPr>
            <p:ph type="sldNum" sz="quarter" idx="12"/>
          </p:nvPr>
        </p:nvSpPr>
        <p:spPr/>
        <p:txBody>
          <a:bodyPr/>
          <a:lstStyle/>
          <a:p>
            <a:fld id="{5DEF7F31-0B8A-474A-B86C-91F381754329}" type="slidenum">
              <a:rPr lang="en-US" smtClean="0"/>
              <a:t>‹N°›</a:t>
            </a:fld>
            <a:endParaRPr lang="en-US"/>
          </a:p>
        </p:txBody>
      </p:sp>
    </p:spTree>
    <p:extLst>
      <p:ext uri="{BB962C8B-B14F-4D97-AF65-F5344CB8AC3E}">
        <p14:creationId xmlns:p14="http://schemas.microsoft.com/office/powerpoint/2010/main" val="182417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E55245-AB52-41B4-9B28-55E6527DA2F8}"/>
              </a:ext>
            </a:extLst>
          </p:cNvPr>
          <p:cNvSpPr>
            <a:spLocks noGrp="1"/>
          </p:cNvSpPr>
          <p:nvPr>
            <p:ph type="dt" sz="half" idx="10"/>
          </p:nvPr>
        </p:nvSpPr>
        <p:spPr/>
        <p:txBody>
          <a:bodyPr/>
          <a:lstStyle/>
          <a:p>
            <a:fld id="{8C28A28C-4C6A-46EA-90C0-4EE0B89CC5C7}" type="datetimeFigureOut">
              <a:rPr lang="en-US" smtClean="0"/>
              <a:t>12/11/2023</a:t>
            </a:fld>
            <a:endParaRPr lang="en-US"/>
          </a:p>
        </p:txBody>
      </p:sp>
      <p:sp>
        <p:nvSpPr>
          <p:cNvPr id="3" name="Footer Placeholder 2">
            <a:extLst>
              <a:ext uri="{FF2B5EF4-FFF2-40B4-BE49-F238E27FC236}">
                <a16:creationId xmlns:a16="http://schemas.microsoft.com/office/drawing/2014/main" id="{CA73B8AE-58B0-4FDF-8430-9D8D3DD537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9E4D91-8619-43C1-841B-B5F47DE01739}"/>
              </a:ext>
            </a:extLst>
          </p:cNvPr>
          <p:cNvSpPr>
            <a:spLocks noGrp="1"/>
          </p:cNvSpPr>
          <p:nvPr>
            <p:ph type="sldNum" sz="quarter" idx="12"/>
          </p:nvPr>
        </p:nvSpPr>
        <p:spPr/>
        <p:txBody>
          <a:bodyPr/>
          <a:lstStyle/>
          <a:p>
            <a:fld id="{5DEF7F31-0B8A-474A-B86C-91F381754329}" type="slidenum">
              <a:rPr lang="en-US" smtClean="0"/>
              <a:t>‹N°›</a:t>
            </a:fld>
            <a:endParaRPr lang="en-US"/>
          </a:p>
        </p:txBody>
      </p:sp>
    </p:spTree>
    <p:extLst>
      <p:ext uri="{BB962C8B-B14F-4D97-AF65-F5344CB8AC3E}">
        <p14:creationId xmlns:p14="http://schemas.microsoft.com/office/powerpoint/2010/main" val="27694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A660-DF93-4947-B93F-BF118D3B5F80}"/>
              </a:ext>
            </a:extLst>
          </p:cNvPr>
          <p:cNvSpPr>
            <a:spLocks noGrp="1"/>
          </p:cNvSpPr>
          <p:nvPr>
            <p:ph type="title"/>
          </p:nvPr>
        </p:nvSpPr>
        <p:spPr>
          <a:xfrm>
            <a:off x="1084727" y="457200"/>
            <a:ext cx="3687298"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02F0292E-B3E1-4FD6-A7FA-C165BAC21C28}"/>
              </a:ext>
            </a:extLst>
          </p:cNvPr>
          <p:cNvSpPr>
            <a:spLocks noGrp="1"/>
          </p:cNvSpPr>
          <p:nvPr>
            <p:ph idx="1"/>
          </p:nvPr>
        </p:nvSpPr>
        <p:spPr>
          <a:xfrm>
            <a:off x="5183188" y="987425"/>
            <a:ext cx="5844277"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EFB0ECC-817B-4A71-AFB5-FC60A2BC3ABC}"/>
              </a:ext>
            </a:extLst>
          </p:cNvPr>
          <p:cNvSpPr>
            <a:spLocks noGrp="1"/>
          </p:cNvSpPr>
          <p:nvPr>
            <p:ph type="body" sz="half" idx="2"/>
          </p:nvPr>
        </p:nvSpPr>
        <p:spPr>
          <a:xfrm>
            <a:off x="1084727" y="2253343"/>
            <a:ext cx="3687298" cy="3615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788E0B-6135-4F59-A35A-2CA1A8BA4ED2}"/>
              </a:ext>
            </a:extLst>
          </p:cNvPr>
          <p:cNvSpPr>
            <a:spLocks noGrp="1"/>
          </p:cNvSpPr>
          <p:nvPr>
            <p:ph type="dt" sz="half" idx="10"/>
          </p:nvPr>
        </p:nvSpPr>
        <p:spPr/>
        <p:txBody>
          <a:bodyPr/>
          <a:lstStyle/>
          <a:p>
            <a:fld id="{8C28A28C-4C6A-46EA-90C0-4EE0B89CC5C7}" type="datetimeFigureOut">
              <a:rPr lang="en-US" smtClean="0"/>
              <a:t>12/11/2023</a:t>
            </a:fld>
            <a:endParaRPr lang="en-US"/>
          </a:p>
        </p:txBody>
      </p:sp>
      <p:sp>
        <p:nvSpPr>
          <p:cNvPr id="6" name="Footer Placeholder 5">
            <a:extLst>
              <a:ext uri="{FF2B5EF4-FFF2-40B4-BE49-F238E27FC236}">
                <a16:creationId xmlns:a16="http://schemas.microsoft.com/office/drawing/2014/main" id="{FD0DEF36-4037-4E6D-988F-CC8E3F11C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C0D2D-D878-4723-A002-5A601EFB48A0}"/>
              </a:ext>
            </a:extLst>
          </p:cNvPr>
          <p:cNvSpPr>
            <a:spLocks noGrp="1"/>
          </p:cNvSpPr>
          <p:nvPr>
            <p:ph type="sldNum" sz="quarter" idx="12"/>
          </p:nvPr>
        </p:nvSpPr>
        <p:spPr/>
        <p:txBody>
          <a:bodyPr/>
          <a:lstStyle/>
          <a:p>
            <a:fld id="{5DEF7F31-0B8A-474A-B86C-91F381754329}" type="slidenum">
              <a:rPr lang="en-US" smtClean="0"/>
              <a:t>‹N°›</a:t>
            </a:fld>
            <a:endParaRPr lang="en-US"/>
          </a:p>
        </p:txBody>
      </p:sp>
    </p:spTree>
    <p:extLst>
      <p:ext uri="{BB962C8B-B14F-4D97-AF65-F5344CB8AC3E}">
        <p14:creationId xmlns:p14="http://schemas.microsoft.com/office/powerpoint/2010/main" val="32729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59D5-B8A1-4C9C-A61F-E082A44330BB}"/>
              </a:ext>
            </a:extLst>
          </p:cNvPr>
          <p:cNvSpPr>
            <a:spLocks noGrp="1"/>
          </p:cNvSpPr>
          <p:nvPr>
            <p:ph type="title"/>
          </p:nvPr>
        </p:nvSpPr>
        <p:spPr>
          <a:xfrm>
            <a:off x="1084727" y="720433"/>
            <a:ext cx="3687298" cy="1587337"/>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4CB4F5F-E6E7-45C3-B35C-80F81FB1A5E8}"/>
              </a:ext>
            </a:extLst>
          </p:cNvPr>
          <p:cNvSpPr>
            <a:spLocks noGrp="1"/>
          </p:cNvSpPr>
          <p:nvPr>
            <p:ph type="pic" idx="1"/>
          </p:nvPr>
        </p:nvSpPr>
        <p:spPr>
          <a:xfrm>
            <a:off x="5183188" y="987425"/>
            <a:ext cx="58277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633AB7-4F8E-4A9F-AC15-89E6A6E00347}"/>
              </a:ext>
            </a:extLst>
          </p:cNvPr>
          <p:cNvSpPr>
            <a:spLocks noGrp="1"/>
          </p:cNvSpPr>
          <p:nvPr>
            <p:ph type="body" sz="half" idx="2"/>
          </p:nvPr>
        </p:nvSpPr>
        <p:spPr>
          <a:xfrm>
            <a:off x="1084727" y="2449286"/>
            <a:ext cx="3687298" cy="3419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074B526-866D-4E11-A7F9-081BD4EDF484}"/>
              </a:ext>
            </a:extLst>
          </p:cNvPr>
          <p:cNvSpPr>
            <a:spLocks noGrp="1"/>
          </p:cNvSpPr>
          <p:nvPr>
            <p:ph type="dt" sz="half" idx="10"/>
          </p:nvPr>
        </p:nvSpPr>
        <p:spPr/>
        <p:txBody>
          <a:bodyPr/>
          <a:lstStyle/>
          <a:p>
            <a:fld id="{8C28A28C-4C6A-46EA-90C0-4EE0B89CC5C7}" type="datetimeFigureOut">
              <a:rPr lang="en-US" smtClean="0"/>
              <a:t>12/11/2023</a:t>
            </a:fld>
            <a:endParaRPr lang="en-US"/>
          </a:p>
        </p:txBody>
      </p:sp>
      <p:sp>
        <p:nvSpPr>
          <p:cNvPr id="6" name="Footer Placeholder 5">
            <a:extLst>
              <a:ext uri="{FF2B5EF4-FFF2-40B4-BE49-F238E27FC236}">
                <a16:creationId xmlns:a16="http://schemas.microsoft.com/office/drawing/2014/main" id="{CD758BF8-E962-4367-8495-62438FDD4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20AE1-C97D-4E6C-9DB2-B2904C2CF247}"/>
              </a:ext>
            </a:extLst>
          </p:cNvPr>
          <p:cNvSpPr>
            <a:spLocks noGrp="1"/>
          </p:cNvSpPr>
          <p:nvPr>
            <p:ph type="sldNum" sz="quarter" idx="12"/>
          </p:nvPr>
        </p:nvSpPr>
        <p:spPr/>
        <p:txBody>
          <a:bodyPr/>
          <a:lstStyle/>
          <a:p>
            <a:fld id="{5DEF7F31-0B8A-474A-B86C-91F381754329}" type="slidenum">
              <a:rPr lang="en-US" smtClean="0"/>
              <a:t>‹N°›</a:t>
            </a:fld>
            <a:endParaRPr lang="en-US"/>
          </a:p>
        </p:txBody>
      </p:sp>
    </p:spTree>
    <p:extLst>
      <p:ext uri="{BB962C8B-B14F-4D97-AF65-F5344CB8AC3E}">
        <p14:creationId xmlns:p14="http://schemas.microsoft.com/office/powerpoint/2010/main" val="3272548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E192E3E-68A9-4F36-936C-1C8D0B9EF132}"/>
              </a:ext>
            </a:extLst>
          </p:cNvPr>
          <p:cNvSpPr/>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3F214EB0-7E6D-4536-9350-5CB688B56F26}"/>
              </a:ext>
            </a:extLst>
          </p:cNvPr>
          <p:cNvSpPr>
            <a:spLocks noGrp="1"/>
          </p:cNvSpPr>
          <p:nvPr>
            <p:ph type="title"/>
          </p:nvPr>
        </p:nvSpPr>
        <p:spPr>
          <a:xfrm>
            <a:off x="1077362" y="720434"/>
            <a:ext cx="9950103" cy="150737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BF5455E-4725-4924-BF7D-2E1FC9E391F8}"/>
              </a:ext>
            </a:extLst>
          </p:cNvPr>
          <p:cNvSpPr>
            <a:spLocks noGrp="1"/>
          </p:cNvSpPr>
          <p:nvPr>
            <p:ph type="body" idx="1"/>
          </p:nvPr>
        </p:nvSpPr>
        <p:spPr>
          <a:xfrm>
            <a:off x="1077362" y="2427316"/>
            <a:ext cx="9950103" cy="35135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2CAD9D9-1A1D-4438-9F3D-E5E58FD72F1F}"/>
              </a:ext>
            </a:extLst>
          </p:cNvPr>
          <p:cNvSpPr>
            <a:spLocks noGrp="1"/>
          </p:cNvSpPr>
          <p:nvPr>
            <p:ph type="dt" sz="half" idx="2"/>
          </p:nvPr>
        </p:nvSpPr>
        <p:spPr>
          <a:xfrm>
            <a:off x="9243751" y="6356350"/>
            <a:ext cx="2296603" cy="365125"/>
          </a:xfrm>
          <a:prstGeom prst="rect">
            <a:avLst/>
          </a:prstGeom>
        </p:spPr>
        <p:txBody>
          <a:bodyPr vert="horz" lIns="91440" tIns="45720" rIns="91440" bIns="45720" rtlCol="0" anchor="ctr"/>
          <a:lstStyle>
            <a:lvl1pPr algn="r">
              <a:defRPr sz="900">
                <a:solidFill>
                  <a:schemeClr val="bg1"/>
                </a:solidFill>
              </a:defRPr>
            </a:lvl1pPr>
          </a:lstStyle>
          <a:p>
            <a:fld id="{8C28A28C-4C6A-46EA-90C0-4EE0B89CC5C7}" type="datetimeFigureOut">
              <a:rPr lang="en-US" smtClean="0"/>
              <a:pPr/>
              <a:t>12/11/2023</a:t>
            </a:fld>
            <a:endParaRPr lang="en-US" dirty="0"/>
          </a:p>
        </p:txBody>
      </p:sp>
      <p:sp>
        <p:nvSpPr>
          <p:cNvPr id="5" name="Footer Placeholder 4">
            <a:extLst>
              <a:ext uri="{FF2B5EF4-FFF2-40B4-BE49-F238E27FC236}">
                <a16:creationId xmlns:a16="http://schemas.microsoft.com/office/drawing/2014/main" id="{AE80A827-D7BF-4CA4-8C29-5AE54ADA4787}"/>
              </a:ext>
            </a:extLst>
          </p:cNvPr>
          <p:cNvSpPr>
            <a:spLocks noGrp="1"/>
          </p:cNvSpPr>
          <p:nvPr>
            <p:ph type="ftr" sz="quarter" idx="3"/>
          </p:nvPr>
        </p:nvSpPr>
        <p:spPr>
          <a:xfrm rot="5400000">
            <a:off x="-1610380" y="1926575"/>
            <a:ext cx="3830351"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06717188-1DE1-4DA5-8161-21179E4ADEAE}"/>
              </a:ext>
            </a:extLst>
          </p:cNvPr>
          <p:cNvSpPr>
            <a:spLocks noGrp="1"/>
          </p:cNvSpPr>
          <p:nvPr>
            <p:ph type="sldNum" sz="quarter" idx="4"/>
          </p:nvPr>
        </p:nvSpPr>
        <p:spPr>
          <a:xfrm>
            <a:off x="11540355" y="6356350"/>
            <a:ext cx="410973" cy="365125"/>
          </a:xfrm>
          <a:prstGeom prst="rect">
            <a:avLst/>
          </a:prstGeom>
        </p:spPr>
        <p:txBody>
          <a:bodyPr vert="horz" lIns="91440" tIns="45720" rIns="91440" bIns="45720" rtlCol="0" anchor="ctr"/>
          <a:lstStyle>
            <a:lvl1pPr algn="r">
              <a:defRPr sz="900">
                <a:solidFill>
                  <a:schemeClr val="bg1"/>
                </a:solidFill>
              </a:defRPr>
            </a:lvl1pPr>
          </a:lstStyle>
          <a:p>
            <a:fld id="{5DEF7F31-0B8A-474A-B86C-91F381754329}" type="slidenum">
              <a:rPr lang="en-US" smtClean="0"/>
              <a:pPr/>
              <a:t>‹N°›</a:t>
            </a:fld>
            <a:endParaRPr lang="en-US" dirty="0"/>
          </a:p>
        </p:txBody>
      </p:sp>
    </p:spTree>
    <p:extLst>
      <p:ext uri="{BB962C8B-B14F-4D97-AF65-F5344CB8AC3E}">
        <p14:creationId xmlns:p14="http://schemas.microsoft.com/office/powerpoint/2010/main" val="1333370557"/>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txStyles>
    <p:title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8" name="Rectangle 1037">
            <a:extLst>
              <a:ext uri="{FF2B5EF4-FFF2-40B4-BE49-F238E27FC236}">
                <a16:creationId xmlns:a16="http://schemas.microsoft.com/office/drawing/2014/main" id="{696F4257-8A8B-4687-A362-2FB0FD59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94DC5C9-F646-45D6-4BF9-33CA1551A67A}"/>
              </a:ext>
            </a:extLst>
          </p:cNvPr>
          <p:cNvSpPr>
            <a:spLocks noGrp="1"/>
          </p:cNvSpPr>
          <p:nvPr>
            <p:ph type="ctrTitle"/>
          </p:nvPr>
        </p:nvSpPr>
        <p:spPr>
          <a:xfrm>
            <a:off x="1084728" y="1597961"/>
            <a:ext cx="3231633" cy="3162300"/>
          </a:xfrm>
        </p:spPr>
        <p:txBody>
          <a:bodyPr>
            <a:normAutofit/>
          </a:bodyPr>
          <a:lstStyle/>
          <a:p>
            <a:r>
              <a:rPr lang="fr-CA" sz="3000"/>
              <a:t>"Albert Einstein : Révolutionnaire de la Physique"</a:t>
            </a:r>
          </a:p>
        </p:txBody>
      </p:sp>
      <p:sp>
        <p:nvSpPr>
          <p:cNvPr id="3" name="Sous-titre 2">
            <a:extLst>
              <a:ext uri="{FF2B5EF4-FFF2-40B4-BE49-F238E27FC236}">
                <a16:creationId xmlns:a16="http://schemas.microsoft.com/office/drawing/2014/main" id="{4AA06054-E3F1-8AEB-3ED2-6013FA42C48B}"/>
              </a:ext>
            </a:extLst>
          </p:cNvPr>
          <p:cNvSpPr>
            <a:spLocks noGrp="1"/>
          </p:cNvSpPr>
          <p:nvPr>
            <p:ph type="subTitle" idx="1"/>
          </p:nvPr>
        </p:nvSpPr>
        <p:spPr>
          <a:xfrm>
            <a:off x="1084728" y="4902489"/>
            <a:ext cx="3231633" cy="985075"/>
          </a:xfrm>
        </p:spPr>
        <p:txBody>
          <a:bodyPr>
            <a:normAutofit/>
          </a:bodyPr>
          <a:lstStyle/>
          <a:p>
            <a:endParaRPr lang="fr-CA" dirty="0"/>
          </a:p>
        </p:txBody>
      </p:sp>
      <p:sp>
        <p:nvSpPr>
          <p:cNvPr id="1040" name="Rectangle 1039">
            <a:extLst>
              <a:ext uri="{FF2B5EF4-FFF2-40B4-BE49-F238E27FC236}">
                <a16:creationId xmlns:a16="http://schemas.microsoft.com/office/drawing/2014/main" id="{875B7E46-FCBF-464B-8083-9AF1A059E1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5672" y="-1263"/>
            <a:ext cx="3484819" cy="34302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Rectangle 1040">
            <a:extLst>
              <a:ext uri="{FF2B5EF4-FFF2-40B4-BE49-F238E27FC236}">
                <a16:creationId xmlns:a16="http://schemas.microsoft.com/office/drawing/2014/main" id="{AF79A868-152F-4392-8D0D-C56B1C229B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5672" y="3429000"/>
            <a:ext cx="3483870" cy="3429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34">
            <a:extLst>
              <a:ext uri="{FF2B5EF4-FFF2-40B4-BE49-F238E27FC236}">
                <a16:creationId xmlns:a16="http://schemas.microsoft.com/office/drawing/2014/main" id="{613F7046-4879-4110-98EC-7B7416E55F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243582" y="3407228"/>
            <a:ext cx="3428999" cy="3484818"/>
          </a:xfrm>
          <a:custGeom>
            <a:avLst/>
            <a:gdLst>
              <a:gd name="connsiteX0" fmla="*/ 0 w 3484819"/>
              <a:gd name="connsiteY0" fmla="*/ 0 h 3430264"/>
              <a:gd name="connsiteX1" fmla="*/ 3484819 w 3484819"/>
              <a:gd name="connsiteY1" fmla="*/ 0 h 3430264"/>
              <a:gd name="connsiteX2" fmla="*/ 3484819 w 3484819"/>
              <a:gd name="connsiteY2" fmla="*/ 3430264 h 3430264"/>
              <a:gd name="connsiteX3" fmla="*/ 0 w 3484819"/>
              <a:gd name="connsiteY3" fmla="*/ 3430264 h 3430264"/>
              <a:gd name="connsiteX4" fmla="*/ 0 w 3484819"/>
              <a:gd name="connsiteY4" fmla="*/ 0 h 3430264"/>
              <a:gd name="connsiteX0" fmla="*/ 0 w 3484819"/>
              <a:gd name="connsiteY0" fmla="*/ 0 h 3430264"/>
              <a:gd name="connsiteX1" fmla="*/ 3484819 w 3484819"/>
              <a:gd name="connsiteY1" fmla="*/ 0 h 3430264"/>
              <a:gd name="connsiteX2" fmla="*/ 0 w 3484819"/>
              <a:gd name="connsiteY2" fmla="*/ 3430264 h 3430264"/>
              <a:gd name="connsiteX3" fmla="*/ 0 w 3484819"/>
              <a:gd name="connsiteY3" fmla="*/ 0 h 3430264"/>
            </a:gdLst>
            <a:ahLst/>
            <a:cxnLst>
              <a:cxn ang="0">
                <a:pos x="connsiteX0" y="connsiteY0"/>
              </a:cxn>
              <a:cxn ang="0">
                <a:pos x="connsiteX1" y="connsiteY1"/>
              </a:cxn>
              <a:cxn ang="0">
                <a:pos x="connsiteX2" y="connsiteY2"/>
              </a:cxn>
              <a:cxn ang="0">
                <a:pos x="connsiteX3" y="connsiteY3"/>
              </a:cxn>
            </a:cxnLst>
            <a:rect l="l" t="t" r="r" b="b"/>
            <a:pathLst>
              <a:path w="3484819" h="3430264">
                <a:moveTo>
                  <a:pt x="0" y="0"/>
                </a:moveTo>
                <a:lnTo>
                  <a:pt x="3484819" y="0"/>
                </a:lnTo>
                <a:lnTo>
                  <a:pt x="0" y="3430264"/>
                </a:lnTo>
                <a:lnTo>
                  <a:pt x="0"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Freeform: Shape 1038">
            <a:extLst>
              <a:ext uri="{FF2B5EF4-FFF2-40B4-BE49-F238E27FC236}">
                <a16:creationId xmlns:a16="http://schemas.microsoft.com/office/drawing/2014/main" id="{CE14A411-88B5-46A6-AD90-72073BCB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9837" y="3431225"/>
            <a:ext cx="3482163" cy="3430264"/>
          </a:xfrm>
          <a:custGeom>
            <a:avLst/>
            <a:gdLst>
              <a:gd name="connsiteX0" fmla="*/ 3478283 w 3482163"/>
              <a:gd name="connsiteY0" fmla="*/ 0 h 3430264"/>
              <a:gd name="connsiteX1" fmla="*/ 3482163 w 3482163"/>
              <a:gd name="connsiteY1" fmla="*/ 0 h 3430264"/>
              <a:gd name="connsiteX2" fmla="*/ 3482163 w 3482163"/>
              <a:gd name="connsiteY2" fmla="*/ 3430264 h 3430264"/>
              <a:gd name="connsiteX3" fmla="*/ 0 w 3482163"/>
              <a:gd name="connsiteY3" fmla="*/ 3430264 h 3430264"/>
              <a:gd name="connsiteX4" fmla="*/ 0 w 3482163"/>
              <a:gd name="connsiteY4" fmla="*/ 3426283 h 3430264"/>
              <a:gd name="connsiteX5" fmla="*/ 335407 w 3482163"/>
              <a:gd name="connsiteY5" fmla="*/ 3410137 h 3430264"/>
              <a:gd name="connsiteX6" fmla="*/ 3473897 w 3482163"/>
              <a:gd name="connsiteY6" fmla="*/ 170675 h 3430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2163" h="3430264">
                <a:moveTo>
                  <a:pt x="3478283" y="0"/>
                </a:moveTo>
                <a:lnTo>
                  <a:pt x="3482163" y="0"/>
                </a:lnTo>
                <a:lnTo>
                  <a:pt x="3482163" y="3430264"/>
                </a:lnTo>
                <a:lnTo>
                  <a:pt x="0" y="3430264"/>
                </a:lnTo>
                <a:lnTo>
                  <a:pt x="0" y="3426283"/>
                </a:lnTo>
                <a:lnTo>
                  <a:pt x="335407" y="3410137"/>
                </a:lnTo>
                <a:cubicBezTo>
                  <a:pt x="2041201" y="3245035"/>
                  <a:pt x="3386298" y="1871077"/>
                  <a:pt x="3473897" y="17067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Download Ai Generated Albert Einstein Science Royalty-Free Stock  Illustration Image - Pixabay">
            <a:extLst>
              <a:ext uri="{FF2B5EF4-FFF2-40B4-BE49-F238E27FC236}">
                <a16:creationId xmlns:a16="http://schemas.microsoft.com/office/drawing/2014/main" id="{7C9F520E-94EB-E634-1F73-4AAB9C765D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989" r="32238"/>
          <a:stretch/>
        </p:blipFill>
        <p:spPr bwMode="auto">
          <a:xfrm>
            <a:off x="8699542" y="2"/>
            <a:ext cx="3492458" cy="6858001"/>
          </a:xfrm>
          <a:custGeom>
            <a:avLst/>
            <a:gdLst/>
            <a:ahLst/>
            <a:cxnLst/>
            <a:rect l="l" t="t" r="r" b="b"/>
            <a:pathLst>
              <a:path w="3492458" h="6858001">
                <a:moveTo>
                  <a:pt x="0" y="0"/>
                </a:moveTo>
                <a:lnTo>
                  <a:pt x="3492458" y="0"/>
                </a:lnTo>
                <a:lnTo>
                  <a:pt x="3492458" y="3430264"/>
                </a:lnTo>
                <a:lnTo>
                  <a:pt x="3488603" y="3430264"/>
                </a:lnTo>
                <a:lnTo>
                  <a:pt x="3484192" y="3601898"/>
                </a:lnTo>
                <a:cubicBezTo>
                  <a:pt x="3390753" y="5415660"/>
                  <a:pt x="1866561" y="6858001"/>
                  <a:pt x="0" y="6858001"/>
                </a:cubicBezTo>
                <a:lnTo>
                  <a:pt x="0" y="3430264"/>
                </a:lnTo>
                <a:lnTo>
                  <a:pt x="0" y="3425249"/>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7625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D38C9E3B-2212-A1EF-1EFC-45AEEC690BF2}"/>
              </a:ext>
            </a:extLst>
          </p:cNvPr>
          <p:cNvSpPr>
            <a:spLocks noGrp="1"/>
          </p:cNvSpPr>
          <p:nvPr>
            <p:ph type="body" sz="half" idx="2"/>
          </p:nvPr>
        </p:nvSpPr>
        <p:spPr>
          <a:xfrm>
            <a:off x="1084727" y="987425"/>
            <a:ext cx="3687298" cy="4881563"/>
          </a:xfrm>
        </p:spPr>
        <p:txBody>
          <a:bodyPr/>
          <a:lstStyle/>
          <a:p>
            <a:r>
              <a:rPr lang="fr-CA" sz="2400" b="0" i="0" dirty="0">
                <a:solidFill>
                  <a:srgbClr val="374151"/>
                </a:solidFill>
                <a:effectLst/>
                <a:latin typeface="Söhne"/>
              </a:rPr>
              <a:t>Albert Einstein, né le 14 mars 1879 à Ulm, en Allemagne, est considéré comme l'un des physiciens les plus influents et révolutionnaires de l'histoire. Son travail a profondément transformé notre compréhension de l'univers</a:t>
            </a:r>
            <a:r>
              <a:rPr lang="fr-CA" b="0" i="0" dirty="0">
                <a:solidFill>
                  <a:srgbClr val="374151"/>
                </a:solidFill>
                <a:effectLst/>
                <a:latin typeface="Söhne"/>
              </a:rPr>
              <a:t>.</a:t>
            </a:r>
            <a:endParaRPr lang="fr-CA" dirty="0"/>
          </a:p>
        </p:txBody>
      </p:sp>
      <p:pic>
        <p:nvPicPr>
          <p:cNvPr id="2050" name="Picture 2" descr="Albert Einstein - Wikipedia">
            <a:extLst>
              <a:ext uri="{FF2B5EF4-FFF2-40B4-BE49-F238E27FC236}">
                <a16:creationId xmlns:a16="http://schemas.microsoft.com/office/drawing/2014/main" id="{96AEB63A-44BE-846F-FE4B-0F1CF80E7FF2}"/>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18157" b="18157"/>
          <a:stretch>
            <a:fillRect/>
          </a:stretch>
        </p:blipFill>
        <p:spPr bwMode="auto">
          <a:xfrm>
            <a:off x="5279561" y="987425"/>
            <a:ext cx="5827712" cy="4873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4097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0A5EE9-FD53-A332-E63A-F23B7409DE91}"/>
              </a:ext>
            </a:extLst>
          </p:cNvPr>
          <p:cNvSpPr>
            <a:spLocks noGrp="1"/>
          </p:cNvSpPr>
          <p:nvPr>
            <p:ph type="title"/>
          </p:nvPr>
        </p:nvSpPr>
        <p:spPr/>
        <p:txBody>
          <a:bodyPr/>
          <a:lstStyle/>
          <a:p>
            <a:r>
              <a:rPr lang="fr-CA" dirty="0"/>
              <a:t>Jeunesse et Éducation</a:t>
            </a:r>
          </a:p>
        </p:txBody>
      </p:sp>
      <p:sp>
        <p:nvSpPr>
          <p:cNvPr id="3" name="Espace réservé du contenu 2">
            <a:extLst>
              <a:ext uri="{FF2B5EF4-FFF2-40B4-BE49-F238E27FC236}">
                <a16:creationId xmlns:a16="http://schemas.microsoft.com/office/drawing/2014/main" id="{CB56F446-D21A-A260-9237-CBB9611C8616}"/>
              </a:ext>
            </a:extLst>
          </p:cNvPr>
          <p:cNvSpPr>
            <a:spLocks noGrp="1"/>
          </p:cNvSpPr>
          <p:nvPr>
            <p:ph idx="1"/>
          </p:nvPr>
        </p:nvSpPr>
        <p:spPr/>
        <p:txBody>
          <a:bodyPr>
            <a:normAutofit/>
          </a:bodyPr>
          <a:lstStyle/>
          <a:p>
            <a:pPr algn="l"/>
            <a:r>
              <a:rPr lang="fr-CA" sz="2000" b="0" i="0" dirty="0">
                <a:solidFill>
                  <a:srgbClr val="374151"/>
                </a:solidFill>
                <a:effectLst/>
                <a:latin typeface="Söhne"/>
              </a:rPr>
              <a:t>Dès son enfance, il a montré un intérêt marqué pour les sciences et les mathématiques. Une anecdote célèbre raconte qu'à l'âge de cinq ans, après avoir été fasciné par une boussole que lui avait donnée son père, il a commencé à se poser des questions profondes sur les forces invisibles qui influencent le monde physique.</a:t>
            </a:r>
          </a:p>
          <a:p>
            <a:pPr algn="l"/>
            <a:r>
              <a:rPr lang="fr-CA" sz="2000" b="0" i="0" dirty="0">
                <a:solidFill>
                  <a:srgbClr val="374151"/>
                </a:solidFill>
                <a:effectLst/>
                <a:latin typeface="Söhne"/>
              </a:rPr>
              <a:t>Durant ses années de formation, Einstein a rencontré des difficultés avec le système éducatif rigide de l'époque. Il a souvent été en désaccord avec le style d'enseignement autoritaire et la mémorisation mécanique. Ces expériences ont contribué à façonner son approche de la pensée indépendante et critique, qui deviendra plus tard une caractéristique de sa méthode scientifique.</a:t>
            </a:r>
          </a:p>
          <a:p>
            <a:endParaRPr lang="fr-CA" sz="2000" dirty="0"/>
          </a:p>
        </p:txBody>
      </p:sp>
    </p:spTree>
    <p:extLst>
      <p:ext uri="{BB962C8B-B14F-4D97-AF65-F5344CB8AC3E}">
        <p14:creationId xmlns:p14="http://schemas.microsoft.com/office/powerpoint/2010/main" val="1536902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7C6757-93AD-5C9A-3440-3D2A8A63C72D}"/>
              </a:ext>
            </a:extLst>
          </p:cNvPr>
          <p:cNvSpPr>
            <a:spLocks noGrp="1"/>
          </p:cNvSpPr>
          <p:nvPr>
            <p:ph type="title"/>
          </p:nvPr>
        </p:nvSpPr>
        <p:spPr/>
        <p:txBody>
          <a:bodyPr/>
          <a:lstStyle/>
          <a:p>
            <a:r>
              <a:rPr lang="fr-CA" dirty="0"/>
              <a:t> Théorie de la Relativité Restreinte (1905)</a:t>
            </a:r>
          </a:p>
        </p:txBody>
      </p:sp>
      <p:sp>
        <p:nvSpPr>
          <p:cNvPr id="3" name="Espace réservé du contenu 2">
            <a:extLst>
              <a:ext uri="{FF2B5EF4-FFF2-40B4-BE49-F238E27FC236}">
                <a16:creationId xmlns:a16="http://schemas.microsoft.com/office/drawing/2014/main" id="{544F3A3F-D2FB-0D72-3A53-5C5FCBD57155}"/>
              </a:ext>
            </a:extLst>
          </p:cNvPr>
          <p:cNvSpPr>
            <a:spLocks noGrp="1"/>
          </p:cNvSpPr>
          <p:nvPr>
            <p:ph idx="1"/>
          </p:nvPr>
        </p:nvSpPr>
        <p:spPr/>
        <p:txBody>
          <a:bodyPr>
            <a:noAutofit/>
          </a:bodyPr>
          <a:lstStyle/>
          <a:p>
            <a:pPr algn="l"/>
            <a:r>
              <a:rPr lang="fr-CA" sz="1600" b="0" i="0" dirty="0">
                <a:solidFill>
                  <a:srgbClr val="374151"/>
                </a:solidFill>
                <a:effectLst/>
                <a:latin typeface="Söhne"/>
              </a:rPr>
              <a:t>La Théorie de la Relativité Restreinte, formulée par Albert Einstein en 1905, a révolutionné notre compréhension de l'espace et du temps. Cette théorie repose sur deux principes fondamentaux : la constance de la vitesse de la lumière et la relativité du mouvement.</a:t>
            </a:r>
          </a:p>
          <a:p>
            <a:pPr algn="l"/>
            <a:r>
              <a:rPr lang="fr-CA" sz="1600" b="0" i="0" dirty="0">
                <a:solidFill>
                  <a:srgbClr val="374151"/>
                </a:solidFill>
                <a:effectLst/>
                <a:latin typeface="Söhne"/>
              </a:rPr>
              <a:t>Selon Einstein, la vitesse de la lumière dans le vide est la même pour tous les observateurs, indépendamment de leur mouvement relatif. Cela implique que les notions d'espace et de temps ne sont pas absolues mais relatives et dépendent de l'état de mouvement de l'observateur. Par exemple, deux événements simultanés pour un observateur peuvent ne pas l'être pour un autre en mouvement relatif par rapport au premier.</a:t>
            </a:r>
          </a:p>
          <a:p>
            <a:pPr algn="l"/>
            <a:r>
              <a:rPr lang="fr-CA" sz="1600" b="0" i="0" dirty="0">
                <a:solidFill>
                  <a:srgbClr val="374151"/>
                </a:solidFill>
                <a:effectLst/>
                <a:latin typeface="Söhne"/>
              </a:rPr>
              <a:t>L'équation E=mc², où E représente l'énergie, m la masse et c la vitesse de la lumière, est l'un des résultats les plus célèbres de cette théorie. Elle indique que la masse peut être convertie en énergie et vice versa, ce qui a eu des implications majeures, notamment dans le domaine de l'énergie nucléaire. Cette formule a ouvert la voie à la compréhension de processus fondamentaux dans l'univers, comme la fusion dans les étoiles.</a:t>
            </a:r>
          </a:p>
          <a:p>
            <a:endParaRPr lang="fr-CA" sz="1600" dirty="0"/>
          </a:p>
        </p:txBody>
      </p:sp>
    </p:spTree>
    <p:extLst>
      <p:ext uri="{BB962C8B-B14F-4D97-AF65-F5344CB8AC3E}">
        <p14:creationId xmlns:p14="http://schemas.microsoft.com/office/powerpoint/2010/main" val="3749527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CB42A5-E9E7-F5E4-048E-7CA5DBD1FD32}"/>
              </a:ext>
            </a:extLst>
          </p:cNvPr>
          <p:cNvSpPr>
            <a:spLocks noGrp="1"/>
          </p:cNvSpPr>
          <p:nvPr>
            <p:ph type="title"/>
          </p:nvPr>
        </p:nvSpPr>
        <p:spPr/>
        <p:txBody>
          <a:bodyPr/>
          <a:lstStyle/>
          <a:p>
            <a:r>
              <a:rPr lang="fr-CA" dirty="0"/>
              <a:t>Théorie de la Relativité Générale (1915)</a:t>
            </a:r>
          </a:p>
        </p:txBody>
      </p:sp>
      <p:sp>
        <p:nvSpPr>
          <p:cNvPr id="3" name="Espace réservé du contenu 2">
            <a:extLst>
              <a:ext uri="{FF2B5EF4-FFF2-40B4-BE49-F238E27FC236}">
                <a16:creationId xmlns:a16="http://schemas.microsoft.com/office/drawing/2014/main" id="{65EF7A4F-D0CD-C4A1-2463-C211631801FD}"/>
              </a:ext>
            </a:extLst>
          </p:cNvPr>
          <p:cNvSpPr>
            <a:spLocks noGrp="1"/>
          </p:cNvSpPr>
          <p:nvPr>
            <p:ph idx="1"/>
          </p:nvPr>
        </p:nvSpPr>
        <p:spPr/>
        <p:txBody>
          <a:bodyPr>
            <a:noAutofit/>
          </a:bodyPr>
          <a:lstStyle/>
          <a:p>
            <a:pPr algn="l"/>
            <a:br>
              <a:rPr lang="fr-CA" sz="1600" b="0" i="0" dirty="0">
                <a:solidFill>
                  <a:srgbClr val="374151"/>
                </a:solidFill>
                <a:effectLst/>
                <a:latin typeface="Söhne"/>
              </a:rPr>
            </a:br>
            <a:r>
              <a:rPr lang="fr-CA" sz="1600" b="0" i="0" dirty="0">
                <a:solidFill>
                  <a:srgbClr val="374151"/>
                </a:solidFill>
                <a:effectLst/>
                <a:latin typeface="Söhne"/>
              </a:rPr>
              <a:t>La Théorie de la Relativité Générale, développée par Albert Einstein en 1915, est une extension de sa Théorie de la Relativité Restreinte. Elle offre une nouvelle compréhension de la gravitation, remplaçant la vision newtonienne de la force gravitationnelle par celle de la courbure de l'espace-temps.</a:t>
            </a:r>
          </a:p>
          <a:p>
            <a:pPr algn="l"/>
            <a:r>
              <a:rPr lang="fr-CA" sz="1600" b="0" i="0" dirty="0">
                <a:solidFill>
                  <a:srgbClr val="374151"/>
                </a:solidFill>
                <a:effectLst/>
                <a:latin typeface="Söhne"/>
              </a:rPr>
              <a:t>Dans cette théorie, Einstein propose que la masse et l'énergie déforment l'espace-temps autour d'elles, créant ainsi la force que nous percevons comme la gravitation. Cette déformation est ce qui guide le mouvement des objets dans l'univers. Par exemple, la Terre orbite autour du Soleil non pas parce qu'elle est attirée par une force mystérieuse, mais parce qu'elle suit la courbure de l'espace-temps créée par la masse du Soleil.</a:t>
            </a:r>
          </a:p>
          <a:p>
            <a:pPr algn="l"/>
            <a:r>
              <a:rPr lang="fr-CA" sz="1600" b="0" i="0" dirty="0">
                <a:solidFill>
                  <a:srgbClr val="374151"/>
                </a:solidFill>
                <a:effectLst/>
                <a:latin typeface="Söhne"/>
              </a:rPr>
              <a:t>Les implications de la Théorie de la Relativité Générale sont vastes. Elle a notamment permis de prédire l'existence de phénomènes astronomiques tels que les trous noirs et les ondes gravitationnelles, ces dernières ayant été détectées pour la première fois en 2015, confirmant ainsi une prédiction centenaire d'Einstein.</a:t>
            </a:r>
          </a:p>
          <a:p>
            <a:endParaRPr lang="fr-CA" sz="1600" dirty="0"/>
          </a:p>
        </p:txBody>
      </p:sp>
    </p:spTree>
    <p:extLst>
      <p:ext uri="{BB962C8B-B14F-4D97-AF65-F5344CB8AC3E}">
        <p14:creationId xmlns:p14="http://schemas.microsoft.com/office/powerpoint/2010/main" val="2649933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F7A3D4-FDED-0B63-2E12-B6A63491FD31}"/>
              </a:ext>
            </a:extLst>
          </p:cNvPr>
          <p:cNvSpPr>
            <a:spLocks noGrp="1"/>
          </p:cNvSpPr>
          <p:nvPr>
            <p:ph type="title"/>
          </p:nvPr>
        </p:nvSpPr>
        <p:spPr/>
        <p:txBody>
          <a:bodyPr/>
          <a:lstStyle/>
          <a:p>
            <a:r>
              <a:rPr lang="fr-CA" dirty="0"/>
              <a:t>Contributions en Physique Quantique</a:t>
            </a:r>
          </a:p>
        </p:txBody>
      </p:sp>
      <p:sp>
        <p:nvSpPr>
          <p:cNvPr id="3" name="Espace réservé du contenu 2">
            <a:extLst>
              <a:ext uri="{FF2B5EF4-FFF2-40B4-BE49-F238E27FC236}">
                <a16:creationId xmlns:a16="http://schemas.microsoft.com/office/drawing/2014/main" id="{3B858AEA-704A-F0F1-0EF9-6A5DA1230FCB}"/>
              </a:ext>
            </a:extLst>
          </p:cNvPr>
          <p:cNvSpPr>
            <a:spLocks noGrp="1"/>
          </p:cNvSpPr>
          <p:nvPr>
            <p:ph idx="1"/>
          </p:nvPr>
        </p:nvSpPr>
        <p:spPr/>
        <p:txBody>
          <a:bodyPr>
            <a:normAutofit lnSpcReduction="10000"/>
          </a:bodyPr>
          <a:lstStyle/>
          <a:p>
            <a:r>
              <a:rPr lang="fr-CA" b="1" i="0" dirty="0">
                <a:effectLst/>
                <a:latin typeface="Söhne"/>
              </a:rPr>
              <a:t>Effet photoélectrique:</a:t>
            </a:r>
            <a:r>
              <a:rPr lang="fr-CA" b="0" i="0" dirty="0">
                <a:solidFill>
                  <a:srgbClr val="374151"/>
                </a:solidFill>
                <a:effectLst/>
                <a:latin typeface="Söhne"/>
              </a:rPr>
              <a:t> Einstein a révolutionné la compréhension de l'effet photoélectrique, un phénomène où la lumière frappant une surface métallique émet des électrons.</a:t>
            </a:r>
          </a:p>
          <a:p>
            <a:r>
              <a:rPr lang="fr-CA" b="1" i="0" dirty="0">
                <a:effectLst/>
                <a:latin typeface="Söhne"/>
              </a:rPr>
              <a:t>Prix Nobel:</a:t>
            </a:r>
            <a:r>
              <a:rPr lang="fr-CA" b="0" i="0" dirty="0">
                <a:solidFill>
                  <a:srgbClr val="374151"/>
                </a:solidFill>
                <a:effectLst/>
                <a:latin typeface="Söhne"/>
              </a:rPr>
              <a:t> Pour ses travaux sur l'effet photoélectrique, Einstein a reçu le prix Nobel de physique en 1921.</a:t>
            </a:r>
          </a:p>
          <a:p>
            <a:r>
              <a:rPr lang="fr-CA" b="0" i="0" dirty="0">
                <a:solidFill>
                  <a:srgbClr val="374151"/>
                </a:solidFill>
                <a:effectLst/>
                <a:latin typeface="Söhne"/>
              </a:rPr>
              <a:t>Outre l'effet photoélectrique, Einstein a contribué à d'autres aspects de la physique quantique. Par exemple, en collaboration avec le physicien indien Satyendra Nath Bose, il a développé les statistiques de Bose-Einstein, qui décrivent le comportement des bosons (particules qui suivent des règles statistiques différentes de celles des fermions). Ces travaux ont été fondamentaux pour l'établissement de la théorie des lasers et des condensats de Bose-Einstein, un état de la matière observé à des températures proches du zéro absolu.</a:t>
            </a:r>
            <a:endParaRPr lang="fr-CA" dirty="0"/>
          </a:p>
        </p:txBody>
      </p:sp>
    </p:spTree>
    <p:extLst>
      <p:ext uri="{BB962C8B-B14F-4D97-AF65-F5344CB8AC3E}">
        <p14:creationId xmlns:p14="http://schemas.microsoft.com/office/powerpoint/2010/main" val="776485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9C532F-37DA-B7C3-E98B-4DD6EE0170EB}"/>
              </a:ext>
            </a:extLst>
          </p:cNvPr>
          <p:cNvSpPr>
            <a:spLocks noGrp="1"/>
          </p:cNvSpPr>
          <p:nvPr>
            <p:ph type="title"/>
          </p:nvPr>
        </p:nvSpPr>
        <p:spPr>
          <a:xfrm>
            <a:off x="1077362" y="720434"/>
            <a:ext cx="9950103" cy="657792"/>
          </a:xfrm>
        </p:spPr>
        <p:txBody>
          <a:bodyPr/>
          <a:lstStyle/>
          <a:p>
            <a:r>
              <a:rPr lang="fr-CA" dirty="0"/>
              <a:t>Vie Personnelle et Politique</a:t>
            </a:r>
          </a:p>
        </p:txBody>
      </p:sp>
      <p:sp>
        <p:nvSpPr>
          <p:cNvPr id="3" name="Espace réservé du contenu 2">
            <a:extLst>
              <a:ext uri="{FF2B5EF4-FFF2-40B4-BE49-F238E27FC236}">
                <a16:creationId xmlns:a16="http://schemas.microsoft.com/office/drawing/2014/main" id="{F928AC31-D268-5330-D618-849E8CC54588}"/>
              </a:ext>
            </a:extLst>
          </p:cNvPr>
          <p:cNvSpPr>
            <a:spLocks noGrp="1"/>
          </p:cNvSpPr>
          <p:nvPr>
            <p:ph idx="1"/>
          </p:nvPr>
        </p:nvSpPr>
        <p:spPr>
          <a:xfrm>
            <a:off x="1077362" y="1510748"/>
            <a:ext cx="9950103" cy="4430082"/>
          </a:xfrm>
        </p:spPr>
        <p:txBody>
          <a:bodyPr>
            <a:normAutofit fontScale="92500" lnSpcReduction="20000"/>
          </a:bodyPr>
          <a:lstStyle/>
          <a:p>
            <a:r>
              <a:rPr lang="fr-CA" b="0" i="0" dirty="0">
                <a:solidFill>
                  <a:srgbClr val="374151"/>
                </a:solidFill>
                <a:effectLst/>
                <a:latin typeface="Söhne"/>
              </a:rPr>
              <a:t>Einstein s'est marié deux fois. Sa première épouse était </a:t>
            </a:r>
            <a:r>
              <a:rPr lang="fr-CA" b="0" i="0" dirty="0" err="1">
                <a:solidFill>
                  <a:srgbClr val="374151"/>
                </a:solidFill>
                <a:effectLst/>
                <a:latin typeface="Söhne"/>
              </a:rPr>
              <a:t>Mileva</a:t>
            </a:r>
            <a:r>
              <a:rPr lang="fr-CA" b="0" i="0" dirty="0">
                <a:solidFill>
                  <a:srgbClr val="374151"/>
                </a:solidFill>
                <a:effectLst/>
                <a:latin typeface="Söhne"/>
              </a:rPr>
              <a:t> </a:t>
            </a:r>
            <a:r>
              <a:rPr lang="fr-CA" b="0" i="0" dirty="0" err="1">
                <a:solidFill>
                  <a:srgbClr val="374151"/>
                </a:solidFill>
                <a:effectLst/>
                <a:latin typeface="Söhne"/>
              </a:rPr>
              <a:t>Marić</a:t>
            </a:r>
            <a:r>
              <a:rPr lang="fr-CA" b="0" i="0" dirty="0">
                <a:solidFill>
                  <a:srgbClr val="374151"/>
                </a:solidFill>
                <a:effectLst/>
                <a:latin typeface="Söhne"/>
              </a:rPr>
              <a:t>, une physicienne et mathématicienne, qu'il a rencontrée à l'École polytechnique de Zurich. Ils se sont mariés en 1903 et ont eu deux fils, Hans Albert et </a:t>
            </a:r>
            <a:r>
              <a:rPr lang="fr-CA" b="0" i="0" dirty="0" err="1">
                <a:solidFill>
                  <a:srgbClr val="374151"/>
                </a:solidFill>
                <a:effectLst/>
                <a:latin typeface="Söhne"/>
              </a:rPr>
              <a:t>Eduard</a:t>
            </a:r>
            <a:r>
              <a:rPr lang="fr-CA" b="0" i="0" dirty="0">
                <a:solidFill>
                  <a:srgbClr val="374151"/>
                </a:solidFill>
                <a:effectLst/>
                <a:latin typeface="Söhne"/>
              </a:rPr>
              <a:t>. Le couple a divorcé en 1919. La même année, Einstein épouse sa cousine Elsa </a:t>
            </a:r>
            <a:r>
              <a:rPr lang="fr-CA" b="0" i="0" dirty="0" err="1">
                <a:solidFill>
                  <a:srgbClr val="374151"/>
                </a:solidFill>
                <a:effectLst/>
                <a:latin typeface="Söhne"/>
              </a:rPr>
              <a:t>Löwenthal</a:t>
            </a:r>
            <a:r>
              <a:rPr lang="fr-CA" b="0" i="0" dirty="0">
                <a:solidFill>
                  <a:srgbClr val="374151"/>
                </a:solidFill>
                <a:effectLst/>
                <a:latin typeface="Söhne"/>
              </a:rPr>
              <a:t>, avec qui il reste marié jusqu'à la mort de cette dernière en 1936.</a:t>
            </a:r>
          </a:p>
          <a:p>
            <a:r>
              <a:rPr lang="fr-CA" b="0" i="0" dirty="0">
                <a:solidFill>
                  <a:srgbClr val="374151"/>
                </a:solidFill>
                <a:effectLst/>
                <a:latin typeface="Söhne"/>
              </a:rPr>
              <a:t>Einstein était un pacifiste convaincu, en particulier durant la Première Guerre mondiale. Cependant, face à la montée du nazisme, il réévalue ses vues et soutient l'effort de guerre allié pendant la Seconde Guerre mondiale.</a:t>
            </a:r>
            <a:endParaRPr lang="fr-CA" dirty="0">
              <a:solidFill>
                <a:srgbClr val="374151"/>
              </a:solidFill>
              <a:latin typeface="Söhne"/>
            </a:endParaRPr>
          </a:p>
          <a:p>
            <a:r>
              <a:rPr lang="fr-CA" b="0" i="0" dirty="0">
                <a:solidFill>
                  <a:srgbClr val="374151"/>
                </a:solidFill>
                <a:effectLst/>
                <a:latin typeface="Söhne"/>
              </a:rPr>
              <a:t>Einstein était un défenseur du sionisme, croyant en la nécessité d'un foyer national juif en Palestine. Il était cependant critique envers certains aspects du mouvement politique sioniste et prônait une coexistence pacifique entre Juifs et Arabes.</a:t>
            </a:r>
          </a:p>
          <a:p>
            <a:r>
              <a:rPr lang="fr-CA" b="0" i="0" dirty="0">
                <a:solidFill>
                  <a:srgbClr val="374151"/>
                </a:solidFill>
                <a:effectLst/>
                <a:latin typeface="Söhne"/>
              </a:rPr>
              <a:t>:Bien qu'il ait joué un rôle indirect dans le développement de la bombe atomique par ses travaux en physique, Einstein était profondément attristé et inquiet de son utilisation lors des bombardements d'Hiroshima et de Nagasaki. Après la guerre, il devient un fervent défenseur du désarmement nucléaire et de la paix mondiale.</a:t>
            </a:r>
            <a:endParaRPr lang="fr-CA" dirty="0"/>
          </a:p>
        </p:txBody>
      </p:sp>
    </p:spTree>
    <p:extLst>
      <p:ext uri="{BB962C8B-B14F-4D97-AF65-F5344CB8AC3E}">
        <p14:creationId xmlns:p14="http://schemas.microsoft.com/office/powerpoint/2010/main" val="1596697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E5A354-79AB-47DB-FD8B-7DEC1D9E1976}"/>
              </a:ext>
            </a:extLst>
          </p:cNvPr>
          <p:cNvSpPr>
            <a:spLocks noGrp="1"/>
          </p:cNvSpPr>
          <p:nvPr>
            <p:ph type="title"/>
          </p:nvPr>
        </p:nvSpPr>
        <p:spPr/>
        <p:txBody>
          <a:bodyPr/>
          <a:lstStyle/>
          <a:p>
            <a:r>
              <a:rPr lang="fr-CA" dirty="0"/>
              <a:t>Dernières Années et Héritage</a:t>
            </a:r>
          </a:p>
        </p:txBody>
      </p:sp>
      <p:sp>
        <p:nvSpPr>
          <p:cNvPr id="3" name="Espace réservé du contenu 2">
            <a:extLst>
              <a:ext uri="{FF2B5EF4-FFF2-40B4-BE49-F238E27FC236}">
                <a16:creationId xmlns:a16="http://schemas.microsoft.com/office/drawing/2014/main" id="{88380682-7A21-76C0-EACA-7046664BA620}"/>
              </a:ext>
            </a:extLst>
          </p:cNvPr>
          <p:cNvSpPr>
            <a:spLocks noGrp="1"/>
          </p:cNvSpPr>
          <p:nvPr>
            <p:ph idx="1"/>
          </p:nvPr>
        </p:nvSpPr>
        <p:spPr/>
        <p:txBody>
          <a:bodyPr>
            <a:normAutofit fontScale="92500" lnSpcReduction="10000"/>
          </a:bodyPr>
          <a:lstStyle/>
          <a:p>
            <a:r>
              <a:rPr lang="fr-CA" b="0" i="0" dirty="0">
                <a:solidFill>
                  <a:srgbClr val="374151"/>
                </a:solidFill>
                <a:effectLst/>
                <a:latin typeface="Söhne"/>
              </a:rPr>
              <a:t>Durant ses dernières années, Einstein a consacré une grande partie de son temps à essayer de développer une théorie du champ unifié. L'objectif de cette théorie était d'unifier les forces fondamentales de la physique, notamment la gravitation et l'électromagnétisme, dans un seul cadre théorique. Bien qu'il n'ait pas réussi à finaliser une telle théorie au cours de sa vie, ses efforts ont posé les bases pour des recherches futures dans le domaine de la physique théorique.</a:t>
            </a:r>
          </a:p>
          <a:p>
            <a:pPr algn="l">
              <a:buFont typeface="Arial" panose="020B0604020202020204" pitchFamily="34" charset="0"/>
              <a:buChar char="•"/>
            </a:pPr>
            <a:r>
              <a:rPr lang="fr-CA" b="0" i="0" dirty="0">
                <a:solidFill>
                  <a:srgbClr val="374151"/>
                </a:solidFill>
                <a:effectLst/>
                <a:latin typeface="Söhne"/>
              </a:rPr>
              <a:t>Einstein est décédé le 18 avril 1955 à Princeton, New Jersey, des suites d'une rupture d'anévrisme. Sa mort a marqué la fin d'une ère dans la physique théorique.</a:t>
            </a:r>
          </a:p>
          <a:p>
            <a:pPr algn="l">
              <a:buFont typeface="Arial" panose="020B0604020202020204" pitchFamily="34" charset="0"/>
              <a:buChar char="•"/>
            </a:pPr>
            <a:r>
              <a:rPr lang="fr-CA" b="0" i="0" dirty="0">
                <a:solidFill>
                  <a:srgbClr val="374151"/>
                </a:solidFill>
                <a:effectLst/>
                <a:latin typeface="Söhne"/>
              </a:rPr>
              <a:t>Son héritage est immense et varié. Ses théories de la relativité restreinte et générale ont révolutionné notre compréhension de l'espace, du temps et de la gravité. Ses travaux ont eu des implications profondes, non seulement en physique théorique, mais aussi dans des applications pratiques comme la technologie GPS et la compréhension des trous noirs.</a:t>
            </a:r>
          </a:p>
          <a:p>
            <a:endParaRPr lang="fr-CA" dirty="0"/>
          </a:p>
        </p:txBody>
      </p:sp>
    </p:spTree>
    <p:extLst>
      <p:ext uri="{BB962C8B-B14F-4D97-AF65-F5344CB8AC3E}">
        <p14:creationId xmlns:p14="http://schemas.microsoft.com/office/powerpoint/2010/main" val="2175908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8A5A314-6730-F725-EC19-D543799DC5FA}"/>
              </a:ext>
            </a:extLst>
          </p:cNvPr>
          <p:cNvSpPr>
            <a:spLocks noGrp="1"/>
          </p:cNvSpPr>
          <p:nvPr>
            <p:ph idx="1"/>
          </p:nvPr>
        </p:nvSpPr>
        <p:spPr>
          <a:xfrm>
            <a:off x="1077362" y="662609"/>
            <a:ext cx="9950103" cy="5278221"/>
          </a:xfrm>
        </p:spPr>
        <p:txBody>
          <a:bodyPr/>
          <a:lstStyle/>
          <a:p>
            <a:r>
              <a:rPr lang="fr-CA" b="0" i="0" dirty="0">
                <a:solidFill>
                  <a:srgbClr val="374151"/>
                </a:solidFill>
                <a:effectLst/>
                <a:latin typeface="Söhne"/>
              </a:rPr>
              <a:t>Cette présentation a traversé la vie remarquable d'Albert Einstein, un génie qui a profondément marqué le monde de la physique et au-delà. Nous avons exploré son enfance et son éducation, marquées par un intérêt précoce pour les sciences et une relation complexe avec le système éducatif. Sa carrière scientifique a été ponctuée de contributions révolutionnaires, notamment la théorie de la relativité restreinte et la théorie de la relativité générale, qui ont changé notre compréhension de l'univers. Ses travaux sur l'effet photoélectrique et d'autres aspects de la physique quantique ont également été soulignés, tout comme son engagement dans des questions politiques et sociales. Les dernières années de sa vie ont été consacrées à la recherche d'une théorie du champ unifié, un objectif qui a échappé à sa réalisation mais qui continue d'inspirer les physiciens aujourd’hui</a:t>
            </a:r>
          </a:p>
          <a:p>
            <a:r>
              <a:rPr lang="fr-CA" b="1" i="0" dirty="0">
                <a:effectLst/>
                <a:latin typeface="Söhne"/>
              </a:rPr>
              <a:t>Citation célèbre:</a:t>
            </a:r>
            <a:r>
              <a:rPr lang="fr-CA" b="0" i="0" dirty="0">
                <a:solidFill>
                  <a:srgbClr val="374151"/>
                </a:solidFill>
                <a:effectLst/>
                <a:latin typeface="Söhne"/>
              </a:rPr>
              <a:t> Pour conclure, rappelons-nous de ces mots d'Einstein : « La vraie valeur d'un homme se trouve dans sa capacité à donner et non dans sa capacité à recevoir. » Cette citation reflète l'esprit d'Einstein, non seulement en tant que scientifique mais aussi en tant qu'humaniste..</a:t>
            </a:r>
            <a:endParaRPr lang="fr-CA" dirty="0"/>
          </a:p>
        </p:txBody>
      </p:sp>
    </p:spTree>
    <p:extLst>
      <p:ext uri="{BB962C8B-B14F-4D97-AF65-F5344CB8AC3E}">
        <p14:creationId xmlns:p14="http://schemas.microsoft.com/office/powerpoint/2010/main" val="2047964594"/>
      </p:ext>
    </p:extLst>
  </p:cSld>
  <p:clrMapOvr>
    <a:masterClrMapping/>
  </p:clrMapOvr>
</p:sld>
</file>

<file path=ppt/theme/theme1.xml><?xml version="1.0" encoding="utf-8"?>
<a:theme xmlns:a="http://schemas.openxmlformats.org/drawingml/2006/main" name="BlocksVTI">
  <a:themeElements>
    <a:clrScheme name="AnalogousFromRegularSeedRightStep">
      <a:dk1>
        <a:srgbClr val="000000"/>
      </a:dk1>
      <a:lt1>
        <a:srgbClr val="FFFFFF"/>
      </a:lt1>
      <a:dk2>
        <a:srgbClr val="2E1B30"/>
      </a:dk2>
      <a:lt2>
        <a:srgbClr val="F3F0F0"/>
      </a:lt2>
      <a:accent1>
        <a:srgbClr val="45AFAD"/>
      </a:accent1>
      <a:accent2>
        <a:srgbClr val="3B82B1"/>
      </a:accent2>
      <a:accent3>
        <a:srgbClr val="4D63C3"/>
      </a:accent3>
      <a:accent4>
        <a:srgbClr val="593EB3"/>
      </a:accent4>
      <a:accent5>
        <a:srgbClr val="994DC3"/>
      </a:accent5>
      <a:accent6>
        <a:srgbClr val="B13BAA"/>
      </a:accent6>
      <a:hlink>
        <a:srgbClr val="BF3F42"/>
      </a:hlink>
      <a:folHlink>
        <a:srgbClr val="7F7F7F"/>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sVTI" id="{31656FE6-20D8-4105-85EA-706EC9332BE9}" vid="{039DFFC9-9B25-4063-9235-B287A446F509}"/>
    </a:ext>
  </a:extLst>
</a:theme>
</file>

<file path=docProps/app.xml><?xml version="1.0" encoding="utf-8"?>
<Properties xmlns="http://schemas.openxmlformats.org/officeDocument/2006/extended-properties" xmlns:vt="http://schemas.openxmlformats.org/officeDocument/2006/docPropsVTypes">
  <TotalTime>23</TotalTime>
  <Words>1294</Words>
  <Application>Microsoft Office PowerPoint</Application>
  <PresentationFormat>Grand écran</PresentationFormat>
  <Paragraphs>28</Paragraphs>
  <Slides>9</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9</vt:i4>
      </vt:variant>
    </vt:vector>
  </HeadingPairs>
  <TitlesOfParts>
    <vt:vector size="14" baseType="lpstr">
      <vt:lpstr>Arial</vt:lpstr>
      <vt:lpstr>Avenir Next LT Pro</vt:lpstr>
      <vt:lpstr>Avenir Next LT Pro Light</vt:lpstr>
      <vt:lpstr>Söhne</vt:lpstr>
      <vt:lpstr>BlocksVTI</vt:lpstr>
      <vt:lpstr>"Albert Einstein : Révolutionnaire de la Physique"</vt:lpstr>
      <vt:lpstr>Présentation PowerPoint</vt:lpstr>
      <vt:lpstr>Jeunesse et Éducation</vt:lpstr>
      <vt:lpstr> Théorie de la Relativité Restreinte (1905)</vt:lpstr>
      <vt:lpstr>Théorie de la Relativité Générale (1915)</vt:lpstr>
      <vt:lpstr>Contributions en Physique Quantique</vt:lpstr>
      <vt:lpstr>Vie Personnelle et Politique</vt:lpstr>
      <vt:lpstr>Dernières Années et Héritage</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"Albert Einstein : Révolutionnaire de la Physique"</dc:title>
  <dc:creator>Zaki Amir Abrouk</dc:creator>
  <cp:lastModifiedBy>Zaki Amir Abrouk</cp:lastModifiedBy>
  <cp:revision>1</cp:revision>
  <dcterms:created xsi:type="dcterms:W3CDTF">2023-12-12T03:07:03Z</dcterms:created>
  <dcterms:modified xsi:type="dcterms:W3CDTF">2023-12-12T03:30:21Z</dcterms:modified>
</cp:coreProperties>
</file>