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2BB6-B8E7-4707-8B07-776C5205B70E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6172-C0C0-44B3-BC39-C134D89BB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69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2BB6-B8E7-4707-8B07-776C5205B70E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6172-C0C0-44B3-BC39-C134D89BB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31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2BB6-B8E7-4707-8B07-776C5205B70E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6172-C0C0-44B3-BC39-C134D89BB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441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2BB6-B8E7-4707-8B07-776C5205B70E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6172-C0C0-44B3-BC39-C134D89BB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9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2BB6-B8E7-4707-8B07-776C5205B70E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6172-C0C0-44B3-BC39-C134D89BB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520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2BB6-B8E7-4707-8B07-776C5205B70E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6172-C0C0-44B3-BC39-C134D89BB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92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2BB6-B8E7-4707-8B07-776C5205B70E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6172-C0C0-44B3-BC39-C134D89BB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20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2BB6-B8E7-4707-8B07-776C5205B70E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6172-C0C0-44B3-BC39-C134D89BB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061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2BB6-B8E7-4707-8B07-776C5205B70E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6172-C0C0-44B3-BC39-C134D89BB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08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2BB6-B8E7-4707-8B07-776C5205B70E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6172-C0C0-44B3-BC39-C134D89BB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678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2BB6-B8E7-4707-8B07-776C5205B70E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6172-C0C0-44B3-BC39-C134D89BB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8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D2BB6-B8E7-4707-8B07-776C5205B70E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86172-C0C0-44B3-BC39-C134D89BB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52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Istoria</a:t>
            </a:r>
            <a:r>
              <a:rPr lang="en-US" dirty="0" smtClean="0"/>
              <a:t> </a:t>
            </a:r>
            <a:r>
              <a:rPr lang="en-US" dirty="0" err="1" smtClean="0"/>
              <a:t>impaturirii</a:t>
            </a:r>
            <a:r>
              <a:rPr lang="en-US" dirty="0" smtClean="0"/>
              <a:t> </a:t>
            </a:r>
            <a:r>
              <a:rPr lang="en-US" dirty="0" err="1" smtClean="0"/>
              <a:t>hartiei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28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83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15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417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00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Istoria impaturirii hartiei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Istoria impaturirii hartiei</dc:title>
  <dc:creator>Andrei</dc:creator>
  <cp:lastModifiedBy>Andrei</cp:lastModifiedBy>
  <cp:revision>1</cp:revision>
  <dcterms:created xsi:type="dcterms:W3CDTF">2017-11-12T21:19:48Z</dcterms:created>
  <dcterms:modified xsi:type="dcterms:W3CDTF">2017-11-12T21:22:06Z</dcterms:modified>
</cp:coreProperties>
</file>