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4055F75-3CC5-4888-B22E-BED14832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534-941E-4E91-B6FA-27D2E5A37E1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3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F75-3CC5-4888-B22E-BED14832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534-941E-4E91-B6FA-27D2E5A3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F75-3CC5-4888-B22E-BED14832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534-941E-4E91-B6FA-27D2E5A37E1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90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F75-3CC5-4888-B22E-BED14832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534-941E-4E91-B6FA-27D2E5A3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F75-3CC5-4888-B22E-BED14832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534-941E-4E91-B6FA-27D2E5A37E1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5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F75-3CC5-4888-B22E-BED14832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534-941E-4E91-B6FA-27D2E5A3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F75-3CC5-4888-B22E-BED14832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534-941E-4E91-B6FA-27D2E5A3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F75-3CC5-4888-B22E-BED14832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534-941E-4E91-B6FA-27D2E5A3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1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F75-3CC5-4888-B22E-BED14832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534-941E-4E91-B6FA-27D2E5A3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F75-3CC5-4888-B22E-BED14832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534-941E-4E91-B6FA-27D2E5A3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8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F75-3CC5-4888-B22E-BED14832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534-941E-4E91-B6FA-27D2E5A37E1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4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055F75-3CC5-4888-B22E-BED14832DD1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BB9534-941E-4E91-B6FA-27D2E5A37E1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Istoria</a:t>
            </a:r>
            <a:r>
              <a:rPr lang="en-US" dirty="0" smtClean="0"/>
              <a:t> </a:t>
            </a:r>
            <a:r>
              <a:rPr lang="en-US" dirty="0" err="1" smtClean="0"/>
              <a:t>impaturirii</a:t>
            </a:r>
            <a:r>
              <a:rPr lang="en-US" dirty="0" smtClean="0"/>
              <a:t> </a:t>
            </a:r>
            <a:r>
              <a:rPr lang="en-US" dirty="0" err="1" smtClean="0"/>
              <a:t>hartiei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6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etimologie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uvântul</a:t>
            </a:r>
            <a:r>
              <a:rPr lang="en-US" dirty="0" smtClean="0"/>
              <a:t> </a:t>
            </a:r>
            <a:r>
              <a:rPr lang="en-US" dirty="0"/>
              <a:t>origami, de </a:t>
            </a:r>
            <a:r>
              <a:rPr lang="en-US" dirty="0" err="1"/>
              <a:t>origine</a:t>
            </a:r>
            <a:r>
              <a:rPr lang="en-US" dirty="0"/>
              <a:t> </a:t>
            </a:r>
            <a:r>
              <a:rPr lang="en-US" dirty="0" err="1"/>
              <a:t>japoneză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format </a:t>
            </a:r>
            <a:r>
              <a:rPr lang="en-US" dirty="0" smtClean="0"/>
              <a:t>“din </a:t>
            </a:r>
            <a:r>
              <a:rPr lang="en-US" dirty="0" err="1" smtClean="0"/>
              <a:t>oru</a:t>
            </a:r>
            <a:r>
              <a:rPr lang="en-US" dirty="0" smtClean="0"/>
              <a:t>” </a:t>
            </a:r>
            <a:r>
              <a:rPr lang="en-US" dirty="0"/>
              <a:t>care are </a:t>
            </a:r>
            <a:r>
              <a:rPr lang="en-US" dirty="0" err="1"/>
              <a:t>sensul</a:t>
            </a:r>
            <a:r>
              <a:rPr lang="en-US" dirty="0"/>
              <a:t> de a </a:t>
            </a:r>
            <a:r>
              <a:rPr lang="en-US" dirty="0" err="1"/>
              <a:t>îndoi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smtClean="0"/>
              <a:t>“kami” </a:t>
            </a:r>
            <a:r>
              <a:rPr lang="en-US" dirty="0"/>
              <a:t>cu </a:t>
            </a:r>
            <a:r>
              <a:rPr lang="en-US" dirty="0" err="1"/>
              <a:t>sensul</a:t>
            </a:r>
            <a:r>
              <a:rPr lang="en-US" dirty="0"/>
              <a:t> de </a:t>
            </a:r>
            <a:r>
              <a:rPr lang="en-US" dirty="0" err="1"/>
              <a:t>hârtie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“</a:t>
            </a:r>
            <a:r>
              <a:rPr lang="en-US" dirty="0" err="1"/>
              <a:t>hârtie</a:t>
            </a:r>
            <a:r>
              <a:rPr lang="en-US" dirty="0"/>
              <a:t> </a:t>
            </a:r>
            <a:r>
              <a:rPr lang="en-US" dirty="0" err="1"/>
              <a:t>îndoită</a:t>
            </a:r>
            <a:r>
              <a:rPr lang="en-US" dirty="0"/>
              <a:t>”. </a:t>
            </a:r>
            <a:r>
              <a:rPr lang="en-US" dirty="0" err="1"/>
              <a:t>Numele</a:t>
            </a:r>
            <a:r>
              <a:rPr lang="en-US" dirty="0"/>
              <a:t> de origami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adoptat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anul</a:t>
            </a:r>
            <a:r>
              <a:rPr lang="en-US" dirty="0"/>
              <a:t> 1880,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arta</a:t>
            </a:r>
            <a:r>
              <a:rPr lang="en-US" dirty="0"/>
              <a:t> </a:t>
            </a:r>
            <a:r>
              <a:rPr lang="en-US" dirty="0" err="1"/>
              <a:t>plierii</a:t>
            </a:r>
            <a:r>
              <a:rPr lang="en-US" dirty="0"/>
              <a:t> </a:t>
            </a:r>
            <a:r>
              <a:rPr lang="en-US" dirty="0" err="1"/>
              <a:t>hârtiei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denumită</a:t>
            </a:r>
            <a:r>
              <a:rPr lang="en-US" dirty="0"/>
              <a:t> </a:t>
            </a:r>
            <a:r>
              <a:rPr lang="en-US" dirty="0" err="1" smtClean="0"/>
              <a:t>orikata</a:t>
            </a:r>
            <a:endParaRPr lang="en-US" dirty="0"/>
          </a:p>
          <a:p>
            <a:r>
              <a:rPr lang="en-US" dirty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993928"/>
            <a:ext cx="3501390" cy="2315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70" y="3993928"/>
            <a:ext cx="3440430" cy="23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1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 </a:t>
            </a:r>
            <a:r>
              <a:rPr lang="en-US" dirty="0" err="1"/>
              <a:t>Formele</a:t>
            </a:r>
            <a:r>
              <a:rPr lang="en-US" dirty="0"/>
              <a:t> care pot fi </a:t>
            </a:r>
            <a:r>
              <a:rPr lang="en-US" dirty="0" err="1"/>
              <a:t>realizate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artă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legate de </a:t>
            </a:r>
            <a:r>
              <a:rPr lang="en-US" dirty="0" err="1"/>
              <a:t>imaginația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care </a:t>
            </a:r>
            <a:r>
              <a:rPr lang="en-US" dirty="0" err="1"/>
              <a:t>pliază</a:t>
            </a:r>
            <a:r>
              <a:rPr lang="en-US" dirty="0"/>
              <a:t> </a:t>
            </a:r>
            <a:r>
              <a:rPr lang="en-US" dirty="0" err="1"/>
              <a:t>hârtia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 de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tradiționale</a:t>
            </a:r>
            <a:r>
              <a:rPr lang="en-US" dirty="0"/>
              <a:t> care </a:t>
            </a:r>
            <a:r>
              <a:rPr lang="en-US" dirty="0" err="1"/>
              <a:t>includ</a:t>
            </a:r>
            <a:r>
              <a:rPr lang="en-US" dirty="0"/>
              <a:t> flora </a:t>
            </a:r>
            <a:r>
              <a:rPr lang="en-US" dirty="0" err="1"/>
              <a:t>și</a:t>
            </a:r>
            <a:r>
              <a:rPr lang="en-US" dirty="0"/>
              <a:t> fauna. </a:t>
            </a:r>
            <a:r>
              <a:rPr lang="en-US" dirty="0" err="1"/>
              <a:t>Arta</a:t>
            </a:r>
            <a:r>
              <a:rPr lang="en-US" dirty="0"/>
              <a:t> origami din </a:t>
            </a:r>
            <a:r>
              <a:rPr lang="en-US" dirty="0" err="1"/>
              <a:t>zilele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 </a:t>
            </a:r>
            <a:r>
              <a:rPr lang="en-US" dirty="0" err="1"/>
              <a:t>acoperă</a:t>
            </a:r>
            <a:r>
              <a:rPr lang="en-US" dirty="0"/>
              <a:t> o </a:t>
            </a:r>
            <a:r>
              <a:rPr lang="en-US" dirty="0" err="1"/>
              <a:t>zonă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de </a:t>
            </a:r>
            <a:r>
              <a:rPr lang="en-US" dirty="0" err="1"/>
              <a:t>forme</a:t>
            </a:r>
            <a:r>
              <a:rPr lang="en-US" dirty="0"/>
              <a:t>, de la </a:t>
            </a:r>
            <a:r>
              <a:rPr lang="en-US" dirty="0" err="1"/>
              <a:t>ceasuri</a:t>
            </a:r>
            <a:r>
              <a:rPr lang="en-US" dirty="0"/>
              <a:t> cu </a:t>
            </a:r>
            <a:r>
              <a:rPr lang="en-US" dirty="0" err="1"/>
              <a:t>cuc</a:t>
            </a:r>
            <a:r>
              <a:rPr lang="en-US" dirty="0"/>
              <a:t> 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dragoni</a:t>
            </a:r>
            <a:r>
              <a:rPr lang="en-US" dirty="0"/>
              <a:t>,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forme</a:t>
            </a:r>
            <a:r>
              <a:rPr lang="en-US" dirty="0"/>
              <a:t> simple care </a:t>
            </a:r>
            <a:r>
              <a:rPr lang="en-US" dirty="0" err="1"/>
              <a:t>exprimă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degrabă</a:t>
            </a:r>
            <a:r>
              <a:rPr lang="en-US" dirty="0"/>
              <a:t> </a:t>
            </a:r>
            <a:r>
              <a:rPr lang="en-US" dirty="0" err="1"/>
              <a:t>spiritul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forma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79" y="4069080"/>
            <a:ext cx="3982721" cy="2240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7" y="4069081"/>
            <a:ext cx="2990889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istorie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Începând</a:t>
            </a:r>
            <a:r>
              <a:rPr lang="en-US" dirty="0"/>
              <a:t> cu </a:t>
            </a:r>
            <a:r>
              <a:rPr lang="en-US" dirty="0" err="1"/>
              <a:t>aproximativ</a:t>
            </a:r>
            <a:r>
              <a:rPr lang="en-US" dirty="0"/>
              <a:t> </a:t>
            </a:r>
            <a:r>
              <a:rPr lang="en-US" dirty="0" err="1"/>
              <a:t>secolul</a:t>
            </a:r>
            <a:r>
              <a:rPr lang="en-US" dirty="0"/>
              <a:t> </a:t>
            </a:r>
            <a:r>
              <a:rPr lang="en-US" dirty="0" err="1"/>
              <a:t>întâi</a:t>
            </a:r>
            <a:r>
              <a:rPr lang="en-US" dirty="0"/>
              <a:t> al </a:t>
            </a:r>
            <a:r>
              <a:rPr lang="en-US" dirty="0" err="1"/>
              <a:t>erei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,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se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inventată</a:t>
            </a:r>
            <a:r>
              <a:rPr lang="en-US" dirty="0"/>
              <a:t> </a:t>
            </a:r>
            <a:r>
              <a:rPr lang="en-US" dirty="0" err="1"/>
              <a:t>hârtia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China, </a:t>
            </a:r>
            <a:r>
              <a:rPr lang="en-US" dirty="0" err="1"/>
              <a:t>oamenii</a:t>
            </a:r>
            <a:r>
              <a:rPr lang="en-US" dirty="0"/>
              <a:t> </a:t>
            </a:r>
            <a:r>
              <a:rPr lang="en-US" dirty="0" err="1"/>
              <a:t>acelor</a:t>
            </a:r>
            <a:r>
              <a:rPr lang="en-US" dirty="0"/>
              <a:t> </a:t>
            </a:r>
            <a:r>
              <a:rPr lang="en-US" dirty="0" err="1"/>
              <a:t>meleaguri</a:t>
            </a:r>
            <a:r>
              <a:rPr lang="en-US" dirty="0"/>
              <a:t> au </a:t>
            </a:r>
            <a:r>
              <a:rPr lang="en-US" dirty="0" err="1"/>
              <a:t>îndoit</a:t>
            </a:r>
            <a:r>
              <a:rPr lang="en-US" dirty="0"/>
              <a:t> </a:t>
            </a:r>
            <a:r>
              <a:rPr lang="en-US" dirty="0" err="1"/>
              <a:t>hârtia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scopuri</a:t>
            </a:r>
            <a:r>
              <a:rPr lang="en-US" dirty="0"/>
              <a:t>. </a:t>
            </a:r>
            <a:r>
              <a:rPr lang="en-US" dirty="0" err="1"/>
              <a:t>Chinezii</a:t>
            </a:r>
            <a:r>
              <a:rPr lang="en-US" dirty="0"/>
              <a:t> au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simple de </a:t>
            </a:r>
            <a:r>
              <a:rPr lang="en-US" dirty="0" err="1"/>
              <a:t>pliere</a:t>
            </a:r>
            <a:r>
              <a:rPr lang="en-US" dirty="0"/>
              <a:t> a </a:t>
            </a:r>
            <a:r>
              <a:rPr lang="en-US" dirty="0" err="1"/>
              <a:t>hârtiei</a:t>
            </a:r>
            <a:r>
              <a:rPr lang="en-US" dirty="0"/>
              <a:t>,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păstrându</a:t>
            </a:r>
            <a:r>
              <a:rPr lang="en-US" dirty="0"/>
              <a:t>-se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azi</a:t>
            </a:r>
            <a:r>
              <a:rPr lang="en-US" dirty="0"/>
              <a:t>. </a:t>
            </a:r>
            <a:r>
              <a:rPr lang="en-US" dirty="0" err="1"/>
              <a:t>Tradiția</a:t>
            </a:r>
            <a:r>
              <a:rPr lang="en-US" dirty="0"/>
              <a:t> </a:t>
            </a:r>
            <a:r>
              <a:rPr lang="en-US" dirty="0" err="1"/>
              <a:t>atribuie</a:t>
            </a:r>
            <a:r>
              <a:rPr lang="en-US" dirty="0"/>
              <a:t> </a:t>
            </a:r>
            <a:r>
              <a:rPr lang="en-US" dirty="0" err="1"/>
              <a:t>importarea</a:t>
            </a:r>
            <a:r>
              <a:rPr lang="en-US" dirty="0"/>
              <a:t> </a:t>
            </a:r>
            <a:r>
              <a:rPr lang="en-US" dirty="0" err="1"/>
              <a:t>hârtiei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prima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Japonia</a:t>
            </a:r>
            <a:r>
              <a:rPr lang="en-US" dirty="0"/>
              <a:t>,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călugăr</a:t>
            </a:r>
            <a:r>
              <a:rPr lang="en-US" dirty="0"/>
              <a:t> </a:t>
            </a:r>
            <a:r>
              <a:rPr lang="en-US" dirty="0" err="1"/>
              <a:t>coreean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anul</a:t>
            </a:r>
            <a:r>
              <a:rPr lang="en-US" dirty="0"/>
              <a:t> 609,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ca </a:t>
            </a:r>
            <a:r>
              <a:rPr lang="en-US" dirty="0" err="1"/>
              <a:t>hârtia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produsă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Japonia</a:t>
            </a:r>
            <a:r>
              <a:rPr lang="en-US" dirty="0"/>
              <a:t> </a:t>
            </a:r>
            <a:r>
              <a:rPr lang="en-US" dirty="0" err="1"/>
              <a:t>dinainte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regiune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-a </a:t>
            </a:r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proprie</a:t>
            </a:r>
            <a:r>
              <a:rPr lang="en-US" dirty="0"/>
              <a:t> de </a:t>
            </a:r>
            <a:r>
              <a:rPr lang="en-US" dirty="0" err="1"/>
              <a:t>prelucrare</a:t>
            </a:r>
            <a:r>
              <a:rPr lang="en-US" dirty="0"/>
              <a:t> a </a:t>
            </a:r>
            <a:r>
              <a:rPr lang="en-US" dirty="0" err="1"/>
              <a:t>hârtiei</a:t>
            </a:r>
            <a:r>
              <a:rPr lang="en-US" dirty="0"/>
              <a:t>,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multele</a:t>
            </a:r>
            <a:r>
              <a:rPr lang="en-US" dirty="0"/>
              <a:t> </a:t>
            </a:r>
            <a:r>
              <a:rPr lang="en-US" dirty="0" err="1"/>
              <a:t>întrebuințări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le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hârtia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Japonia</a:t>
            </a:r>
            <a:r>
              <a:rPr lang="en-US" dirty="0"/>
              <a:t>: din </a:t>
            </a:r>
            <a:r>
              <a:rPr lang="en-US" dirty="0" err="1"/>
              <a:t>hârtie</a:t>
            </a:r>
            <a:r>
              <a:rPr lang="en-US" dirty="0"/>
              <a:t> se </a:t>
            </a:r>
            <a:r>
              <a:rPr lang="en-US" dirty="0" err="1"/>
              <a:t>confecționau</a:t>
            </a:r>
            <a:r>
              <a:rPr lang="en-US" dirty="0"/>
              <a:t> </a:t>
            </a:r>
            <a:r>
              <a:rPr lang="en-US" dirty="0" err="1"/>
              <a:t>paravane</a:t>
            </a:r>
            <a:r>
              <a:rPr lang="en-US" dirty="0"/>
              <a:t>, </a:t>
            </a:r>
            <a:r>
              <a:rPr lang="en-US" dirty="0" err="1"/>
              <a:t>pereți</a:t>
            </a:r>
            <a:r>
              <a:rPr lang="en-US" dirty="0"/>
              <a:t> </a:t>
            </a:r>
            <a:r>
              <a:rPr lang="en-US" dirty="0" err="1"/>
              <a:t>despărțitori</a:t>
            </a:r>
            <a:r>
              <a:rPr lang="en-US" dirty="0"/>
              <a:t> </a:t>
            </a:r>
            <a:r>
              <a:rPr lang="en-US" dirty="0" err="1"/>
              <a:t>glisanți</a:t>
            </a:r>
            <a:r>
              <a:rPr lang="en-US" dirty="0"/>
              <a:t>, </a:t>
            </a:r>
            <a:r>
              <a:rPr lang="en-US" dirty="0" err="1"/>
              <a:t>lanterne</a:t>
            </a:r>
            <a:r>
              <a:rPr lang="en-US" dirty="0"/>
              <a:t>, batiste, </a:t>
            </a:r>
            <a:r>
              <a:rPr lang="en-US" dirty="0" err="1"/>
              <a:t>evantaie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319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istorie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Prelucrată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deveni</a:t>
            </a:r>
            <a:r>
              <a:rPr lang="en-US" dirty="0"/>
              <a:t> </a:t>
            </a:r>
            <a:r>
              <a:rPr lang="en-US" dirty="0" err="1"/>
              <a:t>translucidă</a:t>
            </a:r>
            <a:r>
              <a:rPr lang="en-US" dirty="0"/>
              <a:t>, </a:t>
            </a:r>
            <a:r>
              <a:rPr lang="en-US" dirty="0" err="1"/>
              <a:t>hârtia</a:t>
            </a:r>
            <a:r>
              <a:rPr lang="en-US" dirty="0"/>
              <a:t> </a:t>
            </a:r>
            <a:r>
              <a:rPr lang="en-US" dirty="0" err="1"/>
              <a:t>ținea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 de </a:t>
            </a:r>
            <a:r>
              <a:rPr lang="en-US" dirty="0" err="1"/>
              <a:t>geam</a:t>
            </a:r>
            <a:r>
              <a:rPr lang="en-US" dirty="0"/>
              <a:t>, </a:t>
            </a:r>
            <a:r>
              <a:rPr lang="en-US" dirty="0" err="1"/>
              <a:t>garderobe</a:t>
            </a:r>
            <a:r>
              <a:rPr lang="en-US" dirty="0"/>
              <a:t>, </a:t>
            </a:r>
            <a:r>
              <a:rPr lang="en-US" dirty="0" err="1"/>
              <a:t>umbrele</a:t>
            </a:r>
            <a:r>
              <a:rPr lang="en-US" dirty="0"/>
              <a:t>, </a:t>
            </a:r>
            <a:r>
              <a:rPr lang="en-US" dirty="0" err="1"/>
              <a:t>mantale</a:t>
            </a:r>
            <a:r>
              <a:rPr lang="en-US" dirty="0"/>
              <a:t> </a:t>
            </a:r>
            <a:r>
              <a:rPr lang="en-US" dirty="0" err="1"/>
              <a:t>impermeabile</a:t>
            </a:r>
            <a:r>
              <a:rPr lang="en-US" dirty="0"/>
              <a:t>, </a:t>
            </a:r>
            <a:r>
              <a:rPr lang="en-US" dirty="0" err="1"/>
              <a:t>perne</a:t>
            </a:r>
            <a:r>
              <a:rPr lang="en-US" dirty="0"/>
              <a:t>, </a:t>
            </a:r>
            <a:r>
              <a:rPr lang="en-US" dirty="0" err="1"/>
              <a:t>tapete</a:t>
            </a:r>
            <a:r>
              <a:rPr lang="en-US" dirty="0"/>
              <a:t>, </a:t>
            </a:r>
            <a:r>
              <a:rPr lang="en-US" dirty="0" err="1"/>
              <a:t>ambalaje</a:t>
            </a:r>
            <a:r>
              <a:rPr lang="en-US" dirty="0"/>
              <a:t> </a:t>
            </a:r>
            <a:r>
              <a:rPr lang="en-US" dirty="0" err="1"/>
              <a:t>rezistente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frânghii</a:t>
            </a:r>
            <a:r>
              <a:rPr lang="en-US" dirty="0"/>
              <a:t>. </a:t>
            </a:r>
            <a:r>
              <a:rPr lang="en-US" dirty="0" err="1"/>
              <a:t>Deci</a:t>
            </a:r>
            <a:r>
              <a:rPr lang="en-US" dirty="0"/>
              <a:t>, </a:t>
            </a:r>
            <a:r>
              <a:rPr lang="en-US" dirty="0" err="1"/>
              <a:t>hârtia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rapid </a:t>
            </a:r>
            <a:r>
              <a:rPr lang="en-US" dirty="0" err="1"/>
              <a:t>integrată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cultura</a:t>
            </a:r>
            <a:r>
              <a:rPr lang="en-US" dirty="0"/>
              <a:t> </a:t>
            </a:r>
            <a:r>
              <a:rPr lang="en-US" dirty="0" err="1"/>
              <a:t>japoneză</a:t>
            </a:r>
            <a:r>
              <a:rPr lang="en-US" dirty="0"/>
              <a:t>, </a:t>
            </a:r>
            <a:r>
              <a:rPr lang="en-US" dirty="0" err="1"/>
              <a:t>devenind</a:t>
            </a:r>
            <a:r>
              <a:rPr lang="en-US" dirty="0"/>
              <a:t> un material </a:t>
            </a:r>
            <a:r>
              <a:rPr lang="en-US" dirty="0" err="1"/>
              <a:t>indispensabil</a:t>
            </a:r>
            <a:r>
              <a:rPr lang="en-US" dirty="0"/>
              <a:t> </a:t>
            </a:r>
            <a:r>
              <a:rPr lang="en-US" dirty="0" err="1"/>
              <a:t>vieții</a:t>
            </a:r>
            <a:r>
              <a:rPr lang="en-US" dirty="0"/>
              <a:t> de </a:t>
            </a:r>
            <a:r>
              <a:rPr lang="en-US" dirty="0" err="1"/>
              <a:t>zi</a:t>
            </a:r>
            <a:r>
              <a:rPr lang="en-US" dirty="0"/>
              <a:t> cu </a:t>
            </a:r>
            <a:r>
              <a:rPr lang="en-US" dirty="0" err="1"/>
              <a:t>zi</a:t>
            </a:r>
            <a:r>
              <a:rPr lang="en-US" dirty="0"/>
              <a:t>. </a:t>
            </a:r>
            <a:r>
              <a:rPr lang="en-US" dirty="0" err="1"/>
              <a:t>Tehnica</a:t>
            </a:r>
            <a:r>
              <a:rPr lang="en-US" dirty="0"/>
              <a:t> de </a:t>
            </a:r>
            <a:r>
              <a:rPr lang="en-US" dirty="0" err="1"/>
              <a:t>fabricare</a:t>
            </a:r>
            <a:r>
              <a:rPr lang="en-US" dirty="0"/>
              <a:t> a </a:t>
            </a:r>
            <a:r>
              <a:rPr lang="en-US" dirty="0" err="1"/>
              <a:t>hârtiei</a:t>
            </a:r>
            <a:r>
              <a:rPr lang="en-US" dirty="0"/>
              <a:t> a </a:t>
            </a:r>
            <a:r>
              <a:rPr lang="en-US" dirty="0" err="1"/>
              <a:t>produs</a:t>
            </a:r>
            <a:r>
              <a:rPr lang="en-US" dirty="0"/>
              <a:t> </a:t>
            </a:r>
            <a:r>
              <a:rPr lang="en-US" dirty="0" err="1"/>
              <a:t>schimbări</a:t>
            </a:r>
            <a:r>
              <a:rPr lang="en-US" dirty="0"/>
              <a:t> </a:t>
            </a:r>
            <a:r>
              <a:rPr lang="en-US" dirty="0" err="1"/>
              <a:t>majore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producția</a:t>
            </a:r>
            <a:r>
              <a:rPr lang="en-US" dirty="0"/>
              <a:t> </a:t>
            </a:r>
            <a:r>
              <a:rPr lang="en-US" dirty="0" err="1"/>
              <a:t>manufacturieră</a:t>
            </a:r>
            <a:r>
              <a:rPr lang="en-US" dirty="0"/>
              <a:t> </a:t>
            </a:r>
            <a:r>
              <a:rPr lang="en-US" dirty="0" err="1"/>
              <a:t>japoneză</a:t>
            </a:r>
            <a:r>
              <a:rPr lang="en-US" dirty="0"/>
              <a:t>, </a:t>
            </a:r>
            <a:r>
              <a:rPr lang="en-US" dirty="0" err="1"/>
              <a:t>dând</a:t>
            </a:r>
            <a:r>
              <a:rPr lang="en-US" dirty="0"/>
              <a:t> </a:t>
            </a:r>
            <a:r>
              <a:rPr lang="en-US" dirty="0" err="1"/>
              <a:t>naștere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gen de </a:t>
            </a:r>
            <a:r>
              <a:rPr lang="en-US" dirty="0" err="1"/>
              <a:t>hârtie</a:t>
            </a:r>
            <a:r>
              <a:rPr lang="en-US" dirty="0"/>
              <a:t>,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washi</a:t>
            </a:r>
            <a:r>
              <a:rPr lang="en-US" dirty="0"/>
              <a:t>, care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folosită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arta</a:t>
            </a:r>
            <a:r>
              <a:rPr lang="en-US" dirty="0"/>
              <a:t> origami.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297680"/>
            <a:ext cx="2207895" cy="2523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42" y="4297680"/>
            <a:ext cx="1948243" cy="256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304" y="4294959"/>
            <a:ext cx="2526030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49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</TotalTime>
  <Words>330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Istoria impaturirii hartiei</vt:lpstr>
      <vt:lpstr>etimologie</vt:lpstr>
      <vt:lpstr>Forme</vt:lpstr>
      <vt:lpstr>istorie</vt:lpstr>
      <vt:lpstr>istorie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Istoria impaturirii hartiei</dc:title>
  <dc:creator>Andrei</dc:creator>
  <cp:lastModifiedBy>Andrei</cp:lastModifiedBy>
  <cp:revision>3</cp:revision>
  <dcterms:created xsi:type="dcterms:W3CDTF">2017-11-12T21:21:50Z</dcterms:created>
  <dcterms:modified xsi:type="dcterms:W3CDTF">2017-11-12T21:42:03Z</dcterms:modified>
</cp:coreProperties>
</file>