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0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7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1BE5-FFFA-4CCD-AD49-FBEC9BF5A296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B47A-C205-4A30-849E-C45F9A38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9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35823" y="143271"/>
            <a:ext cx="1404731" cy="21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24928" y="106747"/>
            <a:ext cx="2" cy="5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3"/>
          </p:cNvCxnSpPr>
          <p:nvPr/>
        </p:nvCxnSpPr>
        <p:spPr>
          <a:xfrm>
            <a:off x="7500722" y="3666959"/>
            <a:ext cx="1272209" cy="34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Decision 111"/>
          <p:cNvSpPr/>
          <p:nvPr/>
        </p:nvSpPr>
        <p:spPr>
          <a:xfrm>
            <a:off x="8666922" y="3232282"/>
            <a:ext cx="2756452" cy="1325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-Process the payment and print receipt</a:t>
            </a:r>
            <a:endParaRPr lang="en-GB" dirty="0"/>
          </a:p>
        </p:txBody>
      </p:sp>
      <p:cxnSp>
        <p:nvCxnSpPr>
          <p:cNvPr id="114" name="Straight Arrow Connector 113"/>
          <p:cNvCxnSpPr>
            <a:endCxn id="119" idx="3"/>
          </p:cNvCxnSpPr>
          <p:nvPr/>
        </p:nvCxnSpPr>
        <p:spPr>
          <a:xfrm flipH="1">
            <a:off x="7328437" y="3881242"/>
            <a:ext cx="1404737" cy="11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3313025" y="545986"/>
            <a:ext cx="4876800" cy="4925588"/>
            <a:chOff x="3352779" y="648939"/>
            <a:chExt cx="4876800" cy="5197809"/>
          </a:xfrm>
        </p:grpSpPr>
        <p:sp>
          <p:nvSpPr>
            <p:cNvPr id="5" name="Rectangle 4"/>
            <p:cNvSpPr/>
            <p:nvPr/>
          </p:nvSpPr>
          <p:spPr>
            <a:xfrm>
              <a:off x="3405766" y="648939"/>
              <a:ext cx="4770783" cy="424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the total cost by adding up prices of all items </a:t>
              </a:r>
              <a:endParaRPr lang="en-GB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698432" y="909699"/>
              <a:ext cx="52991" cy="469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352779" y="1324745"/>
              <a:ext cx="48768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 the total cost to the customer and ask for payment method</a:t>
              </a: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791157" y="1644513"/>
              <a:ext cx="1" cy="562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3538321" y="2158402"/>
              <a:ext cx="4373214" cy="60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customer makes use of a debit/card to pay</a:t>
              </a:r>
              <a:endParaRPr lang="en-GB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5738188" y="2572688"/>
              <a:ext cx="0" cy="59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Decision 108"/>
            <p:cNvSpPr/>
            <p:nvPr/>
          </p:nvSpPr>
          <p:spPr>
            <a:xfrm>
              <a:off x="3909380" y="3150398"/>
              <a:ext cx="3631096" cy="158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-Ask for card details</a:t>
              </a:r>
            </a:p>
            <a:p>
              <a:pPr algn="ctr"/>
              <a:r>
                <a:rPr lang="en-US" dirty="0" smtClean="0"/>
                <a:t>-Verify the details provided</a:t>
              </a:r>
            </a:p>
            <a:p>
              <a:pPr algn="ctr"/>
              <a:endParaRPr lang="en-GB" dirty="0"/>
            </a:p>
          </p:txBody>
        </p:sp>
        <p:sp>
          <p:nvSpPr>
            <p:cNvPr id="119" name="Flowchart: Decision 118"/>
            <p:cNvSpPr/>
            <p:nvPr/>
          </p:nvSpPr>
          <p:spPr>
            <a:xfrm>
              <a:off x="4134660" y="4984952"/>
              <a:ext cx="3233531" cy="8617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-Ask for valid card details </a:t>
              </a:r>
              <a:endParaRPr lang="en-GB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H="1">
              <a:off x="5738174" y="4467151"/>
              <a:ext cx="13252" cy="534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lowchart: Decision 140"/>
          <p:cNvSpPr/>
          <p:nvPr/>
        </p:nvSpPr>
        <p:spPr>
          <a:xfrm>
            <a:off x="3604570" y="5606672"/>
            <a:ext cx="4267208" cy="5830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customer then chooses cash</a:t>
            </a:r>
            <a:endParaRPr lang="en-GB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724928" y="5375140"/>
            <a:ext cx="26497" cy="45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1" idx="3"/>
          </p:cNvCxnSpPr>
          <p:nvPr/>
        </p:nvCxnSpPr>
        <p:spPr>
          <a:xfrm flipV="1">
            <a:off x="7871778" y="5872033"/>
            <a:ext cx="1007155" cy="2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Decision 158"/>
          <p:cNvSpPr/>
          <p:nvPr/>
        </p:nvSpPr>
        <p:spPr>
          <a:xfrm>
            <a:off x="8878933" y="4992524"/>
            <a:ext cx="3260053" cy="17395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-Ask for tendered </a:t>
            </a:r>
            <a:r>
              <a:rPr lang="en-US" smtClean="0"/>
              <a:t>amount,calculate</a:t>
            </a:r>
            <a:r>
              <a:rPr lang="en-US" dirty="0" smtClean="0"/>
              <a:t> change and print receipt  </a:t>
            </a:r>
            <a:endParaRPr lang="en-GB" dirty="0"/>
          </a:p>
        </p:txBody>
      </p:sp>
      <p:cxnSp>
        <p:nvCxnSpPr>
          <p:cNvPr id="162" name="Straight Arrow Connector 161"/>
          <p:cNvCxnSpPr>
            <a:stCxn id="119" idx="3"/>
          </p:cNvCxnSpPr>
          <p:nvPr/>
        </p:nvCxnSpPr>
        <p:spPr>
          <a:xfrm>
            <a:off x="7328437" y="5063243"/>
            <a:ext cx="1590268" cy="9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6957381" y="5822626"/>
            <a:ext cx="2438379" cy="64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020417" y="6395584"/>
            <a:ext cx="5883961" cy="33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 the customer for shopping with us and wrap up the transaction</a:t>
            </a:r>
            <a:endParaRPr lang="en-GB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5751403" y="6161625"/>
            <a:ext cx="17" cy="23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8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Teniola</dc:creator>
  <cp:lastModifiedBy>Teniola</cp:lastModifiedBy>
  <cp:revision>10</cp:revision>
  <dcterms:created xsi:type="dcterms:W3CDTF">2023-04-13T20:14:37Z</dcterms:created>
  <dcterms:modified xsi:type="dcterms:W3CDTF">2023-04-15T13:51:50Z</dcterms:modified>
</cp:coreProperties>
</file>