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F645-C121-41FE-8D87-969E9B8C50AC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817A-F32C-428B-81C3-A405AB89A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95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F645-C121-41FE-8D87-969E9B8C50AC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817A-F32C-428B-81C3-A405AB89A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35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F645-C121-41FE-8D87-969E9B8C50AC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817A-F32C-428B-81C3-A405AB89A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64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F645-C121-41FE-8D87-969E9B8C50AC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817A-F32C-428B-81C3-A405AB89A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0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F645-C121-41FE-8D87-969E9B8C50AC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817A-F32C-428B-81C3-A405AB89A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54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F645-C121-41FE-8D87-969E9B8C50AC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817A-F32C-428B-81C3-A405AB89A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2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F645-C121-41FE-8D87-969E9B8C50AC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817A-F32C-428B-81C3-A405AB89A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89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F645-C121-41FE-8D87-969E9B8C50AC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817A-F32C-428B-81C3-A405AB89A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52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F645-C121-41FE-8D87-969E9B8C50AC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817A-F32C-428B-81C3-A405AB89A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41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F645-C121-41FE-8D87-969E9B8C50AC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817A-F32C-428B-81C3-A405AB89A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87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F645-C121-41FE-8D87-969E9B8C50AC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817A-F32C-428B-81C3-A405AB89A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66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BF645-C121-41FE-8D87-969E9B8C50AC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7817A-F32C-428B-81C3-A405AB89A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771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3196412" y="635522"/>
            <a:ext cx="3298254" cy="40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WAKE UP AT 3:00AM</a:t>
            </a:r>
            <a:endParaRPr lang="en-GB" dirty="0"/>
          </a:p>
        </p:txBody>
      </p:sp>
      <p:cxnSp>
        <p:nvCxnSpPr>
          <p:cNvPr id="122" name="Straight Arrow Connector 121"/>
          <p:cNvCxnSpPr/>
          <p:nvPr/>
        </p:nvCxnSpPr>
        <p:spPr>
          <a:xfrm flipH="1">
            <a:off x="5246329" y="6150177"/>
            <a:ext cx="22118" cy="403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53" idx="2"/>
          </p:cNvCxnSpPr>
          <p:nvPr/>
        </p:nvCxnSpPr>
        <p:spPr>
          <a:xfrm>
            <a:off x="5198039" y="4354191"/>
            <a:ext cx="0" cy="397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/>
          <p:cNvGrpSpPr/>
          <p:nvPr/>
        </p:nvGrpSpPr>
        <p:grpSpPr>
          <a:xfrm>
            <a:off x="2660097" y="-90"/>
            <a:ext cx="6456607" cy="6084233"/>
            <a:chOff x="2324998" y="-24997"/>
            <a:chExt cx="5601204" cy="7205506"/>
          </a:xfrm>
        </p:grpSpPr>
        <p:grpSp>
          <p:nvGrpSpPr>
            <p:cNvPr id="54" name="Group 53"/>
            <p:cNvGrpSpPr/>
            <p:nvPr/>
          </p:nvGrpSpPr>
          <p:grpSpPr>
            <a:xfrm>
              <a:off x="2324998" y="-24997"/>
              <a:ext cx="4403405" cy="5156738"/>
              <a:chOff x="2434926" y="248504"/>
              <a:chExt cx="4022340" cy="6083130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2434926" y="248504"/>
                <a:ext cx="3930931" cy="4774072"/>
                <a:chOff x="4391434" y="89605"/>
                <a:chExt cx="2236308" cy="6396501"/>
              </a:xfrm>
            </p:grpSpPr>
            <p:cxnSp>
              <p:nvCxnSpPr>
                <p:cNvPr id="4" name="Straight Arrow Connector 3"/>
                <p:cNvCxnSpPr/>
                <p:nvPr/>
              </p:nvCxnSpPr>
              <p:spPr>
                <a:xfrm flipH="1">
                  <a:off x="5489709" y="314011"/>
                  <a:ext cx="23188" cy="201738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/>
                <p:cNvCxnSpPr/>
                <p:nvPr/>
              </p:nvCxnSpPr>
              <p:spPr>
                <a:xfrm flipH="1">
                  <a:off x="5489709" y="2014181"/>
                  <a:ext cx="3316" cy="49865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5499649" y="2781555"/>
                  <a:ext cx="0" cy="71038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23"/>
                <p:cNvSpPr/>
                <p:nvPr/>
              </p:nvSpPr>
              <p:spPr>
                <a:xfrm>
                  <a:off x="4472603" y="2422116"/>
                  <a:ext cx="2067339" cy="51735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PRAY</a:t>
                  </a:r>
                  <a:endParaRPr lang="en-GB" dirty="0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469289" y="3397355"/>
                  <a:ext cx="2067339" cy="8021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BRUSH AND TAKE MY BATH</a:t>
                  </a:r>
                  <a:endParaRPr lang="en-GB" dirty="0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391434" y="4544365"/>
                  <a:ext cx="2236308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READ TILL 6:00AM</a:t>
                  </a:r>
                  <a:endParaRPr lang="en-GB" dirty="0"/>
                </a:p>
              </p:txBody>
            </p:sp>
            <p:cxnSp>
              <p:nvCxnSpPr>
                <p:cNvPr id="28" name="Straight Arrow Connector 27"/>
                <p:cNvCxnSpPr/>
                <p:nvPr/>
              </p:nvCxnSpPr>
              <p:spPr>
                <a:xfrm>
                  <a:off x="5487690" y="4232199"/>
                  <a:ext cx="6629" cy="38579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 flipH="1">
                  <a:off x="5502958" y="5302537"/>
                  <a:ext cx="6630" cy="4936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4469289" y="5770933"/>
                  <a:ext cx="2158453" cy="7151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EAT PANCAKES </a:t>
                  </a:r>
                  <a:endParaRPr lang="en-GB" dirty="0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 flipH="1">
                  <a:off x="4757527" y="89605"/>
                  <a:ext cx="1484244" cy="94515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4886736" y="236085"/>
                  <a:ext cx="12457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START</a:t>
                  </a:r>
                  <a:endParaRPr lang="en-GB" dirty="0"/>
                </a:p>
              </p:txBody>
            </p:sp>
          </p:grpSp>
          <p:cxnSp>
            <p:nvCxnSpPr>
              <p:cNvPr id="47" name="Straight Arrow Connector 46"/>
              <p:cNvCxnSpPr/>
              <p:nvPr/>
            </p:nvCxnSpPr>
            <p:spPr>
              <a:xfrm>
                <a:off x="5034858" y="5797646"/>
                <a:ext cx="1422408" cy="1457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4468816" y="5049080"/>
                <a:ext cx="0" cy="4108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Flowchart: Decision 52"/>
              <p:cNvSpPr/>
              <p:nvPr/>
            </p:nvSpPr>
            <p:spPr>
              <a:xfrm>
                <a:off x="3355115" y="5453638"/>
                <a:ext cx="2181962" cy="877996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GO TO SCHOOL</a:t>
                </a:r>
                <a:endParaRPr lang="en-GB" dirty="0"/>
              </a:p>
            </p:txBody>
          </p:sp>
        </p:grpSp>
        <p:cxnSp>
          <p:nvCxnSpPr>
            <p:cNvPr id="113" name="Straight Arrow Connector 112"/>
            <p:cNvCxnSpPr/>
            <p:nvPr/>
          </p:nvCxnSpPr>
          <p:spPr>
            <a:xfrm flipH="1">
              <a:off x="5183720" y="5256281"/>
              <a:ext cx="1142194" cy="4275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V="1">
              <a:off x="5377097" y="5759754"/>
              <a:ext cx="755439" cy="465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 119"/>
            <p:cNvSpPr/>
            <p:nvPr/>
          </p:nvSpPr>
          <p:spPr>
            <a:xfrm>
              <a:off x="6132537" y="5522414"/>
              <a:ext cx="1616556" cy="6421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GO BACK TO HOSTEL</a:t>
              </a:r>
              <a:endParaRPr lang="en-GB" dirty="0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5766098" y="4876518"/>
              <a:ext cx="2160104" cy="3797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GO  ON BREAK</a:t>
              </a:r>
              <a:endParaRPr lang="en-GB" dirty="0"/>
            </a:p>
          </p:txBody>
        </p:sp>
        <p:sp>
          <p:nvSpPr>
            <p:cNvPr id="153" name="Flowchart: Decision 152"/>
            <p:cNvSpPr/>
            <p:nvPr/>
          </p:nvSpPr>
          <p:spPr>
            <a:xfrm>
              <a:off x="3500340" y="5468527"/>
              <a:ext cx="2174883" cy="94577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DO HOME-WORKS</a:t>
              </a:r>
              <a:endParaRPr lang="en-GB" dirty="0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3635796" y="6648860"/>
              <a:ext cx="1597463" cy="5316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SLEEP,EAT,READ,</a:t>
              </a:r>
            </a:p>
            <a:p>
              <a:pPr algn="ctr"/>
              <a:r>
                <a:rPr lang="en-US" dirty="0"/>
                <a:t>C</a:t>
              </a:r>
              <a:r>
                <a:rPr lang="en-US" dirty="0" smtClean="0"/>
                <a:t>ALL HOME</a:t>
              </a:r>
              <a:endParaRPr lang="en-GB" dirty="0"/>
            </a:p>
          </p:txBody>
        </p:sp>
        <p:cxnSp>
          <p:nvCxnSpPr>
            <p:cNvPr id="155" name="Straight Arrow Connector 154"/>
            <p:cNvCxnSpPr/>
            <p:nvPr/>
          </p:nvCxnSpPr>
          <p:spPr>
            <a:xfrm flipH="1">
              <a:off x="4587781" y="6234732"/>
              <a:ext cx="2" cy="4968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Rounded Rectangle 162"/>
          <p:cNvSpPr/>
          <p:nvPr/>
        </p:nvSpPr>
        <p:spPr>
          <a:xfrm>
            <a:off x="4401814" y="6487966"/>
            <a:ext cx="1733266" cy="3768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5228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Teniola</dc:creator>
  <cp:lastModifiedBy>Teniola</cp:lastModifiedBy>
  <cp:revision>11</cp:revision>
  <dcterms:created xsi:type="dcterms:W3CDTF">2023-04-12T18:47:10Z</dcterms:created>
  <dcterms:modified xsi:type="dcterms:W3CDTF">2023-04-12T21:21:28Z</dcterms:modified>
</cp:coreProperties>
</file>