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9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5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E731-CE50-4B17-A2F9-C9D227B48B47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CE1C-752C-498B-A7C0-450189068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85248" y="244666"/>
            <a:ext cx="2093843" cy="51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63336" y="629604"/>
            <a:ext cx="0" cy="58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492913" y="1194198"/>
            <a:ext cx="2346385" cy="6593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</a:p>
          <a:p>
            <a:pPr algn="ctr"/>
            <a:r>
              <a:rPr lang="en-US" dirty="0" smtClean="0"/>
              <a:t>A,B,C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58368" y="1523877"/>
            <a:ext cx="0" cy="7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2460" y="2279630"/>
            <a:ext cx="2934730" cy="54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D=SQRT(B X B– 4 X A X C)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63336" y="2641935"/>
            <a:ext cx="0" cy="69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50165" y="3357553"/>
            <a:ext cx="2845345" cy="50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X1=(-B +D)/(2 X A)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32168" y="3916953"/>
            <a:ext cx="52400" cy="73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73210" y="4187909"/>
            <a:ext cx="2890039" cy="61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X2=(-B-D)/(2 X A)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62223" y="4456201"/>
            <a:ext cx="7763" cy="70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4601316" y="5207293"/>
            <a:ext cx="2017018" cy="5865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X1,X2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4601316" y="6194924"/>
            <a:ext cx="1828800" cy="441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26" idx="4"/>
          </p:cNvCxnSpPr>
          <p:nvPr/>
        </p:nvCxnSpPr>
        <p:spPr>
          <a:xfrm>
            <a:off x="5609825" y="5793889"/>
            <a:ext cx="0" cy="4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Teniola</dc:creator>
  <cp:lastModifiedBy>Teniola</cp:lastModifiedBy>
  <cp:revision>4</cp:revision>
  <dcterms:created xsi:type="dcterms:W3CDTF">2023-04-12T20:51:02Z</dcterms:created>
  <dcterms:modified xsi:type="dcterms:W3CDTF">2023-04-12T21:21:40Z</dcterms:modified>
</cp:coreProperties>
</file>