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98" r:id="rId3"/>
    <p:sldId id="344" r:id="rId4"/>
    <p:sldId id="343" r:id="rId5"/>
    <p:sldId id="302" r:id="rId6"/>
    <p:sldId id="303" r:id="rId7"/>
    <p:sldId id="304" r:id="rId8"/>
    <p:sldId id="306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61" r:id="rId22"/>
    <p:sldId id="362" r:id="rId23"/>
    <p:sldId id="364" r:id="rId24"/>
    <p:sldId id="365" r:id="rId25"/>
    <p:sldId id="366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>
        <p:scale>
          <a:sx n="100" d="100"/>
          <a:sy n="100" d="100"/>
        </p:scale>
        <p:origin x="-269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B65AF471-2311-497C-B87F-6DC16E1F9793}"/>
    <pc:docChg chg="undo custSel addSld modSld">
      <pc:chgData name="이지형" userId="3d4594d6552e6340" providerId="LiveId" clId="{B65AF471-2311-497C-B87F-6DC16E1F9793}" dt="2018-02-06T17:19:05.607" v="128" actId="478"/>
      <pc:docMkLst>
        <pc:docMk/>
      </pc:docMkLst>
      <pc:sldChg chg="modSp">
        <pc:chgData name="이지형" userId="3d4594d6552e6340" providerId="LiveId" clId="{B65AF471-2311-497C-B87F-6DC16E1F9793}" dt="2018-02-04T06:55:40.528" v="77" actId="20577"/>
        <pc:sldMkLst>
          <pc:docMk/>
          <pc:sldMk cId="1770010563" sldId="362"/>
        </pc:sldMkLst>
        <pc:spChg chg="mod">
          <ac:chgData name="이지형" userId="3d4594d6552e6340" providerId="LiveId" clId="{B65AF471-2311-497C-B87F-6DC16E1F9793}" dt="2018-02-04T06:55:40.528" v="77" actId="20577"/>
          <ac:spMkLst>
            <pc:docMk/>
            <pc:sldMk cId="1770010563" sldId="362"/>
            <ac:spMk id="3" creationId="{E06FFB49-CB30-4778-AE0B-0535FD9C7DF0}"/>
          </ac:spMkLst>
        </pc:spChg>
      </pc:sldChg>
      <pc:sldChg chg="modSp">
        <pc:chgData name="이지형" userId="3d4594d6552e6340" providerId="LiveId" clId="{B65AF471-2311-497C-B87F-6DC16E1F9793}" dt="2018-02-04T06:55:46.840" v="78" actId="1076"/>
        <pc:sldMkLst>
          <pc:docMk/>
          <pc:sldMk cId="1323578521" sldId="364"/>
        </pc:sldMkLst>
        <pc:spChg chg="mod">
          <ac:chgData name="이지형" userId="3d4594d6552e6340" providerId="LiveId" clId="{B65AF471-2311-497C-B87F-6DC16E1F9793}" dt="2018-02-04T06:55:46.840" v="78" actId="1076"/>
          <ac:spMkLst>
            <pc:docMk/>
            <pc:sldMk cId="1323578521" sldId="364"/>
            <ac:spMk id="3" creationId="{E06FFB49-CB30-4778-AE0B-0535FD9C7DF0}"/>
          </ac:spMkLst>
        </pc:spChg>
      </pc:sldChg>
      <pc:sldChg chg="addSp delSp modSp delAnim">
        <pc:chgData name="이지형" userId="3d4594d6552e6340" providerId="LiveId" clId="{B65AF471-2311-497C-B87F-6DC16E1F9793}" dt="2018-02-04T06:55:49.700" v="79" actId="1076"/>
        <pc:sldMkLst>
          <pc:docMk/>
          <pc:sldMk cId="2662677773" sldId="365"/>
        </pc:sldMkLst>
        <pc:spChg chg="mod">
          <ac:chgData name="이지형" userId="3d4594d6552e6340" providerId="LiveId" clId="{B65AF471-2311-497C-B87F-6DC16E1F9793}" dt="2018-02-04T06:55:49.700" v="79" actId="1076"/>
          <ac:spMkLst>
            <pc:docMk/>
            <pc:sldMk cId="2662677773" sldId="365"/>
            <ac:spMk id="3" creationId="{E06FFB49-CB30-4778-AE0B-0535FD9C7DF0}"/>
          </ac:spMkLst>
        </pc:spChg>
        <pc:spChg chg="add del mod">
          <ac:chgData name="이지형" userId="3d4594d6552e6340" providerId="LiveId" clId="{B65AF471-2311-497C-B87F-6DC16E1F9793}" dt="2018-02-04T06:55:19.059" v="69" actId="478"/>
          <ac:spMkLst>
            <pc:docMk/>
            <pc:sldMk cId="2662677773" sldId="365"/>
            <ac:spMk id="6" creationId="{78273249-93C7-46F5-86EB-738710C4A847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8" creationId="{630A0901-ACF6-4917-9D5B-2FE0A45E59E4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10" creationId="{5C2246DF-BB44-4DB3-8356-EC56B9666522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17" creationId="{2FF15AE0-802F-4718-802C-FC3A6FAB3729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24" creationId="{20C9D91D-6F1F-4F5D-8640-F29CCFDBDE01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26" creationId="{94125690-598F-43F6-B6E2-A27A9D9736F1}"/>
          </ac:spMkLst>
        </pc:spChg>
        <pc:spChg chg="mod">
          <ac:chgData name="이지형" userId="3d4594d6552e6340" providerId="LiveId" clId="{B65AF471-2311-497C-B87F-6DC16E1F9793}" dt="2018-02-04T06:55:25.700" v="70" actId="1076"/>
          <ac:spMkLst>
            <pc:docMk/>
            <pc:sldMk cId="2662677773" sldId="365"/>
            <ac:spMk id="27" creationId="{5D123C05-F498-4EC9-8CEA-E0AC1EBF094E}"/>
          </ac:spMkLst>
        </pc:spChg>
        <pc:grpChg chg="del">
          <ac:chgData name="이지형" userId="3d4594d6552e6340" providerId="LiveId" clId="{B65AF471-2311-497C-B87F-6DC16E1F9793}" dt="2018-02-04T06:55:12.818" v="68" actId="478"/>
          <ac:grpSpMkLst>
            <pc:docMk/>
            <pc:sldMk cId="2662677773" sldId="365"/>
            <ac:grpSpMk id="7" creationId="{82F59F3D-6842-4CDF-A8B3-6854C9C43BCD}"/>
          </ac:grpSpMkLst>
        </pc:grpChg>
      </pc:sldChg>
      <pc:sldChg chg="addSp delSp modSp add">
        <pc:chgData name="이지형" userId="3d4594d6552e6340" providerId="LiveId" clId="{B65AF471-2311-497C-B87F-6DC16E1F9793}" dt="2018-02-06T17:19:05.607" v="128" actId="478"/>
        <pc:sldMkLst>
          <pc:docMk/>
          <pc:sldMk cId="1754337433" sldId="366"/>
        </pc:sldMkLst>
        <pc:spChg chg="mod">
          <ac:chgData name="이지형" userId="3d4594d6552e6340" providerId="LiveId" clId="{B65AF471-2311-497C-B87F-6DC16E1F9793}" dt="2018-02-06T16:17:51.688" v="121" actId="1076"/>
          <ac:spMkLst>
            <pc:docMk/>
            <pc:sldMk cId="1754337433" sldId="366"/>
            <ac:spMk id="3" creationId="{E06FFB49-CB30-4778-AE0B-0535FD9C7DF0}"/>
          </ac:spMkLst>
        </pc:spChg>
        <pc:spChg chg="del mod">
          <ac:chgData name="이지형" userId="3d4594d6552e6340" providerId="LiveId" clId="{B65AF471-2311-497C-B87F-6DC16E1F9793}" dt="2018-02-04T06:56:12.841" v="82" actId="478"/>
          <ac:spMkLst>
            <pc:docMk/>
            <pc:sldMk cId="1754337433" sldId="366"/>
            <ac:spMk id="6" creationId="{78273249-93C7-46F5-86EB-738710C4A847}"/>
          </ac:spMkLst>
        </pc:spChg>
        <pc:spChg chg="add mod">
          <ac:chgData name="이지형" userId="3d4594d6552e6340" providerId="LiveId" clId="{B65AF471-2311-497C-B87F-6DC16E1F9793}" dt="2018-02-04T06:57:42.961" v="116" actId="164"/>
          <ac:spMkLst>
            <pc:docMk/>
            <pc:sldMk cId="1754337433" sldId="366"/>
            <ac:spMk id="9" creationId="{51CD334D-4744-4CB0-BDB6-5C92604A513E}"/>
          </ac:spMkLst>
        </pc:spChg>
        <pc:spChg chg="add mod ord">
          <ac:chgData name="이지형" userId="3d4594d6552e6340" providerId="LiveId" clId="{B65AF471-2311-497C-B87F-6DC16E1F9793}" dt="2018-02-04T06:57:42.961" v="116" actId="164"/>
          <ac:spMkLst>
            <pc:docMk/>
            <pc:sldMk cId="1754337433" sldId="366"/>
            <ac:spMk id="11" creationId="{9FE434ED-0663-45B2-A4D5-27191DFF3FB2}"/>
          </ac:spMkLst>
        </pc:spChg>
        <pc:spChg chg="add mod">
          <ac:chgData name="이지형" userId="3d4594d6552e6340" providerId="LiveId" clId="{B65AF471-2311-497C-B87F-6DC16E1F9793}" dt="2018-02-04T06:57:42.961" v="116" actId="164"/>
          <ac:spMkLst>
            <pc:docMk/>
            <pc:sldMk cId="1754337433" sldId="366"/>
            <ac:spMk id="18" creationId="{6011E15B-1F79-4125-834A-2D798E68C438}"/>
          </ac:spMkLst>
        </pc:spChg>
        <pc:spChg chg="add del mod">
          <ac:chgData name="이지형" userId="3d4594d6552e6340" providerId="LiveId" clId="{B65AF471-2311-497C-B87F-6DC16E1F9793}" dt="2018-02-06T17:19:05.607" v="128" actId="478"/>
          <ac:spMkLst>
            <pc:docMk/>
            <pc:sldMk cId="1754337433" sldId="366"/>
            <ac:spMk id="21" creationId="{703DA758-0289-4B8C-AB1F-6E70B85B94D7}"/>
          </ac:spMkLst>
        </pc:spChg>
        <pc:grpChg chg="add mod">
          <ac:chgData name="이지형" userId="3d4594d6552e6340" providerId="LiveId" clId="{B65AF471-2311-497C-B87F-6DC16E1F9793}" dt="2018-02-04T06:57:46.851" v="117" actId="1076"/>
          <ac:grpSpMkLst>
            <pc:docMk/>
            <pc:sldMk cId="1754337433" sldId="366"/>
            <ac:grpSpMk id="12" creationId="{0033B10D-F26C-4964-B536-50CF9E801EAB}"/>
          </ac:grpSpMkLst>
        </pc:grpChg>
      </pc:sldChg>
    </pc:docChg>
  </pc:docChgLst>
  <pc:docChgLst>
    <pc:chgData name="이지형" userId="3d4594d6552e6340" providerId="LiveId" clId="{20940C96-80B4-4098-9A85-DEA9B1F9BFAC}"/>
    <pc:docChg chg="modSld">
      <pc:chgData name="이지형" userId="3d4594d6552e6340" providerId="LiveId" clId="{20940C96-80B4-4098-9A85-DEA9B1F9BFAC}" dt="2018-02-19T14:57:27.739" v="12" actId="1076"/>
      <pc:docMkLst>
        <pc:docMk/>
      </pc:docMkLst>
      <pc:sldChg chg="modSp">
        <pc:chgData name="이지형" userId="3d4594d6552e6340" providerId="LiveId" clId="{20940C96-80B4-4098-9A85-DEA9B1F9BFAC}" dt="2018-02-19T14:57:27.739" v="12" actId="1076"/>
        <pc:sldMkLst>
          <pc:docMk/>
          <pc:sldMk cId="1754337433" sldId="366"/>
        </pc:sldMkLst>
        <pc:spChg chg="mod">
          <ac:chgData name="이지형" userId="3d4594d6552e6340" providerId="LiveId" clId="{20940C96-80B4-4098-9A85-DEA9B1F9BFAC}" dt="2018-02-19T14:56:36.412" v="1" actId="20577"/>
          <ac:spMkLst>
            <pc:docMk/>
            <pc:sldMk cId="1754337433" sldId="366"/>
            <ac:spMk id="8" creationId="{630A0901-ACF6-4917-9D5B-2FE0A45E59E4}"/>
          </ac:spMkLst>
        </pc:spChg>
        <pc:spChg chg="mod">
          <ac:chgData name="이지형" userId="3d4594d6552e6340" providerId="LiveId" clId="{20940C96-80B4-4098-9A85-DEA9B1F9BFAC}" dt="2018-02-19T14:56:39.974" v="2" actId="20577"/>
          <ac:spMkLst>
            <pc:docMk/>
            <pc:sldMk cId="1754337433" sldId="366"/>
            <ac:spMk id="10" creationId="{5C2246DF-BB44-4DB3-8356-EC56B9666522}"/>
          </ac:spMkLst>
        </pc:spChg>
        <pc:spChg chg="mod">
          <ac:chgData name="이지형" userId="3d4594d6552e6340" providerId="LiveId" clId="{20940C96-80B4-4098-9A85-DEA9B1F9BFAC}" dt="2018-02-19T14:56:49.553" v="6" actId="20577"/>
          <ac:spMkLst>
            <pc:docMk/>
            <pc:sldMk cId="1754337433" sldId="366"/>
            <ac:spMk id="17" creationId="{2FF15AE0-802F-4718-802C-FC3A6FAB3729}"/>
          </ac:spMkLst>
        </pc:spChg>
        <pc:spChg chg="mod">
          <ac:chgData name="이지형" userId="3d4594d6552e6340" providerId="LiveId" clId="{20940C96-80B4-4098-9A85-DEA9B1F9BFAC}" dt="2018-02-19T14:56:32.557" v="0" actId="20577"/>
          <ac:spMkLst>
            <pc:docMk/>
            <pc:sldMk cId="1754337433" sldId="366"/>
            <ac:spMk id="24" creationId="{20C9D91D-6F1F-4F5D-8640-F29CCFDBDE01}"/>
          </ac:spMkLst>
        </pc:spChg>
        <pc:spChg chg="mod">
          <ac:chgData name="이지형" userId="3d4594d6552e6340" providerId="LiveId" clId="{20940C96-80B4-4098-9A85-DEA9B1F9BFAC}" dt="2018-02-19T14:57:03.523" v="8" actId="20577"/>
          <ac:spMkLst>
            <pc:docMk/>
            <pc:sldMk cId="1754337433" sldId="366"/>
            <ac:spMk id="26" creationId="{94125690-598F-43F6-B6E2-A27A9D9736F1}"/>
          </ac:spMkLst>
        </pc:spChg>
        <pc:spChg chg="mod">
          <ac:chgData name="이지형" userId="3d4594d6552e6340" providerId="LiveId" clId="{20940C96-80B4-4098-9A85-DEA9B1F9BFAC}" dt="2018-02-19T14:57:05.790" v="9" actId="20577"/>
          <ac:spMkLst>
            <pc:docMk/>
            <pc:sldMk cId="1754337433" sldId="366"/>
            <ac:spMk id="27" creationId="{5D123C05-F498-4EC9-8CEA-E0AC1EBF094E}"/>
          </ac:spMkLst>
        </pc:spChg>
        <pc:spChg chg="mod">
          <ac:chgData name="이지형" userId="3d4594d6552e6340" providerId="LiveId" clId="{20940C96-80B4-4098-9A85-DEA9B1F9BFAC}" dt="2018-02-19T14:57:12.401" v="10" actId="20577"/>
          <ac:spMkLst>
            <pc:docMk/>
            <pc:sldMk cId="1754337433" sldId="366"/>
            <ac:spMk id="34" creationId="{A5A1B513-600C-40F6-A241-82D0A68A58ED}"/>
          </ac:spMkLst>
        </pc:spChg>
        <pc:spChg chg="mod">
          <ac:chgData name="이지형" userId="3d4594d6552e6340" providerId="LiveId" clId="{20940C96-80B4-4098-9A85-DEA9B1F9BFAC}" dt="2018-02-19T14:57:14.921" v="11" actId="20577"/>
          <ac:spMkLst>
            <pc:docMk/>
            <pc:sldMk cId="1754337433" sldId="366"/>
            <ac:spMk id="35" creationId="{A66958BB-5F31-4489-B57E-49034F5B5F42}"/>
          </ac:spMkLst>
        </pc:spChg>
        <pc:grpChg chg="mod">
          <ac:chgData name="이지형" userId="3d4594d6552e6340" providerId="LiveId" clId="{20940C96-80B4-4098-9A85-DEA9B1F9BFAC}" dt="2018-02-19T14:57:27.739" v="12" actId="1076"/>
          <ac:grpSpMkLst>
            <pc:docMk/>
            <pc:sldMk cId="1754337433" sldId="366"/>
            <ac:grpSpMk id="7" creationId="{82F59F3D-6842-4CDF-A8B3-6854C9C43BCD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1B38B11-2A87-BB4B-9CDA-A3CAE93E86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877A820-9664-C845-B36D-4E25FEFBEF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2080AA9-C7F2-4478-951B-A201591130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3827F259-7B1E-2947-8D05-A6B3C203A5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754AFADB-D7C1-9F48-AB4A-EC2EDB4876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1EEF852A-02F3-FD43-9378-748B526B8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A0A62B4B-7C97-4DEB-A751-64233F7034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6F545550-5D74-4E4E-B2D2-5D18574973D7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ABBDDE-6AB4-4C7A-9B9A-3335E35802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435B15-4842-46BC-A02C-B8B5C69C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9B33-BAE7-4401-93AA-8901619E19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12726A-E474-4AC9-98DB-563DDEFCC5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A93D1A-F4A0-4DC8-B79A-3E705A11D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1474-596F-48CB-B415-B6BE584BAA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1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5F4D73-639E-4ED2-9ACB-8EC30AD485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6130A5B-D670-4FD0-B012-9F0335ED14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7880B-201C-4257-A809-6C50A83537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64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A962A2-95CB-4920-849F-DA9F7BD6F2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74E2BB1-E8D4-44FF-AB00-86F4D020AA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0AF0D-5D16-41E0-9E3A-69CA9B6CA9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7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A704B1-039C-4780-BED7-D6A1DC98BC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454A576-DBB9-4DF1-994E-7226438D5F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2B0E5-F9CD-4A9E-AA57-F4C7943BD472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9541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BA911E-6227-4BF8-BDC3-6C385ACF17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17864C-A892-4BAD-9536-7A187DB48E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8B426-D69E-4A6A-A10F-2367B398D5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1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9EF865-CA73-4B95-B032-7E6BED4EC1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B53741-7A13-4C8B-B208-560FCAA868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E99A8-99FC-45AC-AF67-A4C329BBF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5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1CDFF-EF4A-47AF-A56E-36F9E3728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CCFFF-6330-4C63-9622-0E7A1ADBBB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712C5-3CBD-4A9A-B178-F3095F95E0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13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ABADF0B-D8B9-4F90-8B10-9A3C1752DE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CC2D947-90CF-4EA7-963D-7F5813A190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4FA0D-1666-4C88-86BF-9FF0A16396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3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A3A48DF-0ECC-4E6D-B089-7FEFCE7A8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28CA5ED-5451-4E81-9BD9-B44C91BA8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E17F-ADDD-45FE-8D99-88C046C581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1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740C3C-AF02-49CB-BA28-6677B3C38B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EE5D8D-95E5-4A2A-8A78-93183F148E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0E932-7BDB-4DF5-AEE7-414306903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3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ADAAA4-FC3F-4ECC-80C3-E1D27DD54A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6246CD-2CDD-49F5-87CE-D4A8CDA2F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AAAF-0955-42C0-816D-B2CA0ED975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7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D7821B78-880A-ED45-94F9-6A90AD7D99DD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1CF525-609D-449E-B907-90D5EB727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83A4B9C-8F0E-4409-8D49-C19F1D3D6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158402AC-FBCD-1C4F-8E89-0DF8535AD6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</a:t>
            </a:r>
            <a:r>
              <a:rPr lang="en-US" altLang="ko-KR" err="1"/>
              <a:t>Sungkyunkwan</a:t>
            </a:r>
            <a:r>
              <a:rPr lang="en-US" altLang="ko-KR"/>
              <a:t>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78E7BC9B-3E92-3344-B0E4-B6615726FA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56C42809-E47A-484D-B834-8A0628B7050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image" Target="../media/image2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wmf"/><Relationship Id="rId3" Type="http://schemas.openxmlformats.org/officeDocument/2006/relationships/image" Target="../media/image2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2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3.wmf"/><Relationship Id="rId3" Type="http://schemas.openxmlformats.org/officeDocument/2006/relationships/image" Target="../media/image2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8.wmf"/><Relationship Id="rId3" Type="http://schemas.openxmlformats.org/officeDocument/2006/relationships/image" Target="../media/image2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2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87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87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5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>
            <a:extLst>
              <a:ext uri="{FF2B5EF4-FFF2-40B4-BE49-F238E27FC236}">
                <a16:creationId xmlns:a16="http://schemas.microsoft.com/office/drawing/2014/main" id="{B291F3E4-8B7E-4920-BB8F-2502DBB0C0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C7D3D91-7A9E-47D0-B02A-1268F6DBF3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0FDA356-6728-493B-917F-B9AF1AE01E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04AB4F7B-1F18-4FEE-AC82-1CF46DEE8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5118F-B4DB-44F1-8211-2A28A62743FF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바닥글 개체 틀 3">
            <a:extLst>
              <a:ext uri="{FF2B5EF4-FFF2-40B4-BE49-F238E27FC236}">
                <a16:creationId xmlns:a16="http://schemas.microsoft.com/office/drawing/2014/main" id="{E1BBD512-212F-42AA-A8DD-68E321640F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66622DB-4059-4037-B401-258A5916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(2)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37598CC-4931-435E-B904-87C0A3B3D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11750"/>
          </a:xfrm>
        </p:spPr>
        <p:txBody>
          <a:bodyPr/>
          <a:lstStyle/>
          <a:p>
            <a:pPr eaLnBrk="1" hangingPunct="1"/>
            <a:r>
              <a:rPr lang="en-US" altLang="ko-KR"/>
              <a:t>Sigmoid function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15642365-D0A3-4A4A-A09F-4F296BED1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68500"/>
          <a:ext cx="30241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15642365-D0A3-4A4A-A09F-4F296BED1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68500"/>
                        <a:ext cx="30241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5">
            <a:extLst>
              <a:ext uri="{FF2B5EF4-FFF2-40B4-BE49-F238E27FC236}">
                <a16:creationId xmlns:a16="http://schemas.microsoft.com/office/drawing/2014/main" id="{89EE7C08-C21D-432B-BA98-359C6FF03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5229225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098579CD-D506-4C68-BB59-F138BDD5D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860800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3" name="Freeform 7">
            <a:extLst>
              <a:ext uri="{FF2B5EF4-FFF2-40B4-BE49-F238E27FC236}">
                <a16:creationId xmlns:a16="http://schemas.microsoft.com/office/drawing/2014/main" id="{AEC2F4F2-6B0F-40EA-AA50-2DBD20D87611}"/>
              </a:ext>
            </a:extLst>
          </p:cNvPr>
          <p:cNvSpPr>
            <a:spLocks/>
          </p:cNvSpPr>
          <p:nvPr/>
        </p:nvSpPr>
        <p:spPr bwMode="auto">
          <a:xfrm>
            <a:off x="1835150" y="4268788"/>
            <a:ext cx="2160588" cy="925512"/>
          </a:xfrm>
          <a:custGeom>
            <a:avLst/>
            <a:gdLst>
              <a:gd name="T0" fmla="*/ 2147483646 w 1361"/>
              <a:gd name="T1" fmla="*/ 2147483646 h 583"/>
              <a:gd name="T2" fmla="*/ 2147483646 w 1361"/>
              <a:gd name="T3" fmla="*/ 2147483646 h 583"/>
              <a:gd name="T4" fmla="*/ 2147483646 w 1361"/>
              <a:gd name="T5" fmla="*/ 2147483646 h 583"/>
              <a:gd name="T6" fmla="*/ 2147483646 w 1361"/>
              <a:gd name="T7" fmla="*/ 2147483646 h 583"/>
              <a:gd name="T8" fmla="*/ 2147483646 w 1361"/>
              <a:gd name="T9" fmla="*/ 2147483646 h 583"/>
              <a:gd name="T10" fmla="*/ 2147483646 w 1361"/>
              <a:gd name="T11" fmla="*/ 2147483646 h 583"/>
              <a:gd name="T12" fmla="*/ 2147483646 w 1361"/>
              <a:gd name="T13" fmla="*/ 2147483646 h 583"/>
              <a:gd name="T14" fmla="*/ 0 w 1361"/>
              <a:gd name="T15" fmla="*/ 2147483646 h 5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61"/>
              <a:gd name="T25" fmla="*/ 0 h 583"/>
              <a:gd name="T26" fmla="*/ 1361 w 1361"/>
              <a:gd name="T27" fmla="*/ 583 h 5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61" h="583">
                <a:moveTo>
                  <a:pt x="1361" y="15"/>
                </a:moveTo>
                <a:cubicBezTo>
                  <a:pt x="1244" y="7"/>
                  <a:pt x="1127" y="0"/>
                  <a:pt x="1044" y="15"/>
                </a:cubicBezTo>
                <a:cubicBezTo>
                  <a:pt x="961" y="30"/>
                  <a:pt x="915" y="53"/>
                  <a:pt x="862" y="106"/>
                </a:cubicBezTo>
                <a:cubicBezTo>
                  <a:pt x="809" y="159"/>
                  <a:pt x="764" y="280"/>
                  <a:pt x="726" y="333"/>
                </a:cubicBezTo>
                <a:cubicBezTo>
                  <a:pt x="688" y="386"/>
                  <a:pt x="688" y="386"/>
                  <a:pt x="635" y="424"/>
                </a:cubicBezTo>
                <a:cubicBezTo>
                  <a:pt x="582" y="462"/>
                  <a:pt x="500" y="537"/>
                  <a:pt x="409" y="560"/>
                </a:cubicBezTo>
                <a:cubicBezTo>
                  <a:pt x="318" y="583"/>
                  <a:pt x="159" y="560"/>
                  <a:pt x="91" y="560"/>
                </a:cubicBezTo>
                <a:cubicBezTo>
                  <a:pt x="23" y="560"/>
                  <a:pt x="11" y="560"/>
                  <a:pt x="0" y="5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62A5EA25-224B-441F-9A9F-061EFF370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61BF5B4A-0DC7-4C9B-AC53-8ABA1863C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15778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756BDE45-1E6C-48CB-B8A3-607A8CABE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797425"/>
            <a:ext cx="504825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AE9A3933-48CB-4BE7-8BFA-76610270B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/>
              <a:t>1/2</a:t>
            </a:r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75F7F65C-18AA-40E4-AC8A-011A76A8E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42211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B83C4A1E-FAD1-4256-9CFA-51E249C8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9363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1</a:t>
            </a:r>
          </a:p>
        </p:txBody>
      </p:sp>
      <p:graphicFrame>
        <p:nvGraphicFramePr>
          <p:cNvPr id="24590" name="Object 15">
            <a:extLst>
              <a:ext uri="{FF2B5EF4-FFF2-40B4-BE49-F238E27FC236}">
                <a16:creationId xmlns:a16="http://schemas.microsoft.com/office/drawing/2014/main" id="{A1D2985B-346F-4582-AD05-2AF5BB22D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350" y="1908175"/>
          <a:ext cx="4138613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24590" name="Object 15">
                        <a:extLst>
                          <a:ext uri="{FF2B5EF4-FFF2-40B4-BE49-F238E27FC236}">
                            <a16:creationId xmlns:a16="http://schemas.microsoft.com/office/drawing/2014/main" id="{A1D2985B-346F-4582-AD05-2AF5BB22D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908175"/>
                        <a:ext cx="4138613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슬라이드 번호 개체 틀 1">
            <a:extLst>
              <a:ext uri="{FF2B5EF4-FFF2-40B4-BE49-F238E27FC236}">
                <a16:creationId xmlns:a16="http://schemas.microsoft.com/office/drawing/2014/main" id="{E750AB5D-D9A6-468B-9AE0-F72E51A35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9673B-C39F-4885-A318-0D3E5AED45CD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바닥글 개체 틀 3">
            <a:extLst>
              <a:ext uri="{FF2B5EF4-FFF2-40B4-BE49-F238E27FC236}">
                <a16:creationId xmlns:a16="http://schemas.microsoft.com/office/drawing/2014/main" id="{4D28910B-9F95-4ABD-982E-185BC9704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7E61C5B-8C01-464C-BF87-804814620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(3)</a:t>
            </a:r>
          </a:p>
        </p:txBody>
      </p:sp>
      <p:sp>
        <p:nvSpPr>
          <p:cNvPr id="25603" name="Rectangle 11">
            <a:extLst>
              <a:ext uri="{FF2B5EF4-FFF2-40B4-BE49-F238E27FC236}">
                <a16:creationId xmlns:a16="http://schemas.microsoft.com/office/drawing/2014/main" id="{1CFCF5BC-0796-4016-AA1F-A91E66BF9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Basic Idea </a:t>
            </a:r>
          </a:p>
          <a:p>
            <a:pPr lvl="1" eaLnBrk="1" hangingPunct="1"/>
            <a:r>
              <a:rPr lang="en-US" altLang="ko-KR"/>
              <a:t>Given input-target pairs and output of NN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Minimize the error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7DDD0DA-701D-4E71-9A0C-79E76BA6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8A70AFF-054E-43E0-94A2-02BEEFF7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06762E59-6CC6-4F25-ACDF-604BF505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5607" name="Rectangle 12">
            <a:extLst>
              <a:ext uri="{FF2B5EF4-FFF2-40B4-BE49-F238E27FC236}">
                <a16:creationId xmlns:a16="http://schemas.microsoft.com/office/drawing/2014/main" id="{5E1136C6-4B5E-434E-A35D-F9BF0D160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13000"/>
            <a:ext cx="4321175" cy="1223963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D</a:t>
            </a:r>
            <a:r>
              <a:rPr lang="en-US" altLang="ko-KR" sz="1800" baseline="-25000"/>
              <a:t>1</a:t>
            </a:r>
            <a:r>
              <a:rPr lang="en-US" altLang="ko-KR" sz="1800"/>
              <a:t>=( x</a:t>
            </a:r>
            <a:r>
              <a:rPr lang="en-US" altLang="ko-KR" sz="1800" baseline="-25000"/>
              <a:t>11</a:t>
            </a:r>
            <a:r>
              <a:rPr lang="en-US" altLang="ko-KR" sz="1800"/>
              <a:t>, x</a:t>
            </a:r>
            <a:r>
              <a:rPr lang="en-US" altLang="ko-KR" sz="1800" baseline="-25000"/>
              <a:t>12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</a:t>
            </a:r>
            <a:r>
              <a:rPr lang="en-US" altLang="ko-KR" sz="1800"/>
              <a:t>, x</a:t>
            </a:r>
            <a:r>
              <a:rPr lang="en-US" altLang="ko-KR" sz="1800" baseline="-25000"/>
              <a:t>1d</a:t>
            </a:r>
            <a:r>
              <a:rPr lang="en-US" altLang="ko-KR" sz="1800"/>
              <a:t>, t</a:t>
            </a:r>
            <a:r>
              <a:rPr lang="en-US" altLang="ko-KR" sz="1800" baseline="-25000"/>
              <a:t>11 </a:t>
            </a:r>
            <a:r>
              <a:rPr lang="en-US" altLang="ko-KR" sz="1800"/>
              <a:t>, t</a:t>
            </a:r>
            <a:r>
              <a:rPr lang="en-US" altLang="ko-KR" sz="1800" baseline="-25000"/>
              <a:t>12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t</a:t>
            </a:r>
            <a:r>
              <a:rPr lang="en-US" altLang="ko-KR" sz="1800" baseline="-25000"/>
              <a:t>1m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D</a:t>
            </a:r>
            <a:r>
              <a:rPr lang="en-US" altLang="ko-KR" sz="1800" baseline="-25000"/>
              <a:t>2</a:t>
            </a:r>
            <a:r>
              <a:rPr lang="en-US" altLang="ko-KR" sz="1800"/>
              <a:t>=( x</a:t>
            </a:r>
            <a:r>
              <a:rPr lang="en-US" altLang="ko-KR" sz="1800" baseline="-25000"/>
              <a:t>21</a:t>
            </a:r>
            <a:r>
              <a:rPr lang="en-US" altLang="ko-KR" sz="1800"/>
              <a:t>, x</a:t>
            </a:r>
            <a:r>
              <a:rPr lang="en-US" altLang="ko-KR" sz="1800" baseline="-25000"/>
              <a:t>22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x</a:t>
            </a:r>
            <a:r>
              <a:rPr lang="en-US" altLang="ko-KR" sz="1800" baseline="-25000"/>
              <a:t>2d</a:t>
            </a:r>
            <a:r>
              <a:rPr lang="en-US" altLang="ko-KR" sz="1800"/>
              <a:t>, t</a:t>
            </a:r>
            <a:r>
              <a:rPr lang="en-US" altLang="ko-KR" sz="1800" baseline="-25000"/>
              <a:t>21 </a:t>
            </a:r>
            <a:r>
              <a:rPr lang="en-US" altLang="ko-KR" sz="1800"/>
              <a:t>, t</a:t>
            </a:r>
            <a:r>
              <a:rPr lang="en-US" altLang="ko-KR" sz="1800" baseline="-25000"/>
              <a:t>22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t</a:t>
            </a:r>
            <a:r>
              <a:rPr lang="en-US" altLang="ko-KR" sz="1800" baseline="-25000"/>
              <a:t>2m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D</a:t>
            </a:r>
            <a:r>
              <a:rPr lang="en-US" altLang="ko-KR" sz="1800" baseline="-25000"/>
              <a:t>N</a:t>
            </a:r>
            <a:r>
              <a:rPr lang="en-US" altLang="ko-KR" sz="1800"/>
              <a:t>=( x</a:t>
            </a:r>
            <a:r>
              <a:rPr lang="en-US" altLang="ko-KR" sz="1800" baseline="-25000"/>
              <a:t>N1</a:t>
            </a:r>
            <a:r>
              <a:rPr lang="en-US" altLang="ko-KR" sz="1800"/>
              <a:t>, x</a:t>
            </a:r>
            <a:r>
              <a:rPr lang="en-US" altLang="ko-KR" sz="1800" baseline="-25000"/>
              <a:t>N2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x</a:t>
            </a:r>
            <a:r>
              <a:rPr lang="en-US" altLang="ko-KR" sz="1800" baseline="-25000"/>
              <a:t>Nd</a:t>
            </a:r>
            <a:r>
              <a:rPr lang="en-US" altLang="ko-KR" sz="1800"/>
              <a:t>, t</a:t>
            </a:r>
            <a:r>
              <a:rPr lang="en-US" altLang="ko-KR" sz="1800" baseline="-25000"/>
              <a:t>N1 </a:t>
            </a:r>
            <a:r>
              <a:rPr lang="en-US" altLang="ko-KR" sz="1800"/>
              <a:t>, t</a:t>
            </a:r>
            <a:r>
              <a:rPr lang="en-US" altLang="ko-KR" sz="1800" baseline="-25000"/>
              <a:t>N2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t</a:t>
            </a:r>
            <a:r>
              <a:rPr lang="en-US" altLang="ko-KR" sz="1800" baseline="-25000"/>
              <a:t>Nm</a:t>
            </a:r>
            <a:r>
              <a:rPr lang="en-US" altLang="ko-KR" sz="1800"/>
              <a:t>)</a:t>
            </a:r>
          </a:p>
        </p:txBody>
      </p:sp>
      <p:sp>
        <p:nvSpPr>
          <p:cNvPr id="25608" name="Text Box 13">
            <a:extLst>
              <a:ext uri="{FF2B5EF4-FFF2-40B4-BE49-F238E27FC236}">
                <a16:creationId xmlns:a16="http://schemas.microsoft.com/office/drawing/2014/main" id="{61313E73-1BD7-493D-914E-7CFB73A3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25888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inputs</a:t>
            </a:r>
          </a:p>
        </p:txBody>
      </p:sp>
      <p:sp>
        <p:nvSpPr>
          <p:cNvPr id="25609" name="Text Box 14">
            <a:extLst>
              <a:ext uri="{FF2B5EF4-FFF2-40B4-BE49-F238E27FC236}">
                <a16:creationId xmlns:a16="http://schemas.microsoft.com/office/drawing/2014/main" id="{9DA4347B-3096-475C-8C1D-1050F4F1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3919538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targets</a:t>
            </a:r>
          </a:p>
        </p:txBody>
      </p:sp>
      <p:sp>
        <p:nvSpPr>
          <p:cNvPr id="25610" name="AutoShape 15">
            <a:extLst>
              <a:ext uri="{FF2B5EF4-FFF2-40B4-BE49-F238E27FC236}">
                <a16:creationId xmlns:a16="http://schemas.microsoft.com/office/drawing/2014/main" id="{20A2A4B9-7ACD-4139-9887-F4CA9B4722FF}"/>
              </a:ext>
            </a:extLst>
          </p:cNvPr>
          <p:cNvSpPr>
            <a:spLocks/>
          </p:cNvSpPr>
          <p:nvPr/>
        </p:nvSpPr>
        <p:spPr bwMode="auto">
          <a:xfrm rot="-5400000">
            <a:off x="2699544" y="3061494"/>
            <a:ext cx="215900" cy="1512888"/>
          </a:xfrm>
          <a:prstGeom prst="leftBrace">
            <a:avLst>
              <a:gd name="adj1" fmla="val 5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5611" name="AutoShape 16">
            <a:extLst>
              <a:ext uri="{FF2B5EF4-FFF2-40B4-BE49-F238E27FC236}">
                <a16:creationId xmlns:a16="http://schemas.microsoft.com/office/drawing/2014/main" id="{B100CD09-6249-4359-92B3-99A876910705}"/>
              </a:ext>
            </a:extLst>
          </p:cNvPr>
          <p:cNvSpPr>
            <a:spLocks/>
          </p:cNvSpPr>
          <p:nvPr/>
        </p:nvSpPr>
        <p:spPr bwMode="auto">
          <a:xfrm rot="-5400000">
            <a:off x="4355307" y="3061494"/>
            <a:ext cx="215900" cy="1512887"/>
          </a:xfrm>
          <a:prstGeom prst="leftBrace">
            <a:avLst>
              <a:gd name="adj1" fmla="val 5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5612" name="Rectangle 17">
            <a:extLst>
              <a:ext uri="{FF2B5EF4-FFF2-40B4-BE49-F238E27FC236}">
                <a16:creationId xmlns:a16="http://schemas.microsoft.com/office/drawing/2014/main" id="{D0C06D5C-3F20-4678-BE3C-F6ED29BB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20938"/>
            <a:ext cx="2305050" cy="122396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 o</a:t>
            </a:r>
            <a:r>
              <a:rPr lang="en-US" altLang="ko-KR" sz="1800" baseline="-25000"/>
              <a:t>11</a:t>
            </a:r>
            <a:r>
              <a:rPr lang="en-US" altLang="ko-KR" sz="1800"/>
              <a:t>, o</a:t>
            </a:r>
            <a:r>
              <a:rPr lang="en-US" altLang="ko-KR" sz="1800" baseline="-25000"/>
              <a:t>12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o</a:t>
            </a:r>
            <a:r>
              <a:rPr lang="en-US" altLang="ko-KR" sz="1800" baseline="-25000"/>
              <a:t>1m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 o</a:t>
            </a:r>
            <a:r>
              <a:rPr lang="en-US" altLang="ko-KR" sz="1800" baseline="-25000"/>
              <a:t>21</a:t>
            </a:r>
            <a:r>
              <a:rPr lang="en-US" altLang="ko-KR" sz="1800"/>
              <a:t>, o</a:t>
            </a:r>
            <a:r>
              <a:rPr lang="en-US" altLang="ko-KR" sz="1800" baseline="-25000"/>
              <a:t>22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o</a:t>
            </a:r>
            <a:r>
              <a:rPr lang="en-US" altLang="ko-KR" sz="1800" baseline="-25000"/>
              <a:t>2m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 o</a:t>
            </a:r>
            <a:r>
              <a:rPr lang="en-US" altLang="ko-KR" sz="1800" baseline="-25000"/>
              <a:t>N1</a:t>
            </a:r>
            <a:r>
              <a:rPr lang="en-US" altLang="ko-KR" sz="1800"/>
              <a:t>, o</a:t>
            </a:r>
            <a:r>
              <a:rPr lang="en-US" altLang="ko-KR" sz="1800" baseline="-25000"/>
              <a:t>N2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…,</a:t>
            </a:r>
            <a:r>
              <a:rPr lang="en-US" altLang="ko-KR" sz="1800"/>
              <a:t> o</a:t>
            </a:r>
            <a:r>
              <a:rPr lang="en-US" altLang="ko-KR" sz="1800" baseline="-25000"/>
              <a:t>Nm</a:t>
            </a:r>
            <a:r>
              <a:rPr lang="en-US" altLang="ko-KR" sz="1800"/>
              <a:t>)</a:t>
            </a:r>
          </a:p>
        </p:txBody>
      </p:sp>
      <p:sp>
        <p:nvSpPr>
          <p:cNvPr id="25613" name="Text Box 18">
            <a:extLst>
              <a:ext uri="{FF2B5EF4-FFF2-40B4-BE49-F238E27FC236}">
                <a16:creationId xmlns:a16="http://schemas.microsoft.com/office/drawing/2014/main" id="{20EEC015-6786-4AF3-BF8B-29769DFB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3933825"/>
            <a:ext cx="171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Outputs of NN</a:t>
            </a:r>
          </a:p>
        </p:txBody>
      </p:sp>
      <p:sp>
        <p:nvSpPr>
          <p:cNvPr id="25614" name="AutoShape 20">
            <a:extLst>
              <a:ext uri="{FF2B5EF4-FFF2-40B4-BE49-F238E27FC236}">
                <a16:creationId xmlns:a16="http://schemas.microsoft.com/office/drawing/2014/main" id="{84DBBC01-0BFA-4CBD-B735-72C81F31E9F9}"/>
              </a:ext>
            </a:extLst>
          </p:cNvPr>
          <p:cNvSpPr>
            <a:spLocks/>
          </p:cNvSpPr>
          <p:nvPr/>
        </p:nvSpPr>
        <p:spPr bwMode="auto">
          <a:xfrm rot="-5400000">
            <a:off x="6947694" y="3069431"/>
            <a:ext cx="215900" cy="1512888"/>
          </a:xfrm>
          <a:prstGeom prst="leftBrace">
            <a:avLst>
              <a:gd name="adj1" fmla="val 5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25615" name="Object 19">
            <a:extLst>
              <a:ext uri="{FF2B5EF4-FFF2-40B4-BE49-F238E27FC236}">
                <a16:creationId xmlns:a16="http://schemas.microsoft.com/office/drawing/2014/main" id="{47B9125B-9AFB-4AE2-BB68-124AE6C16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4857750"/>
          <a:ext cx="20097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25615" name="Object 19">
                        <a:extLst>
                          <a:ext uri="{FF2B5EF4-FFF2-40B4-BE49-F238E27FC236}">
                            <a16:creationId xmlns:a16="http://schemas.microsoft.com/office/drawing/2014/main" id="{47B9125B-9AFB-4AE2-BB68-124AE6C16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857750"/>
                        <a:ext cx="20097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0">
            <a:extLst>
              <a:ext uri="{FF2B5EF4-FFF2-40B4-BE49-F238E27FC236}">
                <a16:creationId xmlns:a16="http://schemas.microsoft.com/office/drawing/2014/main" id="{DD5B4BA6-FDCE-4BC1-9A61-79E83CD0E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4826000"/>
          <a:ext cx="28575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5616" name="Object 20">
                        <a:extLst>
                          <a:ext uri="{FF2B5EF4-FFF2-40B4-BE49-F238E27FC236}">
                            <a16:creationId xmlns:a16="http://schemas.microsoft.com/office/drawing/2014/main" id="{DD5B4BA6-FDCE-4BC1-9A61-79E83CD0E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826000"/>
                        <a:ext cx="28575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39">
            <a:extLst>
              <a:ext uri="{FF2B5EF4-FFF2-40B4-BE49-F238E27FC236}">
                <a16:creationId xmlns:a16="http://schemas.microsoft.com/office/drawing/2014/main" id="{D01FC3CA-BDCE-4BC1-805C-00A01540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5000625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where</a:t>
            </a:r>
          </a:p>
        </p:txBody>
      </p:sp>
      <p:sp>
        <p:nvSpPr>
          <p:cNvPr id="25618" name="슬라이드 번호 개체 틀 1">
            <a:extLst>
              <a:ext uri="{FF2B5EF4-FFF2-40B4-BE49-F238E27FC236}">
                <a16:creationId xmlns:a16="http://schemas.microsoft.com/office/drawing/2014/main" id="{AB33BBA4-A2D5-42B4-BF8A-BEAD784C1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E6130-E7A6-45CE-93B6-57554F97CAFC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제목 1">
            <a:extLst>
              <a:ext uri="{FF2B5EF4-FFF2-40B4-BE49-F238E27FC236}">
                <a16:creationId xmlns:a16="http://schemas.microsoft.com/office/drawing/2014/main" id="{B1440634-6F53-40BF-B3C6-1404EB58C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Error Back Propagation (4)</a:t>
            </a:r>
            <a:endParaRPr lang="ko-KR" altLang="en-US"/>
          </a:p>
        </p:txBody>
      </p:sp>
      <p:sp>
        <p:nvSpPr>
          <p:cNvPr id="26626" name="내용 개체 틀 2">
            <a:extLst>
              <a:ext uri="{FF2B5EF4-FFF2-40B4-BE49-F238E27FC236}">
                <a16:creationId xmlns:a16="http://schemas.microsoft.com/office/drawing/2014/main" id="{60B12857-8AA8-40E0-A1DF-C2ADFF927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Remind Error Function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Font typeface="Wingdings 2" panose="05020102010507070707" pitchFamily="18" charset="2"/>
              <a:buNone/>
            </a:pPr>
            <a:endParaRPr lang="en-US" altLang="ko-KR"/>
          </a:p>
        </p:txBody>
      </p:sp>
      <p:sp>
        <p:nvSpPr>
          <p:cNvPr id="26627" name="바닥글 개체 틀 3">
            <a:extLst>
              <a:ext uri="{FF2B5EF4-FFF2-40B4-BE49-F238E27FC236}">
                <a16:creationId xmlns:a16="http://schemas.microsoft.com/office/drawing/2014/main" id="{050699BF-A4E5-4ADD-8D73-C5B9173512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graphicFrame>
        <p:nvGraphicFramePr>
          <p:cNvPr id="26628" name="개체 3">
            <a:extLst>
              <a:ext uri="{FF2B5EF4-FFF2-40B4-BE49-F238E27FC236}">
                <a16:creationId xmlns:a16="http://schemas.microsoft.com/office/drawing/2014/main" id="{23F38F54-68CD-4740-80DF-7EFCDABA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2360613"/>
          <a:ext cx="24812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26628" name="개체 3">
                        <a:extLst>
                          <a:ext uri="{FF2B5EF4-FFF2-40B4-BE49-F238E27FC236}">
                            <a16:creationId xmlns:a16="http://schemas.microsoft.com/office/drawing/2014/main" id="{23F38F54-68CD-4740-80DF-7EFCDABA2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60613"/>
                        <a:ext cx="24812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개체 5">
            <a:extLst>
              <a:ext uri="{FF2B5EF4-FFF2-40B4-BE49-F238E27FC236}">
                <a16:creationId xmlns:a16="http://schemas.microsoft.com/office/drawing/2014/main" id="{53CD20AC-CDD2-4452-97E6-EC16C100C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238" y="4641850"/>
          <a:ext cx="55943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6629" name="개체 5">
                        <a:extLst>
                          <a:ext uri="{FF2B5EF4-FFF2-40B4-BE49-F238E27FC236}">
                            <a16:creationId xmlns:a16="http://schemas.microsoft.com/office/drawing/2014/main" id="{53CD20AC-CDD2-4452-97E6-EC16C100C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641850"/>
                        <a:ext cx="559435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462D54BF-5CD0-461F-971C-3FF41E4BE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713" y="3227388"/>
          <a:ext cx="2393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462D54BF-5CD0-461F-971C-3FF41E4BE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227388"/>
                        <a:ext cx="23939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29">
            <a:extLst>
              <a:ext uri="{FF2B5EF4-FFF2-40B4-BE49-F238E27FC236}">
                <a16:creationId xmlns:a16="http://schemas.microsoft.com/office/drawing/2014/main" id="{20A3E9DB-0945-4617-8426-F2CE1BF00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090988"/>
          <a:ext cx="1928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26631" name="Object 129">
                        <a:extLst>
                          <a:ext uri="{FF2B5EF4-FFF2-40B4-BE49-F238E27FC236}">
                            <a16:creationId xmlns:a16="http://schemas.microsoft.com/office/drawing/2014/main" id="{20A3E9DB-0945-4617-8426-F2CE1BF00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090988"/>
                        <a:ext cx="19288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2" name="그룹 55">
            <a:extLst>
              <a:ext uri="{FF2B5EF4-FFF2-40B4-BE49-F238E27FC236}">
                <a16:creationId xmlns:a16="http://schemas.microsoft.com/office/drawing/2014/main" id="{64A40031-69B6-4E60-A18E-75DD1965CD4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468563"/>
            <a:ext cx="4468812" cy="2184400"/>
            <a:chOff x="755576" y="2060848"/>
            <a:chExt cx="4469658" cy="2184400"/>
          </a:xfrm>
        </p:grpSpPr>
        <p:grpSp>
          <p:nvGrpSpPr>
            <p:cNvPr id="26641" name="그룹 58">
              <a:extLst>
                <a:ext uri="{FF2B5EF4-FFF2-40B4-BE49-F238E27FC236}">
                  <a16:creationId xmlns:a16="http://schemas.microsoft.com/office/drawing/2014/main" id="{74B839F8-35F0-4F4C-B6C7-854F66C5E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6" y="2060848"/>
              <a:ext cx="4469658" cy="2184400"/>
              <a:chOff x="755650" y="2017713"/>
              <a:chExt cx="4469658" cy="2184397"/>
            </a:xfrm>
          </p:grpSpPr>
          <p:sp>
            <p:nvSpPr>
              <p:cNvPr id="26643" name="Oval 75">
                <a:extLst>
                  <a:ext uri="{FF2B5EF4-FFF2-40B4-BE49-F238E27FC236}">
                    <a16:creationId xmlns:a16="http://schemas.microsoft.com/office/drawing/2014/main" id="{2B45C1D3-78C7-4F7D-9ECD-C8D493046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163" y="2084388"/>
                <a:ext cx="393700" cy="40798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644" name="Oval 76">
                <a:extLst>
                  <a:ext uri="{FF2B5EF4-FFF2-40B4-BE49-F238E27FC236}">
                    <a16:creationId xmlns:a16="http://schemas.microsoft.com/office/drawing/2014/main" id="{E829DA3B-1AC1-4C1B-99B3-042697BD1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163" y="2746375"/>
                <a:ext cx="393700" cy="406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j</a:t>
                </a:r>
              </a:p>
            </p:txBody>
          </p:sp>
          <p:sp>
            <p:nvSpPr>
              <p:cNvPr id="26645" name="Oval 77">
                <a:extLst>
                  <a:ext uri="{FF2B5EF4-FFF2-40B4-BE49-F238E27FC236}">
                    <a16:creationId xmlns:a16="http://schemas.microsoft.com/office/drawing/2014/main" id="{383318B3-365E-4D97-82AC-E206337F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163" y="3529010"/>
                <a:ext cx="393700" cy="40798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646" name="Text Box 78">
                <a:extLst>
                  <a:ext uri="{FF2B5EF4-FFF2-40B4-BE49-F238E27FC236}">
                    <a16:creationId xmlns:a16="http://schemas.microsoft.com/office/drawing/2014/main" id="{27D1195E-3FA5-4180-A2B2-59D7EA6F1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963" y="3071810"/>
                <a:ext cx="4127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</a:rPr>
                  <a:t>…</a:t>
                </a:r>
                <a:endParaRPr lang="en-US" altLang="ko-KR" sz="1800"/>
              </a:p>
            </p:txBody>
          </p:sp>
          <p:sp>
            <p:nvSpPr>
              <p:cNvPr id="26647" name="Oval 79">
                <a:extLst>
                  <a:ext uri="{FF2B5EF4-FFF2-40B4-BE49-F238E27FC236}">
                    <a16:creationId xmlns:a16="http://schemas.microsoft.com/office/drawing/2014/main" id="{C7B018A1-1691-40ED-8CAD-D26C7182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925" y="2084388"/>
                <a:ext cx="393700" cy="40798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648" name="Oval 80">
                <a:extLst>
                  <a:ext uri="{FF2B5EF4-FFF2-40B4-BE49-F238E27FC236}">
                    <a16:creationId xmlns:a16="http://schemas.microsoft.com/office/drawing/2014/main" id="{B7A88B96-213F-45B0-9A1B-202F98111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925" y="2746375"/>
                <a:ext cx="393700" cy="406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k</a:t>
                </a:r>
              </a:p>
            </p:txBody>
          </p:sp>
          <p:sp>
            <p:nvSpPr>
              <p:cNvPr id="26649" name="Oval 81">
                <a:extLst>
                  <a:ext uri="{FF2B5EF4-FFF2-40B4-BE49-F238E27FC236}">
                    <a16:creationId xmlns:a16="http://schemas.microsoft.com/office/drawing/2014/main" id="{9AD2EF2D-F482-4AA4-899C-6DFD345B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925" y="3529010"/>
                <a:ext cx="393700" cy="40798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6650" name="Text Box 82">
                <a:extLst>
                  <a:ext uri="{FF2B5EF4-FFF2-40B4-BE49-F238E27FC236}">
                    <a16:creationId xmlns:a16="http://schemas.microsoft.com/office/drawing/2014/main" id="{53F01667-C0B2-4B5B-BF76-38D6CF42C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725" y="3071810"/>
                <a:ext cx="4127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</a:rPr>
                  <a:t>…</a:t>
                </a:r>
                <a:endParaRPr lang="en-US" altLang="ko-KR" sz="1800"/>
              </a:p>
            </p:txBody>
          </p:sp>
          <p:cxnSp>
            <p:nvCxnSpPr>
              <p:cNvPr id="26651" name="AutoShape 83">
                <a:extLst>
                  <a:ext uri="{FF2B5EF4-FFF2-40B4-BE49-F238E27FC236}">
                    <a16:creationId xmlns:a16="http://schemas.microsoft.com/office/drawing/2014/main" id="{27E7A9F3-3951-4CD7-8DA9-8A98AC9B71DE}"/>
                  </a:ext>
                </a:extLst>
              </p:cNvPr>
              <p:cNvCxnSpPr>
                <a:cxnSpLocks noChangeShapeType="1"/>
                <a:stCxn id="26643" idx="6"/>
                <a:endCxn id="26647" idx="2"/>
              </p:cNvCxnSpPr>
              <p:nvPr/>
            </p:nvCxnSpPr>
            <p:spPr bwMode="auto">
              <a:xfrm>
                <a:off x="2836863" y="2289175"/>
                <a:ext cx="1135062" cy="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2" name="AutoShape 84">
                <a:extLst>
                  <a:ext uri="{FF2B5EF4-FFF2-40B4-BE49-F238E27FC236}">
                    <a16:creationId xmlns:a16="http://schemas.microsoft.com/office/drawing/2014/main" id="{97ABF77B-A849-47BD-AA90-E9840236FA5C}"/>
                  </a:ext>
                </a:extLst>
              </p:cNvPr>
              <p:cNvCxnSpPr>
                <a:cxnSpLocks noChangeShapeType="1"/>
                <a:stCxn id="26643" idx="6"/>
                <a:endCxn id="26648" idx="2"/>
              </p:cNvCxnSpPr>
              <p:nvPr/>
            </p:nvCxnSpPr>
            <p:spPr bwMode="auto">
              <a:xfrm>
                <a:off x="2836863" y="2289175"/>
                <a:ext cx="1135062" cy="66040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3" name="AutoShape 85">
                <a:extLst>
                  <a:ext uri="{FF2B5EF4-FFF2-40B4-BE49-F238E27FC236}">
                    <a16:creationId xmlns:a16="http://schemas.microsoft.com/office/drawing/2014/main" id="{9D934589-BD75-4445-9B57-92887731FB95}"/>
                  </a:ext>
                </a:extLst>
              </p:cNvPr>
              <p:cNvCxnSpPr>
                <a:cxnSpLocks noChangeShapeType="1"/>
                <a:stCxn id="26643" idx="6"/>
                <a:endCxn id="26649" idx="2"/>
              </p:cNvCxnSpPr>
              <p:nvPr/>
            </p:nvCxnSpPr>
            <p:spPr bwMode="auto">
              <a:xfrm>
                <a:off x="2836863" y="2288382"/>
                <a:ext cx="1135062" cy="1444622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4" name="AutoShape 86">
                <a:extLst>
                  <a:ext uri="{FF2B5EF4-FFF2-40B4-BE49-F238E27FC236}">
                    <a16:creationId xmlns:a16="http://schemas.microsoft.com/office/drawing/2014/main" id="{84494A60-07CA-4964-87B6-D6BDD882EE20}"/>
                  </a:ext>
                </a:extLst>
              </p:cNvPr>
              <p:cNvCxnSpPr>
                <a:cxnSpLocks noChangeShapeType="1"/>
                <a:stCxn id="26644" idx="6"/>
                <a:endCxn id="26648" idx="2"/>
              </p:cNvCxnSpPr>
              <p:nvPr/>
            </p:nvCxnSpPr>
            <p:spPr bwMode="auto">
              <a:xfrm>
                <a:off x="2836863" y="2949575"/>
                <a:ext cx="113506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5" name="AutoShape 87">
                <a:extLst>
                  <a:ext uri="{FF2B5EF4-FFF2-40B4-BE49-F238E27FC236}">
                    <a16:creationId xmlns:a16="http://schemas.microsoft.com/office/drawing/2014/main" id="{0EAA9270-F1BA-4E5E-99CF-2516E6AAE75D}"/>
                  </a:ext>
                </a:extLst>
              </p:cNvPr>
              <p:cNvCxnSpPr>
                <a:cxnSpLocks noChangeShapeType="1"/>
                <a:stCxn id="26644" idx="6"/>
                <a:endCxn id="26647" idx="2"/>
              </p:cNvCxnSpPr>
              <p:nvPr/>
            </p:nvCxnSpPr>
            <p:spPr bwMode="auto">
              <a:xfrm flipV="1">
                <a:off x="2836863" y="2289175"/>
                <a:ext cx="1135062" cy="66040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AutoShape 88">
                <a:extLst>
                  <a:ext uri="{FF2B5EF4-FFF2-40B4-BE49-F238E27FC236}">
                    <a16:creationId xmlns:a16="http://schemas.microsoft.com/office/drawing/2014/main" id="{881EA0F9-B38F-41E2-A074-93E6865CF358}"/>
                  </a:ext>
                </a:extLst>
              </p:cNvPr>
              <p:cNvCxnSpPr>
                <a:cxnSpLocks noChangeShapeType="1"/>
                <a:stCxn id="26644" idx="6"/>
                <a:endCxn id="26649" idx="2"/>
              </p:cNvCxnSpPr>
              <p:nvPr/>
            </p:nvCxnSpPr>
            <p:spPr bwMode="auto">
              <a:xfrm>
                <a:off x="2836863" y="2949575"/>
                <a:ext cx="1135062" cy="783429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7" name="AutoShape 89">
                <a:extLst>
                  <a:ext uri="{FF2B5EF4-FFF2-40B4-BE49-F238E27FC236}">
                    <a16:creationId xmlns:a16="http://schemas.microsoft.com/office/drawing/2014/main" id="{CF0FB0FB-F7B3-43D8-B18B-4D879FDEC950}"/>
                  </a:ext>
                </a:extLst>
              </p:cNvPr>
              <p:cNvCxnSpPr>
                <a:cxnSpLocks noChangeShapeType="1"/>
                <a:stCxn id="26645" idx="6"/>
                <a:endCxn id="26649" idx="2"/>
              </p:cNvCxnSpPr>
              <p:nvPr/>
            </p:nvCxnSpPr>
            <p:spPr bwMode="auto">
              <a:xfrm>
                <a:off x="2836863" y="3733797"/>
                <a:ext cx="1135062" cy="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AutoShape 90">
                <a:extLst>
                  <a:ext uri="{FF2B5EF4-FFF2-40B4-BE49-F238E27FC236}">
                    <a16:creationId xmlns:a16="http://schemas.microsoft.com/office/drawing/2014/main" id="{BF70D787-17B4-4916-9387-6388BA5956E0}"/>
                  </a:ext>
                </a:extLst>
              </p:cNvPr>
              <p:cNvCxnSpPr>
                <a:cxnSpLocks noChangeShapeType="1"/>
                <a:stCxn id="26645" idx="6"/>
                <a:endCxn id="26648" idx="2"/>
              </p:cNvCxnSpPr>
              <p:nvPr/>
            </p:nvCxnSpPr>
            <p:spPr bwMode="auto">
              <a:xfrm flipV="1">
                <a:off x="2836863" y="2949575"/>
                <a:ext cx="1135062" cy="783429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9" name="AutoShape 91">
                <a:extLst>
                  <a:ext uri="{FF2B5EF4-FFF2-40B4-BE49-F238E27FC236}">
                    <a16:creationId xmlns:a16="http://schemas.microsoft.com/office/drawing/2014/main" id="{DC3EEA48-8B35-4293-A427-DA4014D45C06}"/>
                  </a:ext>
                </a:extLst>
              </p:cNvPr>
              <p:cNvCxnSpPr>
                <a:cxnSpLocks noChangeShapeType="1"/>
                <a:stCxn id="26645" idx="6"/>
                <a:endCxn id="26647" idx="2"/>
              </p:cNvCxnSpPr>
              <p:nvPr/>
            </p:nvCxnSpPr>
            <p:spPr bwMode="auto">
              <a:xfrm flipV="1">
                <a:off x="2836863" y="2288382"/>
                <a:ext cx="1135062" cy="1444622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60" name="Line 92">
                <a:extLst>
                  <a:ext uri="{FF2B5EF4-FFF2-40B4-BE49-F238E27FC236}">
                    <a16:creationId xmlns:a16="http://schemas.microsoft.com/office/drawing/2014/main" id="{B3570581-1881-4775-A6C5-535CF499A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213" y="3733797"/>
                <a:ext cx="295275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1" name="Line 93">
                <a:extLst>
                  <a:ext uri="{FF2B5EF4-FFF2-40B4-BE49-F238E27FC236}">
                    <a16:creationId xmlns:a16="http://schemas.microsoft.com/office/drawing/2014/main" id="{BD6BD254-3213-4E78-8918-761B23800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213" y="2949575"/>
                <a:ext cx="295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2" name="Line 94">
                <a:extLst>
                  <a:ext uri="{FF2B5EF4-FFF2-40B4-BE49-F238E27FC236}">
                    <a16:creationId xmlns:a16="http://schemas.microsoft.com/office/drawing/2014/main" id="{CF71BA15-3CAD-4F4E-8C19-F8571EF71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7213" y="2287588"/>
                <a:ext cx="295275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63" name="Text Box 95">
                <a:extLst>
                  <a:ext uri="{FF2B5EF4-FFF2-40B4-BE49-F238E27FC236}">
                    <a16:creationId xmlns:a16="http://schemas.microsoft.com/office/drawing/2014/main" id="{7D185B47-5920-49E7-A2EA-0C8A65BE7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1200" y="2522538"/>
                <a:ext cx="4683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w</a:t>
                </a:r>
                <a:r>
                  <a:rPr lang="en-US" altLang="ko-KR" sz="1800" baseline="-25000"/>
                  <a:t>kj</a:t>
                </a:r>
              </a:p>
            </p:txBody>
          </p:sp>
          <p:sp>
            <p:nvSpPr>
              <p:cNvPr id="26664" name="Text Box 96">
                <a:extLst>
                  <a:ext uri="{FF2B5EF4-FFF2-40B4-BE49-F238E27FC236}">
                    <a16:creationId xmlns:a16="http://schemas.microsoft.com/office/drawing/2014/main" id="{EAC706AA-C4AE-44DD-AC55-7AFEF4CFC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925" y="3865560"/>
                <a:ext cx="8302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/>
                  <a:t>hidden</a:t>
                </a:r>
              </a:p>
            </p:txBody>
          </p:sp>
          <p:sp>
            <p:nvSpPr>
              <p:cNvPr id="26665" name="Text Box 97">
                <a:extLst>
                  <a:ext uri="{FF2B5EF4-FFF2-40B4-BE49-F238E27FC236}">
                    <a16:creationId xmlns:a16="http://schemas.microsoft.com/office/drawing/2014/main" id="{D205DA2D-1483-4C99-9F73-433561BC1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638" y="3865560"/>
                <a:ext cx="790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/>
                  <a:t>output</a:t>
                </a:r>
              </a:p>
            </p:txBody>
          </p:sp>
          <p:sp>
            <p:nvSpPr>
              <p:cNvPr id="26666" name="Text Box 98">
                <a:extLst>
                  <a:ext uri="{FF2B5EF4-FFF2-40B4-BE49-F238E27FC236}">
                    <a16:creationId xmlns:a16="http://schemas.microsoft.com/office/drawing/2014/main" id="{473FD93E-4A52-4E01-8A78-33BFAB2FE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5200" y="3071810"/>
                <a:ext cx="4127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</a:rPr>
                  <a:t>…</a:t>
                </a:r>
                <a:endParaRPr lang="en-US" altLang="ko-KR" sz="1800"/>
              </a:p>
            </p:txBody>
          </p:sp>
          <p:cxnSp>
            <p:nvCxnSpPr>
              <p:cNvPr id="26667" name="AutoShape 99">
                <a:extLst>
                  <a:ext uri="{FF2B5EF4-FFF2-40B4-BE49-F238E27FC236}">
                    <a16:creationId xmlns:a16="http://schemas.microsoft.com/office/drawing/2014/main" id="{913BC95D-78A7-4A3E-83B6-5518D79B30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08100" y="2289175"/>
                <a:ext cx="1135063" cy="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8" name="AutoShape 100">
                <a:extLst>
                  <a:ext uri="{FF2B5EF4-FFF2-40B4-BE49-F238E27FC236}">
                    <a16:creationId xmlns:a16="http://schemas.microsoft.com/office/drawing/2014/main" id="{60CE5DBD-DAC6-49E6-9E16-33152CC499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08100" y="2289175"/>
                <a:ext cx="1135063" cy="66040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9" name="AutoShape 101">
                <a:extLst>
                  <a:ext uri="{FF2B5EF4-FFF2-40B4-BE49-F238E27FC236}">
                    <a16:creationId xmlns:a16="http://schemas.microsoft.com/office/drawing/2014/main" id="{617B8B48-EF84-4D00-944E-3C0D89980407}"/>
                  </a:ext>
                </a:extLst>
              </p:cNvPr>
              <p:cNvCxnSpPr>
                <a:cxnSpLocks noChangeShapeType="1"/>
                <a:endCxn id="26645" idx="2"/>
              </p:cNvCxnSpPr>
              <p:nvPr/>
            </p:nvCxnSpPr>
            <p:spPr bwMode="auto">
              <a:xfrm rot="16200000" flipH="1">
                <a:off x="1153717" y="2443557"/>
                <a:ext cx="1443829" cy="1135063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0" name="AutoShape 102">
                <a:extLst>
                  <a:ext uri="{FF2B5EF4-FFF2-40B4-BE49-F238E27FC236}">
                    <a16:creationId xmlns:a16="http://schemas.microsoft.com/office/drawing/2014/main" id="{16386591-87EA-4FB2-A26C-1BCB8D51F8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08100" y="2949575"/>
                <a:ext cx="1135063" cy="0"/>
              </a:xfrm>
              <a:prstGeom prst="straightConnector1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1" name="AutoShape 103">
                <a:extLst>
                  <a:ext uri="{FF2B5EF4-FFF2-40B4-BE49-F238E27FC236}">
                    <a16:creationId xmlns:a16="http://schemas.microsoft.com/office/drawing/2014/main" id="{03D450D3-7024-43BC-B47A-63C7EC1C26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308100" y="2289175"/>
                <a:ext cx="1135063" cy="66040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2" name="AutoShape 104">
                <a:extLst>
                  <a:ext uri="{FF2B5EF4-FFF2-40B4-BE49-F238E27FC236}">
                    <a16:creationId xmlns:a16="http://schemas.microsoft.com/office/drawing/2014/main" id="{274478D8-3703-425F-83AA-FAF3A88C7751}"/>
                  </a:ext>
                </a:extLst>
              </p:cNvPr>
              <p:cNvCxnSpPr>
                <a:cxnSpLocks noChangeShapeType="1"/>
                <a:endCxn id="26645" idx="2"/>
              </p:cNvCxnSpPr>
              <p:nvPr/>
            </p:nvCxnSpPr>
            <p:spPr bwMode="auto">
              <a:xfrm>
                <a:off x="1308100" y="2949575"/>
                <a:ext cx="1135063" cy="783429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3" name="AutoShape 105">
                <a:extLst>
                  <a:ext uri="{FF2B5EF4-FFF2-40B4-BE49-F238E27FC236}">
                    <a16:creationId xmlns:a16="http://schemas.microsoft.com/office/drawing/2014/main" id="{64278425-0DEB-48B2-9686-25FC2BA533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08100" y="3733797"/>
                <a:ext cx="1135063" cy="0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4" name="AutoShape 106">
                <a:extLst>
                  <a:ext uri="{FF2B5EF4-FFF2-40B4-BE49-F238E27FC236}">
                    <a16:creationId xmlns:a16="http://schemas.microsoft.com/office/drawing/2014/main" id="{A93C6548-E864-4CD6-9392-E20F57C3B9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285852" y="2949576"/>
                <a:ext cx="1157311" cy="765176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5" name="AutoShape 107">
                <a:extLst>
                  <a:ext uri="{FF2B5EF4-FFF2-40B4-BE49-F238E27FC236}">
                    <a16:creationId xmlns:a16="http://schemas.microsoft.com/office/drawing/2014/main" id="{FFAD4742-25D3-4A38-B66A-32AFA83B55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51719" y="2423309"/>
                <a:ext cx="1425576" cy="1157311"/>
              </a:xfrm>
              <a:prstGeom prst="straightConnector1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76" name="Text Box 109">
                <a:extLst>
                  <a:ext uri="{FF2B5EF4-FFF2-40B4-BE49-F238E27FC236}">
                    <a16:creationId xmlns:a16="http://schemas.microsoft.com/office/drawing/2014/main" id="{B8615A45-4ECA-4E43-802F-C751E8F22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3865560"/>
                <a:ext cx="6540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/>
                  <a:t>input</a:t>
                </a:r>
              </a:p>
            </p:txBody>
          </p:sp>
          <p:sp>
            <p:nvSpPr>
              <p:cNvPr id="26677" name="Text Box 110">
                <a:extLst>
                  <a:ext uri="{FF2B5EF4-FFF2-40B4-BE49-F238E27FC236}">
                    <a16:creationId xmlns:a16="http://schemas.microsoft.com/office/drawing/2014/main" id="{1A520C9C-3402-4071-8268-1D8A7AEA2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5663" y="2060575"/>
                <a:ext cx="502061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o</a:t>
                </a:r>
                <a:r>
                  <a:rPr lang="en-US" altLang="ko-KR" sz="1800" baseline="-25000"/>
                  <a:t>n1</a:t>
                </a:r>
              </a:p>
            </p:txBody>
          </p:sp>
          <p:sp>
            <p:nvSpPr>
              <p:cNvPr id="26678" name="Text Box 111">
                <a:extLst>
                  <a:ext uri="{FF2B5EF4-FFF2-40B4-BE49-F238E27FC236}">
                    <a16:creationId xmlns:a16="http://schemas.microsoft.com/office/drawing/2014/main" id="{95EF324F-330E-48CC-8F29-9EE18A09D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8363" y="2719388"/>
                <a:ext cx="490840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o</a:t>
                </a:r>
                <a:r>
                  <a:rPr lang="en-US" altLang="ko-KR" sz="1800" baseline="-25000"/>
                  <a:t>nk</a:t>
                </a:r>
              </a:p>
            </p:txBody>
          </p:sp>
          <p:sp>
            <p:nvSpPr>
              <p:cNvPr id="26679" name="Text Box 112">
                <a:extLst>
                  <a:ext uri="{FF2B5EF4-FFF2-40B4-BE49-F238E27FC236}">
                    <a16:creationId xmlns:a16="http://schemas.microsoft.com/office/drawing/2014/main" id="{9FC75905-A554-417B-B8D8-3FFFCD619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8363" y="3503610"/>
                <a:ext cx="546945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o</a:t>
                </a:r>
                <a:r>
                  <a:rPr lang="en-US" altLang="ko-KR" sz="1800" baseline="-25000"/>
                  <a:t>nm</a:t>
                </a:r>
              </a:p>
            </p:txBody>
          </p:sp>
          <p:sp>
            <p:nvSpPr>
              <p:cNvPr id="26680" name="Text Box 113">
                <a:extLst>
                  <a:ext uri="{FF2B5EF4-FFF2-40B4-BE49-F238E27FC236}">
                    <a16:creationId xmlns:a16="http://schemas.microsoft.com/office/drawing/2014/main" id="{2E92971D-4B51-42CE-AF19-DFEC68C73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675" y="2017713"/>
                <a:ext cx="478016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x</a:t>
                </a:r>
                <a:r>
                  <a:rPr lang="en-US" altLang="ko-KR" sz="1800" baseline="-25000"/>
                  <a:t>n1</a:t>
                </a:r>
              </a:p>
            </p:txBody>
          </p:sp>
          <p:sp>
            <p:nvSpPr>
              <p:cNvPr id="26681" name="Text Box 114">
                <a:extLst>
                  <a:ext uri="{FF2B5EF4-FFF2-40B4-BE49-F238E27FC236}">
                    <a16:creationId xmlns:a16="http://schemas.microsoft.com/office/drawing/2014/main" id="{72F0E86C-C910-4565-8506-3324CE885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375" y="2676525"/>
                <a:ext cx="426720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x</a:t>
                </a:r>
                <a:r>
                  <a:rPr lang="en-US" altLang="ko-KR" sz="1800" baseline="-25000"/>
                  <a:t>ni</a:t>
                </a:r>
              </a:p>
            </p:txBody>
          </p:sp>
          <p:sp>
            <p:nvSpPr>
              <p:cNvPr id="26682" name="Text Box 115">
                <a:extLst>
                  <a:ext uri="{FF2B5EF4-FFF2-40B4-BE49-F238E27FC236}">
                    <a16:creationId xmlns:a16="http://schemas.microsoft.com/office/drawing/2014/main" id="{CE889DD6-D27D-4DD8-93A8-A63312EFD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375" y="3460747"/>
                <a:ext cx="482824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x</a:t>
                </a:r>
                <a:r>
                  <a:rPr lang="en-US" altLang="ko-KR" sz="1800" baseline="-25000"/>
                  <a:t>nd</a:t>
                </a:r>
              </a:p>
            </p:txBody>
          </p:sp>
          <p:sp>
            <p:nvSpPr>
              <p:cNvPr id="26683" name="Text Box 116">
                <a:extLst>
                  <a:ext uri="{FF2B5EF4-FFF2-40B4-BE49-F238E27FC236}">
                    <a16:creationId xmlns:a16="http://schemas.microsoft.com/office/drawing/2014/main" id="{DA4EE76D-13E0-416B-81C5-76648A7AD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750" y="2486025"/>
                <a:ext cx="442750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h</a:t>
                </a:r>
                <a:r>
                  <a:rPr lang="en-US" altLang="ko-KR" sz="1800" baseline="-25000"/>
                  <a:t>nj</a:t>
                </a:r>
              </a:p>
            </p:txBody>
          </p:sp>
          <p:sp>
            <p:nvSpPr>
              <p:cNvPr id="26684" name="Text Box 117">
                <a:extLst>
                  <a:ext uri="{FF2B5EF4-FFF2-40B4-BE49-F238E27FC236}">
                    <a16:creationId xmlns:a16="http://schemas.microsoft.com/office/drawing/2014/main" id="{5E2E2E95-B746-487F-ABFD-4880E7457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1775" y="3619497"/>
                <a:ext cx="498855" cy="369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/>
                  <a:t>h</a:t>
                </a:r>
                <a:r>
                  <a:rPr lang="en-US" altLang="ko-KR" sz="1800" baseline="-25000"/>
                  <a:t>np</a:t>
                </a:r>
              </a:p>
            </p:txBody>
          </p:sp>
        </p:grpSp>
        <p:sp>
          <p:nvSpPr>
            <p:cNvPr id="26642" name="Text Box 48">
              <a:extLst>
                <a:ext uri="{FF2B5EF4-FFF2-40B4-BE49-F238E27FC236}">
                  <a16:creationId xmlns:a16="http://schemas.microsoft.com/office/drawing/2014/main" id="{26B6A575-EEF4-4281-8635-186710F35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636912"/>
              <a:ext cx="428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ji</a:t>
              </a:r>
            </a:p>
          </p:txBody>
        </p:sp>
      </p:grpSp>
      <p:grpSp>
        <p:nvGrpSpPr>
          <p:cNvPr id="4" name="그룹 60">
            <a:extLst>
              <a:ext uri="{FF2B5EF4-FFF2-40B4-BE49-F238E27FC236}">
                <a16:creationId xmlns:a16="http://schemas.microsoft.com/office/drawing/2014/main" id="{D07D3685-F728-4C2A-8FAC-8FCBA4615C16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02213"/>
            <a:ext cx="2952750" cy="1223962"/>
            <a:chOff x="-468560" y="4293096"/>
            <a:chExt cx="2952328" cy="1224136"/>
          </a:xfrm>
        </p:grpSpPr>
        <p:sp>
          <p:nvSpPr>
            <p:cNvPr id="26638" name="직사각형 58">
              <a:extLst>
                <a:ext uri="{FF2B5EF4-FFF2-40B4-BE49-F238E27FC236}">
                  <a16:creationId xmlns:a16="http://schemas.microsoft.com/office/drawing/2014/main" id="{2E94256B-E96D-4C80-A7E5-A0232917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8560" y="4293096"/>
              <a:ext cx="2952328" cy="122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So, you can evaluate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and</a:t>
              </a:r>
              <a:endParaRPr lang="ko-KR" altLang="en-US" sz="1800"/>
            </a:p>
          </p:txBody>
        </p:sp>
        <p:graphicFrame>
          <p:nvGraphicFramePr>
            <p:cNvPr id="26639" name="Object 5">
              <a:extLst>
                <a:ext uri="{FF2B5EF4-FFF2-40B4-BE49-F238E27FC236}">
                  <a16:creationId xmlns:a16="http://schemas.microsoft.com/office/drawing/2014/main" id="{23B7F62A-918A-4B1F-8ADB-1EA9ED9B0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108520" y="4750916"/>
            <a:ext cx="693907" cy="621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수식" r:id="rId12" imgW="0" imgH="0" progId="Equation.3">
                    <p:embed/>
                  </p:oleObj>
                </mc:Choice>
                <mc:Fallback>
                  <p:oleObj name="수식" r:id="rId12" imgW="0" imgH="0" progId="Equation.3">
                    <p:embed/>
                    <p:pic>
                      <p:nvPicPr>
                        <p:cNvPr id="26639" name="Object 5">
                          <a:extLst>
                            <a:ext uri="{FF2B5EF4-FFF2-40B4-BE49-F238E27FC236}">
                              <a16:creationId xmlns:a16="http://schemas.microsoft.com/office/drawing/2014/main" id="{23B7F62A-918A-4B1F-8ADB-1EA9ED9B0B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8520" y="4750916"/>
                          <a:ext cx="693907" cy="621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10">
              <a:extLst>
                <a:ext uri="{FF2B5EF4-FFF2-40B4-BE49-F238E27FC236}">
                  <a16:creationId xmlns:a16="http://schemas.microsoft.com/office/drawing/2014/main" id="{919FB391-BB95-468B-822B-C6B5B1D2C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1640" y="4822924"/>
            <a:ext cx="693737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수식" r:id="rId14" imgW="0" imgH="0" progId="Equation.3">
                    <p:embed/>
                  </p:oleObj>
                </mc:Choice>
                <mc:Fallback>
                  <p:oleObj name="수식" r:id="rId14" imgW="0" imgH="0" progId="Equation.3">
                    <p:embed/>
                    <p:pic>
                      <p:nvPicPr>
                        <p:cNvPr id="26640" name="Object 10">
                          <a:extLst>
                            <a:ext uri="{FF2B5EF4-FFF2-40B4-BE49-F238E27FC236}">
                              <a16:creationId xmlns:a16="http://schemas.microsoft.com/office/drawing/2014/main" id="{919FB391-BB95-468B-822B-C6B5B1D2C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822924"/>
                          <a:ext cx="693737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4" name="그룹 1">
            <a:extLst>
              <a:ext uri="{FF2B5EF4-FFF2-40B4-BE49-F238E27FC236}">
                <a16:creationId xmlns:a16="http://schemas.microsoft.com/office/drawing/2014/main" id="{833625B8-7361-4AF1-8662-FEBE7DCD70D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819275"/>
            <a:ext cx="6913563" cy="385763"/>
            <a:chOff x="1258888" y="2413000"/>
            <a:chExt cx="6913562" cy="386309"/>
          </a:xfrm>
        </p:grpSpPr>
        <p:sp>
          <p:nvSpPr>
            <p:cNvPr id="26636" name="Rectangle 12">
              <a:extLst>
                <a:ext uri="{FF2B5EF4-FFF2-40B4-BE49-F238E27FC236}">
                  <a16:creationId xmlns:a16="http://schemas.microsoft.com/office/drawing/2014/main" id="{1373FF14-5518-434D-8792-A0F30062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413000"/>
              <a:ext cx="4321175" cy="386309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D</a:t>
              </a:r>
              <a:r>
                <a:rPr lang="en-US" altLang="ko-KR" sz="1800" baseline="-25000"/>
                <a:t>n</a:t>
              </a:r>
              <a:r>
                <a:rPr lang="en-US" altLang="ko-KR" sz="1800"/>
                <a:t>=( x</a:t>
              </a:r>
              <a:r>
                <a:rPr lang="en-US" altLang="ko-KR" sz="1800" baseline="-25000"/>
                <a:t>n1</a:t>
              </a:r>
              <a:r>
                <a:rPr lang="en-US" altLang="ko-KR" sz="1800"/>
                <a:t>, x</a:t>
              </a:r>
              <a:r>
                <a:rPr lang="en-US" altLang="ko-KR" sz="1800" baseline="-25000"/>
                <a:t>n2</a:t>
              </a:r>
              <a:r>
                <a:rPr lang="en-US" altLang="ko-KR" sz="1800"/>
                <a:t>, </a:t>
              </a: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r>
                <a:rPr lang="en-US" altLang="ko-KR" sz="1800"/>
                <a:t>, x</a:t>
              </a:r>
              <a:r>
                <a:rPr lang="en-US" altLang="ko-KR" sz="1800" baseline="-25000"/>
                <a:t>nd</a:t>
              </a:r>
              <a:r>
                <a:rPr lang="en-US" altLang="ko-KR" sz="1800"/>
                <a:t>, t</a:t>
              </a:r>
              <a:r>
                <a:rPr lang="en-US" altLang="ko-KR" sz="1800" baseline="-25000"/>
                <a:t>n1 </a:t>
              </a:r>
              <a:r>
                <a:rPr lang="en-US" altLang="ko-KR" sz="1800"/>
                <a:t>, t</a:t>
              </a:r>
              <a:r>
                <a:rPr lang="en-US" altLang="ko-KR" sz="1800" baseline="-25000"/>
                <a:t>n2</a:t>
              </a:r>
              <a:r>
                <a:rPr lang="en-US" altLang="ko-KR" sz="1800"/>
                <a:t>, </a:t>
              </a:r>
              <a:r>
                <a:rPr lang="en-US" altLang="ko-KR" sz="1800">
                  <a:latin typeface="Arial" panose="020B0604020202020204" pitchFamily="34" charset="0"/>
                </a:rPr>
                <a:t>…,</a:t>
              </a:r>
              <a:r>
                <a:rPr lang="en-US" altLang="ko-KR" sz="1800"/>
                <a:t> t</a:t>
              </a:r>
              <a:r>
                <a:rPr lang="en-US" altLang="ko-KR" sz="1800" baseline="-25000"/>
                <a:t>nm</a:t>
              </a:r>
              <a:r>
                <a:rPr lang="en-US" altLang="ko-KR" sz="1800"/>
                <a:t>)</a:t>
              </a:r>
            </a:p>
          </p:txBody>
        </p:sp>
        <p:sp>
          <p:nvSpPr>
            <p:cNvPr id="26637" name="Rectangle 17">
              <a:extLst>
                <a:ext uri="{FF2B5EF4-FFF2-40B4-BE49-F238E27FC236}">
                  <a16:creationId xmlns:a16="http://schemas.microsoft.com/office/drawing/2014/main" id="{3815F903-0DF9-4035-8EDC-401A084C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420938"/>
              <a:ext cx="2305050" cy="378371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( o</a:t>
              </a:r>
              <a:r>
                <a:rPr lang="en-US" altLang="ko-KR" sz="1800" baseline="-25000"/>
                <a:t>n1</a:t>
              </a:r>
              <a:r>
                <a:rPr lang="en-US" altLang="ko-KR" sz="1800"/>
                <a:t>, o</a:t>
              </a:r>
              <a:r>
                <a:rPr lang="en-US" altLang="ko-KR" sz="1800" baseline="-25000"/>
                <a:t>n2</a:t>
              </a:r>
              <a:r>
                <a:rPr lang="en-US" altLang="ko-KR" sz="1800"/>
                <a:t>, </a:t>
              </a:r>
              <a:r>
                <a:rPr lang="en-US" altLang="ko-KR" sz="1800">
                  <a:latin typeface="Arial" panose="020B0604020202020204" pitchFamily="34" charset="0"/>
                </a:rPr>
                <a:t>…,</a:t>
              </a:r>
              <a:r>
                <a:rPr lang="en-US" altLang="ko-KR" sz="1800"/>
                <a:t> o</a:t>
              </a:r>
              <a:r>
                <a:rPr lang="en-US" altLang="ko-KR" sz="1800" baseline="-25000"/>
                <a:t>nm</a:t>
              </a:r>
              <a:r>
                <a:rPr lang="en-US" altLang="ko-KR" sz="1800"/>
                <a:t>)</a:t>
              </a:r>
            </a:p>
          </p:txBody>
        </p:sp>
      </p:grpSp>
      <p:sp>
        <p:nvSpPr>
          <p:cNvPr id="26635" name="슬라이드 번호 개체 틀 1">
            <a:extLst>
              <a:ext uri="{FF2B5EF4-FFF2-40B4-BE49-F238E27FC236}">
                <a16:creationId xmlns:a16="http://schemas.microsoft.com/office/drawing/2014/main" id="{E42956E4-0AC8-4C56-AEC5-D2661A300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EB0D4C-B8BA-4A11-A5E3-9B4CBE2CF208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바닥글 개체 틀 3">
            <a:extLst>
              <a:ext uri="{FF2B5EF4-FFF2-40B4-BE49-F238E27FC236}">
                <a16:creationId xmlns:a16="http://schemas.microsoft.com/office/drawing/2014/main" id="{9520BE7F-6706-4329-BB40-1FF92D795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9C9F904-A078-4F49-914A-5393A164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(5)</a:t>
            </a:r>
          </a:p>
        </p:txBody>
      </p:sp>
      <p:sp>
        <p:nvSpPr>
          <p:cNvPr id="27651" name="Rectangle 11">
            <a:extLst>
              <a:ext uri="{FF2B5EF4-FFF2-40B4-BE49-F238E27FC236}">
                <a16:creationId xmlns:a16="http://schemas.microsoft.com/office/drawing/2014/main" id="{03C73383-3B0D-4B90-95D7-A2BB47B8E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Basic Idea </a:t>
            </a:r>
          </a:p>
          <a:p>
            <a:pPr lvl="1" eaLnBrk="1" hangingPunct="1"/>
            <a:r>
              <a:rPr lang="en-US" altLang="ko-KR"/>
              <a:t>Remember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So, we need to evaluate: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Two cases</a:t>
            </a:r>
          </a:p>
          <a:p>
            <a:pPr lvl="2" eaLnBrk="1" hangingPunct="1"/>
            <a:r>
              <a:rPr lang="en-US" altLang="ko-KR"/>
              <a:t>Case 1: when </a:t>
            </a:r>
            <a:r>
              <a:rPr lang="en-US" altLang="ko-KR" i="1"/>
              <a:t>w</a:t>
            </a:r>
            <a:r>
              <a:rPr lang="en-US" altLang="ko-KR"/>
              <a:t> is between output and hidden layer</a:t>
            </a:r>
          </a:p>
          <a:p>
            <a:pPr lvl="2" eaLnBrk="1" hangingPunct="1"/>
            <a:r>
              <a:rPr lang="en-US" altLang="ko-KR"/>
              <a:t>Case 2: when </a:t>
            </a:r>
            <a:r>
              <a:rPr lang="en-US" altLang="ko-KR" i="1"/>
              <a:t>w</a:t>
            </a:r>
            <a:r>
              <a:rPr lang="en-US" altLang="ko-KR"/>
              <a:t> is between hidden and input layer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04F03D0-18ED-495F-867E-D27862B3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0B87093-6AB3-494E-A69F-BFA366B8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4313D375-F00D-4DE2-AA30-F889DDF2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27655" name="Object 2">
            <a:extLst>
              <a:ext uri="{FF2B5EF4-FFF2-40B4-BE49-F238E27FC236}">
                <a16:creationId xmlns:a16="http://schemas.microsoft.com/office/drawing/2014/main" id="{0B635847-7648-4F72-8C31-5BC328FA4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2500313"/>
          <a:ext cx="12017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27655" name="Object 2">
                        <a:extLst>
                          <a:ext uri="{FF2B5EF4-FFF2-40B4-BE49-F238E27FC236}">
                            <a16:creationId xmlns:a16="http://schemas.microsoft.com/office/drawing/2014/main" id="{0B635847-7648-4F72-8C31-5BC328FA4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500313"/>
                        <a:ext cx="12017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>
            <a:extLst>
              <a:ext uri="{FF2B5EF4-FFF2-40B4-BE49-F238E27FC236}">
                <a16:creationId xmlns:a16="http://schemas.microsoft.com/office/drawing/2014/main" id="{5BCCB531-B3F6-4F09-8BDF-5419D07E2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2428875"/>
          <a:ext cx="19859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7656" name="Object 4">
                        <a:extLst>
                          <a:ext uri="{FF2B5EF4-FFF2-40B4-BE49-F238E27FC236}">
                            <a16:creationId xmlns:a16="http://schemas.microsoft.com/office/drawing/2014/main" id="{5BCCB531-B3F6-4F09-8BDF-5419D07E2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28875"/>
                        <a:ext cx="19859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39">
            <a:extLst>
              <a:ext uri="{FF2B5EF4-FFF2-40B4-BE49-F238E27FC236}">
                <a16:creationId xmlns:a16="http://schemas.microsoft.com/office/drawing/2014/main" id="{8A2F7E51-D426-42EC-A6BB-52227DC0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643188"/>
            <a:ext cx="1101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because</a:t>
            </a:r>
          </a:p>
        </p:txBody>
      </p:sp>
      <p:graphicFrame>
        <p:nvGraphicFramePr>
          <p:cNvPr id="27658" name="Object 5">
            <a:extLst>
              <a:ext uri="{FF2B5EF4-FFF2-40B4-BE49-F238E27FC236}">
                <a16:creationId xmlns:a16="http://schemas.microsoft.com/office/drawing/2014/main" id="{D92F2AB9-9F6F-44F6-85CD-06F36A95C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3500438"/>
          <a:ext cx="762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27658" name="Object 5">
                        <a:extLst>
                          <a:ext uri="{FF2B5EF4-FFF2-40B4-BE49-F238E27FC236}">
                            <a16:creationId xmlns:a16="http://schemas.microsoft.com/office/drawing/2014/main" id="{D92F2AB9-9F6F-44F6-85CD-06F36A95C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500438"/>
                        <a:ext cx="7620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슬라이드 번호 개체 틀 1">
            <a:extLst>
              <a:ext uri="{FF2B5EF4-FFF2-40B4-BE49-F238E27FC236}">
                <a16:creationId xmlns:a16="http://schemas.microsoft.com/office/drawing/2014/main" id="{61511746-387D-4258-B4E1-C331D1281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D040F8-06A6-4137-867C-B14BC82318B5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바닥글 개체 틀 3">
            <a:extLst>
              <a:ext uri="{FF2B5EF4-FFF2-40B4-BE49-F238E27FC236}">
                <a16:creationId xmlns:a16="http://schemas.microsoft.com/office/drawing/2014/main" id="{7C72F599-DEE1-48F3-9C10-42793D5E3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D708CEDD-B8D4-42B2-883A-6603BAB2E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(6)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000A2ADB-E42A-4E2C-85DD-FFCD68BDD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A6E1B65F-3A76-434D-8F18-D313F991B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1: Weights between output and hidden layer</a:t>
            </a:r>
          </a:p>
          <a:p>
            <a:pPr lvl="4" eaLnBrk="1" hangingPunct="1"/>
            <a:endParaRPr lang="en-US" altLang="ko-KR"/>
          </a:p>
          <a:p>
            <a:pPr lvl="1" eaLnBrk="1" hangingPunct="1"/>
            <a:r>
              <a:rPr lang="en-US" altLang="ko-KR"/>
              <a:t>For D</a:t>
            </a:r>
            <a:r>
              <a:rPr lang="en-US" altLang="ko-KR" baseline="-25000"/>
              <a:t>n</a:t>
            </a:r>
            <a:r>
              <a:rPr lang="en-US" altLang="ko-KR"/>
              <a:t>=( x</a:t>
            </a:r>
            <a:r>
              <a:rPr lang="en-US" altLang="ko-KR" baseline="-25000"/>
              <a:t>n1</a:t>
            </a:r>
            <a:r>
              <a:rPr lang="en-US" altLang="ko-KR"/>
              <a:t>, x</a:t>
            </a:r>
            <a:r>
              <a:rPr lang="en-US" altLang="ko-KR" baseline="-25000"/>
              <a:t>n2</a:t>
            </a:r>
            <a:r>
              <a:rPr lang="en-US" altLang="ko-KR"/>
              <a:t>, </a:t>
            </a:r>
            <a:r>
              <a:rPr lang="en-US" altLang="ko-KR">
                <a:latin typeface="Arial" panose="020B0604020202020204" pitchFamily="34" charset="0"/>
              </a:rPr>
              <a:t>…,</a:t>
            </a:r>
            <a:r>
              <a:rPr lang="en-US" altLang="ko-KR"/>
              <a:t> x</a:t>
            </a:r>
            <a:r>
              <a:rPr lang="en-US" altLang="ko-KR" baseline="-25000"/>
              <a:t>nd</a:t>
            </a:r>
            <a:r>
              <a:rPr lang="en-US" altLang="ko-KR"/>
              <a:t>, t</a:t>
            </a:r>
            <a:r>
              <a:rPr lang="en-US" altLang="ko-KR" baseline="-25000"/>
              <a:t>n1 </a:t>
            </a:r>
            <a:r>
              <a:rPr lang="en-US" altLang="ko-KR"/>
              <a:t>, t</a:t>
            </a:r>
            <a:r>
              <a:rPr lang="en-US" altLang="ko-KR" baseline="-25000"/>
              <a:t>n2</a:t>
            </a:r>
            <a:r>
              <a:rPr lang="en-US" altLang="ko-KR"/>
              <a:t>, </a:t>
            </a:r>
            <a:r>
              <a:rPr lang="en-US" altLang="ko-KR">
                <a:latin typeface="Arial" panose="020B0604020202020204" pitchFamily="34" charset="0"/>
              </a:rPr>
              <a:t>…,</a:t>
            </a:r>
            <a:r>
              <a:rPr lang="en-US" altLang="ko-KR"/>
              <a:t> t</a:t>
            </a:r>
            <a:r>
              <a:rPr lang="en-US" altLang="ko-KR" baseline="-25000"/>
              <a:t>nm</a:t>
            </a:r>
            <a:r>
              <a:rPr lang="en-US" altLang="ko-KR"/>
              <a:t>)</a:t>
            </a:r>
          </a:p>
          <a:p>
            <a:pPr lvl="1" eaLnBrk="1" hangingPunct="1"/>
            <a:endParaRPr lang="en-US" altLang="ko-KR"/>
          </a:p>
        </p:txBody>
      </p:sp>
      <p:grpSp>
        <p:nvGrpSpPr>
          <p:cNvPr id="28677" name="그룹 58">
            <a:extLst>
              <a:ext uri="{FF2B5EF4-FFF2-40B4-BE49-F238E27FC236}">
                <a16:creationId xmlns:a16="http://schemas.microsoft.com/office/drawing/2014/main" id="{F789392E-E1A0-44DD-A970-93CC0694D612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3981450"/>
            <a:ext cx="4470400" cy="2184400"/>
            <a:chOff x="755650" y="2017713"/>
            <a:chExt cx="4469658" cy="2184397"/>
          </a:xfrm>
        </p:grpSpPr>
        <p:sp>
          <p:nvSpPr>
            <p:cNvPr id="28683" name="Oval 75">
              <a:extLst>
                <a:ext uri="{FF2B5EF4-FFF2-40B4-BE49-F238E27FC236}">
                  <a16:creationId xmlns:a16="http://schemas.microsoft.com/office/drawing/2014/main" id="{59A1C0FE-5A8C-4CD9-B42C-242033D5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084388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8684" name="Oval 76">
              <a:extLst>
                <a:ext uri="{FF2B5EF4-FFF2-40B4-BE49-F238E27FC236}">
                  <a16:creationId xmlns:a16="http://schemas.microsoft.com/office/drawing/2014/main" id="{41DB1512-5FB2-412E-B800-9D4016CBA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j</a:t>
              </a:r>
            </a:p>
          </p:txBody>
        </p:sp>
        <p:sp>
          <p:nvSpPr>
            <p:cNvPr id="28685" name="Oval 77">
              <a:extLst>
                <a:ext uri="{FF2B5EF4-FFF2-40B4-BE49-F238E27FC236}">
                  <a16:creationId xmlns:a16="http://schemas.microsoft.com/office/drawing/2014/main" id="{327929CF-F5F6-4797-905D-DADF6FDE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529010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8686" name="Text Box 78">
              <a:extLst>
                <a:ext uri="{FF2B5EF4-FFF2-40B4-BE49-F238E27FC236}">
                  <a16:creationId xmlns:a16="http://schemas.microsoft.com/office/drawing/2014/main" id="{3FA2834A-550F-499D-9D03-BDC2CF190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3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sp>
          <p:nvSpPr>
            <p:cNvPr id="28687" name="Oval 79">
              <a:extLst>
                <a:ext uri="{FF2B5EF4-FFF2-40B4-BE49-F238E27FC236}">
                  <a16:creationId xmlns:a16="http://schemas.microsoft.com/office/drawing/2014/main" id="{4A9DAAD8-00F9-499D-A22C-B153FC16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084388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8688" name="Oval 80">
              <a:extLst>
                <a:ext uri="{FF2B5EF4-FFF2-40B4-BE49-F238E27FC236}">
                  <a16:creationId xmlns:a16="http://schemas.microsoft.com/office/drawing/2014/main" id="{F90D0865-4055-402E-AAEC-E96729BC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k</a:t>
              </a:r>
            </a:p>
          </p:txBody>
        </p:sp>
        <p:sp>
          <p:nvSpPr>
            <p:cNvPr id="28689" name="Oval 81">
              <a:extLst>
                <a:ext uri="{FF2B5EF4-FFF2-40B4-BE49-F238E27FC236}">
                  <a16:creationId xmlns:a16="http://schemas.microsoft.com/office/drawing/2014/main" id="{8B209968-48C3-4138-837B-7B0CDC850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3529010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8690" name="Text Box 82">
              <a:extLst>
                <a:ext uri="{FF2B5EF4-FFF2-40B4-BE49-F238E27FC236}">
                  <a16:creationId xmlns:a16="http://schemas.microsoft.com/office/drawing/2014/main" id="{3EE9204F-4F33-432E-B93A-B05E563D1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28691" name="AutoShape 83">
              <a:extLst>
                <a:ext uri="{FF2B5EF4-FFF2-40B4-BE49-F238E27FC236}">
                  <a16:creationId xmlns:a16="http://schemas.microsoft.com/office/drawing/2014/main" id="{DBBE31DA-7206-4D23-BF45-D1EE10A6BA2D}"/>
                </a:ext>
              </a:extLst>
            </p:cNvPr>
            <p:cNvCxnSpPr>
              <a:cxnSpLocks noChangeShapeType="1"/>
              <a:stCxn id="28683" idx="6"/>
              <a:endCxn id="28687" idx="2"/>
            </p:cNvCxnSpPr>
            <p:nvPr/>
          </p:nvCxnSpPr>
          <p:spPr bwMode="auto">
            <a:xfrm>
              <a:off x="2836863" y="2289175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84">
              <a:extLst>
                <a:ext uri="{FF2B5EF4-FFF2-40B4-BE49-F238E27FC236}">
                  <a16:creationId xmlns:a16="http://schemas.microsoft.com/office/drawing/2014/main" id="{EBDF0038-ADDC-44FB-B912-22F8289A3533}"/>
                </a:ext>
              </a:extLst>
            </p:cNvPr>
            <p:cNvCxnSpPr>
              <a:cxnSpLocks noChangeShapeType="1"/>
              <a:stCxn id="28683" idx="6"/>
              <a:endCxn id="28688" idx="2"/>
            </p:cNvCxnSpPr>
            <p:nvPr/>
          </p:nvCxnSpPr>
          <p:spPr bwMode="auto">
            <a:xfrm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AutoShape 85">
              <a:extLst>
                <a:ext uri="{FF2B5EF4-FFF2-40B4-BE49-F238E27FC236}">
                  <a16:creationId xmlns:a16="http://schemas.microsoft.com/office/drawing/2014/main" id="{D8AC5782-3BDE-4C0A-BBB4-0C7F965DEE66}"/>
                </a:ext>
              </a:extLst>
            </p:cNvPr>
            <p:cNvCxnSpPr>
              <a:cxnSpLocks noChangeShapeType="1"/>
              <a:stCxn id="28683" idx="6"/>
              <a:endCxn id="28689" idx="2"/>
            </p:cNvCxnSpPr>
            <p:nvPr/>
          </p:nvCxnSpPr>
          <p:spPr bwMode="auto">
            <a:xfrm>
              <a:off x="2836863" y="2288382"/>
              <a:ext cx="1135062" cy="1444622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AutoShape 86">
              <a:extLst>
                <a:ext uri="{FF2B5EF4-FFF2-40B4-BE49-F238E27FC236}">
                  <a16:creationId xmlns:a16="http://schemas.microsoft.com/office/drawing/2014/main" id="{8FF4090F-283F-4702-B3C6-CADF2FE77D24}"/>
                </a:ext>
              </a:extLst>
            </p:cNvPr>
            <p:cNvCxnSpPr>
              <a:cxnSpLocks noChangeShapeType="1"/>
              <a:stCxn id="28684" idx="6"/>
              <a:endCxn id="28688" idx="2"/>
            </p:cNvCxnSpPr>
            <p:nvPr/>
          </p:nvCxnSpPr>
          <p:spPr bwMode="auto">
            <a:xfrm>
              <a:off x="2836863" y="2949575"/>
              <a:ext cx="113506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AutoShape 87">
              <a:extLst>
                <a:ext uri="{FF2B5EF4-FFF2-40B4-BE49-F238E27FC236}">
                  <a16:creationId xmlns:a16="http://schemas.microsoft.com/office/drawing/2014/main" id="{44B4AFCC-4634-44B1-963B-427DC3F603C9}"/>
                </a:ext>
              </a:extLst>
            </p:cNvPr>
            <p:cNvCxnSpPr>
              <a:cxnSpLocks noChangeShapeType="1"/>
              <a:stCxn id="28684" idx="6"/>
              <a:endCxn id="28687" idx="2"/>
            </p:cNvCxnSpPr>
            <p:nvPr/>
          </p:nvCxnSpPr>
          <p:spPr bwMode="auto">
            <a:xfrm flipV="1"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AutoShape 88">
              <a:extLst>
                <a:ext uri="{FF2B5EF4-FFF2-40B4-BE49-F238E27FC236}">
                  <a16:creationId xmlns:a16="http://schemas.microsoft.com/office/drawing/2014/main" id="{F31803B3-9FBF-467C-8461-BC5B5C55D26B}"/>
                </a:ext>
              </a:extLst>
            </p:cNvPr>
            <p:cNvCxnSpPr>
              <a:cxnSpLocks noChangeShapeType="1"/>
              <a:stCxn id="28684" idx="6"/>
              <a:endCxn id="28689" idx="2"/>
            </p:cNvCxnSpPr>
            <p:nvPr/>
          </p:nvCxnSpPr>
          <p:spPr bwMode="auto">
            <a:xfrm>
              <a:off x="2836863" y="2949575"/>
              <a:ext cx="1135062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AutoShape 89">
              <a:extLst>
                <a:ext uri="{FF2B5EF4-FFF2-40B4-BE49-F238E27FC236}">
                  <a16:creationId xmlns:a16="http://schemas.microsoft.com/office/drawing/2014/main" id="{1BCF1F7B-2D21-441C-82D0-FDB8CC3FCBCF}"/>
                </a:ext>
              </a:extLst>
            </p:cNvPr>
            <p:cNvCxnSpPr>
              <a:cxnSpLocks noChangeShapeType="1"/>
              <a:stCxn id="28685" idx="6"/>
              <a:endCxn id="28689" idx="2"/>
            </p:cNvCxnSpPr>
            <p:nvPr/>
          </p:nvCxnSpPr>
          <p:spPr bwMode="auto">
            <a:xfrm>
              <a:off x="2836863" y="3733797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AutoShape 90">
              <a:extLst>
                <a:ext uri="{FF2B5EF4-FFF2-40B4-BE49-F238E27FC236}">
                  <a16:creationId xmlns:a16="http://schemas.microsoft.com/office/drawing/2014/main" id="{EA8DA38C-CB34-4BC9-A107-50CF23CB16CF}"/>
                </a:ext>
              </a:extLst>
            </p:cNvPr>
            <p:cNvCxnSpPr>
              <a:cxnSpLocks noChangeShapeType="1"/>
              <a:stCxn id="28685" idx="6"/>
              <a:endCxn id="28688" idx="2"/>
            </p:cNvCxnSpPr>
            <p:nvPr/>
          </p:nvCxnSpPr>
          <p:spPr bwMode="auto">
            <a:xfrm flipV="1">
              <a:off x="2836863" y="2949575"/>
              <a:ext cx="1135062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91">
              <a:extLst>
                <a:ext uri="{FF2B5EF4-FFF2-40B4-BE49-F238E27FC236}">
                  <a16:creationId xmlns:a16="http://schemas.microsoft.com/office/drawing/2014/main" id="{80016E78-0429-421F-A34D-0AF9A26E690B}"/>
                </a:ext>
              </a:extLst>
            </p:cNvPr>
            <p:cNvCxnSpPr>
              <a:cxnSpLocks noChangeShapeType="1"/>
              <a:stCxn id="28685" idx="6"/>
              <a:endCxn id="28687" idx="2"/>
            </p:cNvCxnSpPr>
            <p:nvPr/>
          </p:nvCxnSpPr>
          <p:spPr bwMode="auto">
            <a:xfrm flipV="1">
              <a:off x="2836863" y="2288382"/>
              <a:ext cx="1135062" cy="1444622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0" name="Line 92">
              <a:extLst>
                <a:ext uri="{FF2B5EF4-FFF2-40B4-BE49-F238E27FC236}">
                  <a16:creationId xmlns:a16="http://schemas.microsoft.com/office/drawing/2014/main" id="{1A92B07E-7703-4AB0-81D7-47F01E44B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3733797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Line 93">
              <a:extLst>
                <a:ext uri="{FF2B5EF4-FFF2-40B4-BE49-F238E27FC236}">
                  <a16:creationId xmlns:a16="http://schemas.microsoft.com/office/drawing/2014/main" id="{5F10D295-1D52-4C90-B0D3-EB930FEAA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949575"/>
              <a:ext cx="295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Line 94">
              <a:extLst>
                <a:ext uri="{FF2B5EF4-FFF2-40B4-BE49-F238E27FC236}">
                  <a16:creationId xmlns:a16="http://schemas.microsoft.com/office/drawing/2014/main" id="{7DAE8719-F4AE-4EFA-90C0-7285E363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287588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Text Box 95">
              <a:extLst>
                <a:ext uri="{FF2B5EF4-FFF2-40B4-BE49-F238E27FC236}">
                  <a16:creationId xmlns:a16="http://schemas.microsoft.com/office/drawing/2014/main" id="{2753E5DD-2B3D-4102-820B-9F0FECBA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2522538"/>
              <a:ext cx="468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kj</a:t>
              </a:r>
            </a:p>
          </p:txBody>
        </p:sp>
        <p:sp>
          <p:nvSpPr>
            <p:cNvPr id="28704" name="Text Box 96">
              <a:extLst>
                <a:ext uri="{FF2B5EF4-FFF2-40B4-BE49-F238E27FC236}">
                  <a16:creationId xmlns:a16="http://schemas.microsoft.com/office/drawing/2014/main" id="{A8B5B858-FAB1-4995-AB90-2E90720D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925" y="3865560"/>
              <a:ext cx="830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hidden</a:t>
              </a:r>
            </a:p>
          </p:txBody>
        </p:sp>
        <p:sp>
          <p:nvSpPr>
            <p:cNvPr id="28705" name="Text Box 97">
              <a:extLst>
                <a:ext uri="{FF2B5EF4-FFF2-40B4-BE49-F238E27FC236}">
                  <a16:creationId xmlns:a16="http://schemas.microsoft.com/office/drawing/2014/main" id="{FED7EEBB-FB5C-456E-8C09-B80736450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638" y="3865560"/>
              <a:ext cx="790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output</a:t>
              </a:r>
            </a:p>
          </p:txBody>
        </p:sp>
        <p:sp>
          <p:nvSpPr>
            <p:cNvPr id="28706" name="Text Box 98">
              <a:extLst>
                <a:ext uri="{FF2B5EF4-FFF2-40B4-BE49-F238E27FC236}">
                  <a16:creationId xmlns:a16="http://schemas.microsoft.com/office/drawing/2014/main" id="{AA4C63BF-160E-4BE4-9D0B-0BEF35A0F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0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28707" name="AutoShape 99">
              <a:extLst>
                <a:ext uri="{FF2B5EF4-FFF2-40B4-BE49-F238E27FC236}">
                  <a16:creationId xmlns:a16="http://schemas.microsoft.com/office/drawing/2014/main" id="{642002B4-B29F-4A59-A72B-975361E814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8" name="AutoShape 100">
              <a:extLst>
                <a:ext uri="{FF2B5EF4-FFF2-40B4-BE49-F238E27FC236}">
                  <a16:creationId xmlns:a16="http://schemas.microsoft.com/office/drawing/2014/main" id="{82978FA2-EE9E-4B4C-A48A-3AB36FE00C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9" name="AutoShape 101">
              <a:extLst>
                <a:ext uri="{FF2B5EF4-FFF2-40B4-BE49-F238E27FC236}">
                  <a16:creationId xmlns:a16="http://schemas.microsoft.com/office/drawing/2014/main" id="{68FA0E17-CCD3-4AB5-9651-8390173F3953}"/>
                </a:ext>
              </a:extLst>
            </p:cNvPr>
            <p:cNvCxnSpPr>
              <a:cxnSpLocks noChangeShapeType="1"/>
              <a:endCxn id="28685" idx="2"/>
            </p:cNvCxnSpPr>
            <p:nvPr/>
          </p:nvCxnSpPr>
          <p:spPr bwMode="auto">
            <a:xfrm rot="16200000" flipH="1">
              <a:off x="1153717" y="2443557"/>
              <a:ext cx="1443829" cy="1135063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0" name="AutoShape 102">
              <a:extLst>
                <a:ext uri="{FF2B5EF4-FFF2-40B4-BE49-F238E27FC236}">
                  <a16:creationId xmlns:a16="http://schemas.microsoft.com/office/drawing/2014/main" id="{BDF433F0-39F2-4770-B2CA-FB2545A713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949575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1" name="AutoShape 103">
              <a:extLst>
                <a:ext uri="{FF2B5EF4-FFF2-40B4-BE49-F238E27FC236}">
                  <a16:creationId xmlns:a16="http://schemas.microsoft.com/office/drawing/2014/main" id="{5B017377-F025-44F2-A4C5-B6E3EC0995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2" name="AutoShape 104">
              <a:extLst>
                <a:ext uri="{FF2B5EF4-FFF2-40B4-BE49-F238E27FC236}">
                  <a16:creationId xmlns:a16="http://schemas.microsoft.com/office/drawing/2014/main" id="{0EDFD3C3-514A-4F2A-B206-86D12CF19854}"/>
                </a:ext>
              </a:extLst>
            </p:cNvPr>
            <p:cNvCxnSpPr>
              <a:cxnSpLocks noChangeShapeType="1"/>
              <a:endCxn id="28685" idx="2"/>
            </p:cNvCxnSpPr>
            <p:nvPr/>
          </p:nvCxnSpPr>
          <p:spPr bwMode="auto">
            <a:xfrm>
              <a:off x="1308100" y="2949575"/>
              <a:ext cx="1135063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105">
              <a:extLst>
                <a:ext uri="{FF2B5EF4-FFF2-40B4-BE49-F238E27FC236}">
                  <a16:creationId xmlns:a16="http://schemas.microsoft.com/office/drawing/2014/main" id="{98B25447-DDB7-4C57-A66A-AD73FDEED8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3733797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4" name="AutoShape 106">
              <a:extLst>
                <a:ext uri="{FF2B5EF4-FFF2-40B4-BE49-F238E27FC236}">
                  <a16:creationId xmlns:a16="http://schemas.microsoft.com/office/drawing/2014/main" id="{4EB90C7B-14F4-47F4-BC4B-CA2456E814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85852" y="2949576"/>
              <a:ext cx="1157311" cy="765176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5" name="AutoShape 107">
              <a:extLst>
                <a:ext uri="{FF2B5EF4-FFF2-40B4-BE49-F238E27FC236}">
                  <a16:creationId xmlns:a16="http://schemas.microsoft.com/office/drawing/2014/main" id="{845AEF58-BD88-45AC-831D-A720784F59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151719" y="2423309"/>
              <a:ext cx="1425576" cy="1157311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6" name="Text Box 109">
              <a:extLst>
                <a:ext uri="{FF2B5EF4-FFF2-40B4-BE49-F238E27FC236}">
                  <a16:creationId xmlns:a16="http://schemas.microsoft.com/office/drawing/2014/main" id="{CF5E6730-A81C-4A21-ACC4-A5502AE9A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865560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input</a:t>
              </a:r>
            </a:p>
          </p:txBody>
        </p:sp>
        <p:sp>
          <p:nvSpPr>
            <p:cNvPr id="28717" name="Text Box 110">
              <a:extLst>
                <a:ext uri="{FF2B5EF4-FFF2-40B4-BE49-F238E27FC236}">
                  <a16:creationId xmlns:a16="http://schemas.microsoft.com/office/drawing/2014/main" id="{F1765D14-8A64-49B5-AF12-6B06EEE62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663" y="2060575"/>
              <a:ext cx="50206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28718" name="Text Box 111">
              <a:extLst>
                <a:ext uri="{FF2B5EF4-FFF2-40B4-BE49-F238E27FC236}">
                  <a16:creationId xmlns:a16="http://schemas.microsoft.com/office/drawing/2014/main" id="{5AE799CA-0C7F-4FFB-B755-B3261BBE1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2719388"/>
              <a:ext cx="49084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nk</a:t>
              </a:r>
            </a:p>
          </p:txBody>
        </p:sp>
        <p:sp>
          <p:nvSpPr>
            <p:cNvPr id="28719" name="Text Box 112">
              <a:extLst>
                <a:ext uri="{FF2B5EF4-FFF2-40B4-BE49-F238E27FC236}">
                  <a16:creationId xmlns:a16="http://schemas.microsoft.com/office/drawing/2014/main" id="{4913D7A1-DA7D-4E17-822F-90C78860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503610"/>
              <a:ext cx="54694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nm</a:t>
              </a:r>
            </a:p>
          </p:txBody>
        </p:sp>
        <p:sp>
          <p:nvSpPr>
            <p:cNvPr id="28720" name="Text Box 113">
              <a:extLst>
                <a:ext uri="{FF2B5EF4-FFF2-40B4-BE49-F238E27FC236}">
                  <a16:creationId xmlns:a16="http://schemas.microsoft.com/office/drawing/2014/main" id="{9D8B0830-FFD2-461C-9F54-131937C07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2017713"/>
              <a:ext cx="47801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28721" name="Text Box 114">
              <a:extLst>
                <a:ext uri="{FF2B5EF4-FFF2-40B4-BE49-F238E27FC236}">
                  <a16:creationId xmlns:a16="http://schemas.microsoft.com/office/drawing/2014/main" id="{762A230E-E77C-466B-A624-3F38B1D4C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2676525"/>
              <a:ext cx="42672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ni</a:t>
              </a:r>
            </a:p>
          </p:txBody>
        </p:sp>
        <p:sp>
          <p:nvSpPr>
            <p:cNvPr id="28722" name="Text Box 115">
              <a:extLst>
                <a:ext uri="{FF2B5EF4-FFF2-40B4-BE49-F238E27FC236}">
                  <a16:creationId xmlns:a16="http://schemas.microsoft.com/office/drawing/2014/main" id="{AA824C68-D66C-46E8-8ABD-3BD0EBB51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3460747"/>
              <a:ext cx="48282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nd</a:t>
              </a:r>
            </a:p>
          </p:txBody>
        </p:sp>
        <p:sp>
          <p:nvSpPr>
            <p:cNvPr id="28723" name="Text Box 116">
              <a:extLst>
                <a:ext uri="{FF2B5EF4-FFF2-40B4-BE49-F238E27FC236}">
                  <a16:creationId xmlns:a16="http://schemas.microsoft.com/office/drawing/2014/main" id="{EC98EBDE-D828-43C4-9C2D-5B708797F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750" y="2486025"/>
              <a:ext cx="44275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nj</a:t>
              </a:r>
            </a:p>
          </p:txBody>
        </p:sp>
        <p:sp>
          <p:nvSpPr>
            <p:cNvPr id="28724" name="Text Box 117">
              <a:extLst>
                <a:ext uri="{FF2B5EF4-FFF2-40B4-BE49-F238E27FC236}">
                  <a16:creationId xmlns:a16="http://schemas.microsoft.com/office/drawing/2014/main" id="{0BE7C5C9-01E1-4CB0-8D6A-95473898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3619497"/>
              <a:ext cx="49885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np</a:t>
              </a:r>
            </a:p>
          </p:txBody>
        </p:sp>
      </p:grpSp>
      <p:graphicFrame>
        <p:nvGraphicFramePr>
          <p:cNvPr id="28678" name="Object 123">
            <a:extLst>
              <a:ext uri="{FF2B5EF4-FFF2-40B4-BE49-F238E27FC236}">
                <a16:creationId xmlns:a16="http://schemas.microsoft.com/office/drawing/2014/main" id="{D282BE13-C2E8-4485-90AD-8F2401FB2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479800"/>
          <a:ext cx="4127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28678" name="Object 123">
                        <a:extLst>
                          <a:ext uri="{FF2B5EF4-FFF2-40B4-BE49-F238E27FC236}">
                            <a16:creationId xmlns:a16="http://schemas.microsoft.com/office/drawing/2014/main" id="{D282BE13-C2E8-4485-90AD-8F2401FB2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79800"/>
                        <a:ext cx="4127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26">
            <a:extLst>
              <a:ext uri="{FF2B5EF4-FFF2-40B4-BE49-F238E27FC236}">
                <a16:creationId xmlns:a16="http://schemas.microsoft.com/office/drawing/2014/main" id="{8AC03066-9AFE-4A2D-9345-594AF568A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4002088"/>
          <a:ext cx="2595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8679" name="Object 126">
                        <a:extLst>
                          <a:ext uri="{FF2B5EF4-FFF2-40B4-BE49-F238E27FC236}">
                            <a16:creationId xmlns:a16="http://schemas.microsoft.com/office/drawing/2014/main" id="{8AC03066-9AFE-4A2D-9345-594AF568A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002088"/>
                        <a:ext cx="2595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29">
            <a:extLst>
              <a:ext uri="{FF2B5EF4-FFF2-40B4-BE49-F238E27FC236}">
                <a16:creationId xmlns:a16="http://schemas.microsoft.com/office/drawing/2014/main" id="{B2D036AB-00F4-4760-A763-7BBD2EEA1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4468813"/>
          <a:ext cx="2860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28680" name="Object 129">
                        <a:extLst>
                          <a:ext uri="{FF2B5EF4-FFF2-40B4-BE49-F238E27FC236}">
                            <a16:creationId xmlns:a16="http://schemas.microsoft.com/office/drawing/2014/main" id="{B2D036AB-00F4-4760-A763-7BBD2EEA1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468813"/>
                        <a:ext cx="28606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55">
            <a:extLst>
              <a:ext uri="{FF2B5EF4-FFF2-40B4-BE49-F238E27FC236}">
                <a16:creationId xmlns:a16="http://schemas.microsoft.com/office/drawing/2014/main" id="{7FA20972-C2A2-4571-AC8E-92532A2D6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943225"/>
          <a:ext cx="58118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28681" name="Object 55">
                        <a:extLst>
                          <a:ext uri="{FF2B5EF4-FFF2-40B4-BE49-F238E27FC236}">
                            <a16:creationId xmlns:a16="http://schemas.microsoft.com/office/drawing/2014/main" id="{7FA20972-C2A2-4571-AC8E-92532A2D6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943225"/>
                        <a:ext cx="58118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슬라이드 번호 개체 틀 1">
            <a:extLst>
              <a:ext uri="{FF2B5EF4-FFF2-40B4-BE49-F238E27FC236}">
                <a16:creationId xmlns:a16="http://schemas.microsoft.com/office/drawing/2014/main" id="{0719AD27-E900-46A6-86D9-63199F973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817D2-CA45-45D8-BC9E-078E105A8D8A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바닥글 개체 틀 3">
            <a:extLst>
              <a:ext uri="{FF2B5EF4-FFF2-40B4-BE49-F238E27FC236}">
                <a16:creationId xmlns:a16="http://schemas.microsoft.com/office/drawing/2014/main" id="{C8279CF6-99F0-4145-8F87-1FB415B93D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37CDB02-3F66-4F53-ABEA-F32F3C1E4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(7)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A4202A17-17C5-4563-8402-49917E156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1: Weights between output and hidden layer</a:t>
            </a:r>
          </a:p>
        </p:txBody>
      </p:sp>
      <p:sp>
        <p:nvSpPr>
          <p:cNvPr id="29700" name="Rectangle 72">
            <a:extLst>
              <a:ext uri="{FF2B5EF4-FFF2-40B4-BE49-F238E27FC236}">
                <a16:creationId xmlns:a16="http://schemas.microsoft.com/office/drawing/2014/main" id="{D876177A-4050-4FA7-A914-8BE197E5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652963"/>
            <a:ext cx="4233862" cy="180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29701" name="Object 123">
            <a:extLst>
              <a:ext uri="{FF2B5EF4-FFF2-40B4-BE49-F238E27FC236}">
                <a16:creationId xmlns:a16="http://schemas.microsoft.com/office/drawing/2014/main" id="{1FEF0C33-0484-4EF5-8EE0-C9657C2FB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4694238"/>
          <a:ext cx="41259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29701" name="Object 123">
                        <a:extLst>
                          <a:ext uri="{FF2B5EF4-FFF2-40B4-BE49-F238E27FC236}">
                            <a16:creationId xmlns:a16="http://schemas.microsoft.com/office/drawing/2014/main" id="{1FEF0C33-0484-4EF5-8EE0-C9657C2FB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694238"/>
                        <a:ext cx="41259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26">
            <a:extLst>
              <a:ext uri="{FF2B5EF4-FFF2-40B4-BE49-F238E27FC236}">
                <a16:creationId xmlns:a16="http://schemas.microsoft.com/office/drawing/2014/main" id="{BE5D163C-5D32-4B3C-9648-D68759866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260975"/>
          <a:ext cx="25955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9702" name="Object 126">
                        <a:extLst>
                          <a:ext uri="{FF2B5EF4-FFF2-40B4-BE49-F238E27FC236}">
                            <a16:creationId xmlns:a16="http://schemas.microsoft.com/office/drawing/2014/main" id="{BE5D163C-5D32-4B3C-9648-D68759866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60975"/>
                        <a:ext cx="25955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29">
            <a:extLst>
              <a:ext uri="{FF2B5EF4-FFF2-40B4-BE49-F238E27FC236}">
                <a16:creationId xmlns:a16="http://schemas.microsoft.com/office/drawing/2014/main" id="{80A9E5FA-5EDE-4690-A1ED-4D01C9C5C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621338"/>
          <a:ext cx="28590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29703" name="Object 129">
                        <a:extLst>
                          <a:ext uri="{FF2B5EF4-FFF2-40B4-BE49-F238E27FC236}">
                            <a16:creationId xmlns:a16="http://schemas.microsoft.com/office/drawing/2014/main" id="{80A9E5FA-5EDE-4690-A1ED-4D01C9C5C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21338"/>
                        <a:ext cx="28590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32">
            <a:extLst>
              <a:ext uri="{FF2B5EF4-FFF2-40B4-BE49-F238E27FC236}">
                <a16:creationId xmlns:a16="http://schemas.microsoft.com/office/drawing/2014/main" id="{24AA5551-8C4F-4E1D-A101-10BB465FA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989138"/>
          <a:ext cx="18319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29704" name="Object 132">
                        <a:extLst>
                          <a:ext uri="{FF2B5EF4-FFF2-40B4-BE49-F238E27FC236}">
                            <a16:creationId xmlns:a16="http://schemas.microsoft.com/office/drawing/2014/main" id="{24AA5551-8C4F-4E1D-A101-10BB465FA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9138"/>
                        <a:ext cx="1831975" cy="855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35">
            <a:extLst>
              <a:ext uri="{FF2B5EF4-FFF2-40B4-BE49-F238E27FC236}">
                <a16:creationId xmlns:a16="http://schemas.microsoft.com/office/drawing/2014/main" id="{0C60877C-7E77-4E8A-A67F-476B92874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3429000"/>
          <a:ext cx="305276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수식" r:id="rId12" imgW="0" imgH="0" progId="Equation.3">
                  <p:embed/>
                </p:oleObj>
              </mc:Choice>
              <mc:Fallback>
                <p:oleObj name="수식" r:id="rId12" imgW="0" imgH="0" progId="Equation.3">
                  <p:embed/>
                  <p:pic>
                    <p:nvPicPr>
                      <p:cNvPr id="29705" name="Object 135">
                        <a:extLst>
                          <a:ext uri="{FF2B5EF4-FFF2-40B4-BE49-F238E27FC236}">
                            <a16:creationId xmlns:a16="http://schemas.microsoft.com/office/drawing/2014/main" id="{0C60877C-7E77-4E8A-A67F-476B92874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429000"/>
                        <a:ext cx="3052763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6" name="그룹 58">
            <a:extLst>
              <a:ext uri="{FF2B5EF4-FFF2-40B4-BE49-F238E27FC236}">
                <a16:creationId xmlns:a16="http://schemas.microsoft.com/office/drawing/2014/main" id="{36A9FD72-CCA9-4705-BBF2-EBAC732FDC80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068513"/>
            <a:ext cx="4470400" cy="2184400"/>
            <a:chOff x="755650" y="2017713"/>
            <a:chExt cx="4469658" cy="2184397"/>
          </a:xfrm>
        </p:grpSpPr>
        <p:sp>
          <p:nvSpPr>
            <p:cNvPr id="29708" name="Oval 75">
              <a:extLst>
                <a:ext uri="{FF2B5EF4-FFF2-40B4-BE49-F238E27FC236}">
                  <a16:creationId xmlns:a16="http://schemas.microsoft.com/office/drawing/2014/main" id="{5B49853E-187D-4204-ABFC-861F4E7C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084388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9709" name="Oval 76">
              <a:extLst>
                <a:ext uri="{FF2B5EF4-FFF2-40B4-BE49-F238E27FC236}">
                  <a16:creationId xmlns:a16="http://schemas.microsoft.com/office/drawing/2014/main" id="{B413049B-3A6B-4894-A48D-E74E448E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j</a:t>
              </a:r>
            </a:p>
          </p:txBody>
        </p:sp>
        <p:sp>
          <p:nvSpPr>
            <p:cNvPr id="29710" name="Oval 77">
              <a:extLst>
                <a:ext uri="{FF2B5EF4-FFF2-40B4-BE49-F238E27FC236}">
                  <a16:creationId xmlns:a16="http://schemas.microsoft.com/office/drawing/2014/main" id="{18DAF90C-F9CD-48A4-A1EB-827ED89B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529010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9711" name="Text Box 78">
              <a:extLst>
                <a:ext uri="{FF2B5EF4-FFF2-40B4-BE49-F238E27FC236}">
                  <a16:creationId xmlns:a16="http://schemas.microsoft.com/office/drawing/2014/main" id="{295BEFEE-FBCC-407A-9AB2-895C3BF77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3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sp>
          <p:nvSpPr>
            <p:cNvPr id="29712" name="Oval 79">
              <a:extLst>
                <a:ext uri="{FF2B5EF4-FFF2-40B4-BE49-F238E27FC236}">
                  <a16:creationId xmlns:a16="http://schemas.microsoft.com/office/drawing/2014/main" id="{A60D623E-10ED-4670-8CE1-D2CC7BE3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084388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9713" name="Oval 80">
              <a:extLst>
                <a:ext uri="{FF2B5EF4-FFF2-40B4-BE49-F238E27FC236}">
                  <a16:creationId xmlns:a16="http://schemas.microsoft.com/office/drawing/2014/main" id="{860A3225-C729-4375-BC2E-69356FF8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k</a:t>
              </a:r>
            </a:p>
          </p:txBody>
        </p:sp>
        <p:sp>
          <p:nvSpPr>
            <p:cNvPr id="29714" name="Oval 81">
              <a:extLst>
                <a:ext uri="{FF2B5EF4-FFF2-40B4-BE49-F238E27FC236}">
                  <a16:creationId xmlns:a16="http://schemas.microsoft.com/office/drawing/2014/main" id="{0AB90FE3-97E8-40E1-9B09-6F40055C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3529010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9715" name="Text Box 82">
              <a:extLst>
                <a:ext uri="{FF2B5EF4-FFF2-40B4-BE49-F238E27FC236}">
                  <a16:creationId xmlns:a16="http://schemas.microsoft.com/office/drawing/2014/main" id="{215BD36D-40CE-473F-B9FA-2B1325A0B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29716" name="AutoShape 83">
              <a:extLst>
                <a:ext uri="{FF2B5EF4-FFF2-40B4-BE49-F238E27FC236}">
                  <a16:creationId xmlns:a16="http://schemas.microsoft.com/office/drawing/2014/main" id="{F3050D05-2947-41B4-ADCF-F94DE9EE1C67}"/>
                </a:ext>
              </a:extLst>
            </p:cNvPr>
            <p:cNvCxnSpPr>
              <a:cxnSpLocks noChangeShapeType="1"/>
              <a:stCxn id="29708" idx="6"/>
              <a:endCxn id="29712" idx="2"/>
            </p:cNvCxnSpPr>
            <p:nvPr/>
          </p:nvCxnSpPr>
          <p:spPr bwMode="auto">
            <a:xfrm>
              <a:off x="2836863" y="2289175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AutoShape 84">
              <a:extLst>
                <a:ext uri="{FF2B5EF4-FFF2-40B4-BE49-F238E27FC236}">
                  <a16:creationId xmlns:a16="http://schemas.microsoft.com/office/drawing/2014/main" id="{D52B05B7-4081-47D1-A309-98EE3D58614D}"/>
                </a:ext>
              </a:extLst>
            </p:cNvPr>
            <p:cNvCxnSpPr>
              <a:cxnSpLocks noChangeShapeType="1"/>
              <a:stCxn id="29708" idx="6"/>
              <a:endCxn id="29713" idx="2"/>
            </p:cNvCxnSpPr>
            <p:nvPr/>
          </p:nvCxnSpPr>
          <p:spPr bwMode="auto">
            <a:xfrm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AutoShape 85">
              <a:extLst>
                <a:ext uri="{FF2B5EF4-FFF2-40B4-BE49-F238E27FC236}">
                  <a16:creationId xmlns:a16="http://schemas.microsoft.com/office/drawing/2014/main" id="{E8EBE9DF-B894-4C5E-8428-FC6B2E71A6A2}"/>
                </a:ext>
              </a:extLst>
            </p:cNvPr>
            <p:cNvCxnSpPr>
              <a:cxnSpLocks noChangeShapeType="1"/>
              <a:stCxn id="29708" idx="6"/>
              <a:endCxn id="29714" idx="2"/>
            </p:cNvCxnSpPr>
            <p:nvPr/>
          </p:nvCxnSpPr>
          <p:spPr bwMode="auto">
            <a:xfrm>
              <a:off x="2836863" y="2288382"/>
              <a:ext cx="1135062" cy="1444622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AutoShape 86">
              <a:extLst>
                <a:ext uri="{FF2B5EF4-FFF2-40B4-BE49-F238E27FC236}">
                  <a16:creationId xmlns:a16="http://schemas.microsoft.com/office/drawing/2014/main" id="{E708E219-B1AE-45DC-A0F5-890186ECA720}"/>
                </a:ext>
              </a:extLst>
            </p:cNvPr>
            <p:cNvCxnSpPr>
              <a:cxnSpLocks noChangeShapeType="1"/>
              <a:stCxn id="29709" idx="6"/>
              <a:endCxn id="29713" idx="2"/>
            </p:cNvCxnSpPr>
            <p:nvPr/>
          </p:nvCxnSpPr>
          <p:spPr bwMode="auto">
            <a:xfrm>
              <a:off x="2836863" y="2949575"/>
              <a:ext cx="113506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AutoShape 87">
              <a:extLst>
                <a:ext uri="{FF2B5EF4-FFF2-40B4-BE49-F238E27FC236}">
                  <a16:creationId xmlns:a16="http://schemas.microsoft.com/office/drawing/2014/main" id="{43384EB3-40CB-439D-BB74-7090774D66F4}"/>
                </a:ext>
              </a:extLst>
            </p:cNvPr>
            <p:cNvCxnSpPr>
              <a:cxnSpLocks noChangeShapeType="1"/>
              <a:stCxn id="29709" idx="6"/>
              <a:endCxn id="29712" idx="2"/>
            </p:cNvCxnSpPr>
            <p:nvPr/>
          </p:nvCxnSpPr>
          <p:spPr bwMode="auto">
            <a:xfrm flipV="1"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AutoShape 88">
              <a:extLst>
                <a:ext uri="{FF2B5EF4-FFF2-40B4-BE49-F238E27FC236}">
                  <a16:creationId xmlns:a16="http://schemas.microsoft.com/office/drawing/2014/main" id="{7803EA4B-CE29-41C6-BEAF-128305B6267B}"/>
                </a:ext>
              </a:extLst>
            </p:cNvPr>
            <p:cNvCxnSpPr>
              <a:cxnSpLocks noChangeShapeType="1"/>
              <a:stCxn id="29709" idx="6"/>
              <a:endCxn id="29714" idx="2"/>
            </p:cNvCxnSpPr>
            <p:nvPr/>
          </p:nvCxnSpPr>
          <p:spPr bwMode="auto">
            <a:xfrm>
              <a:off x="2836863" y="2949575"/>
              <a:ext cx="1135062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89">
              <a:extLst>
                <a:ext uri="{FF2B5EF4-FFF2-40B4-BE49-F238E27FC236}">
                  <a16:creationId xmlns:a16="http://schemas.microsoft.com/office/drawing/2014/main" id="{DB77B466-0272-43D7-BF72-4A9CE2A08922}"/>
                </a:ext>
              </a:extLst>
            </p:cNvPr>
            <p:cNvCxnSpPr>
              <a:cxnSpLocks noChangeShapeType="1"/>
              <a:stCxn id="29710" idx="6"/>
              <a:endCxn id="29714" idx="2"/>
            </p:cNvCxnSpPr>
            <p:nvPr/>
          </p:nvCxnSpPr>
          <p:spPr bwMode="auto">
            <a:xfrm>
              <a:off x="2836863" y="3733797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90">
              <a:extLst>
                <a:ext uri="{FF2B5EF4-FFF2-40B4-BE49-F238E27FC236}">
                  <a16:creationId xmlns:a16="http://schemas.microsoft.com/office/drawing/2014/main" id="{76ED0CDF-0D9D-49D0-B92A-E65B572B5B9E}"/>
                </a:ext>
              </a:extLst>
            </p:cNvPr>
            <p:cNvCxnSpPr>
              <a:cxnSpLocks noChangeShapeType="1"/>
              <a:stCxn id="29710" idx="6"/>
              <a:endCxn id="29713" idx="2"/>
            </p:cNvCxnSpPr>
            <p:nvPr/>
          </p:nvCxnSpPr>
          <p:spPr bwMode="auto">
            <a:xfrm flipV="1">
              <a:off x="2836863" y="2949575"/>
              <a:ext cx="1135062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91">
              <a:extLst>
                <a:ext uri="{FF2B5EF4-FFF2-40B4-BE49-F238E27FC236}">
                  <a16:creationId xmlns:a16="http://schemas.microsoft.com/office/drawing/2014/main" id="{14D9F63D-E055-4292-9351-EFF72694DA4D}"/>
                </a:ext>
              </a:extLst>
            </p:cNvPr>
            <p:cNvCxnSpPr>
              <a:cxnSpLocks noChangeShapeType="1"/>
              <a:stCxn id="29710" idx="6"/>
              <a:endCxn id="29712" idx="2"/>
            </p:cNvCxnSpPr>
            <p:nvPr/>
          </p:nvCxnSpPr>
          <p:spPr bwMode="auto">
            <a:xfrm flipV="1">
              <a:off x="2836863" y="2288382"/>
              <a:ext cx="1135062" cy="1444622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5" name="Line 92">
              <a:extLst>
                <a:ext uri="{FF2B5EF4-FFF2-40B4-BE49-F238E27FC236}">
                  <a16:creationId xmlns:a16="http://schemas.microsoft.com/office/drawing/2014/main" id="{359E78D3-9419-4816-9C1A-3C2EEB298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3733797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6" name="Line 93">
              <a:extLst>
                <a:ext uri="{FF2B5EF4-FFF2-40B4-BE49-F238E27FC236}">
                  <a16:creationId xmlns:a16="http://schemas.microsoft.com/office/drawing/2014/main" id="{A684A5B7-5385-4688-978F-3E9667AA8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949575"/>
              <a:ext cx="295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7" name="Line 94">
              <a:extLst>
                <a:ext uri="{FF2B5EF4-FFF2-40B4-BE49-F238E27FC236}">
                  <a16:creationId xmlns:a16="http://schemas.microsoft.com/office/drawing/2014/main" id="{DF2A9806-B537-41B6-BC9F-1D3BA1C78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287588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8" name="Text Box 95">
              <a:extLst>
                <a:ext uri="{FF2B5EF4-FFF2-40B4-BE49-F238E27FC236}">
                  <a16:creationId xmlns:a16="http://schemas.microsoft.com/office/drawing/2014/main" id="{B2C8D23B-72B5-46D7-B093-879D11A43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2522538"/>
              <a:ext cx="468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kj</a:t>
              </a:r>
            </a:p>
          </p:txBody>
        </p:sp>
        <p:sp>
          <p:nvSpPr>
            <p:cNvPr id="29729" name="Text Box 96">
              <a:extLst>
                <a:ext uri="{FF2B5EF4-FFF2-40B4-BE49-F238E27FC236}">
                  <a16:creationId xmlns:a16="http://schemas.microsoft.com/office/drawing/2014/main" id="{A3D6332F-9FB8-467B-85B1-AA4702A13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925" y="3865560"/>
              <a:ext cx="830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hidden</a:t>
              </a:r>
            </a:p>
          </p:txBody>
        </p:sp>
        <p:sp>
          <p:nvSpPr>
            <p:cNvPr id="29730" name="Text Box 97">
              <a:extLst>
                <a:ext uri="{FF2B5EF4-FFF2-40B4-BE49-F238E27FC236}">
                  <a16:creationId xmlns:a16="http://schemas.microsoft.com/office/drawing/2014/main" id="{A192BCE7-C7BD-4A97-8289-3214FEF35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638" y="3865560"/>
              <a:ext cx="790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output</a:t>
              </a:r>
            </a:p>
          </p:txBody>
        </p:sp>
        <p:sp>
          <p:nvSpPr>
            <p:cNvPr id="29731" name="Text Box 98">
              <a:extLst>
                <a:ext uri="{FF2B5EF4-FFF2-40B4-BE49-F238E27FC236}">
                  <a16:creationId xmlns:a16="http://schemas.microsoft.com/office/drawing/2014/main" id="{25D909C7-2F6F-4D23-A398-8DE4539E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0" y="307181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29732" name="AutoShape 99">
              <a:extLst>
                <a:ext uri="{FF2B5EF4-FFF2-40B4-BE49-F238E27FC236}">
                  <a16:creationId xmlns:a16="http://schemas.microsoft.com/office/drawing/2014/main" id="{BF273604-FE4E-48C2-9B34-C5F590DB5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3" name="AutoShape 100">
              <a:extLst>
                <a:ext uri="{FF2B5EF4-FFF2-40B4-BE49-F238E27FC236}">
                  <a16:creationId xmlns:a16="http://schemas.microsoft.com/office/drawing/2014/main" id="{9C146A68-728A-4905-AE9A-36E5A431AD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4" name="AutoShape 101">
              <a:extLst>
                <a:ext uri="{FF2B5EF4-FFF2-40B4-BE49-F238E27FC236}">
                  <a16:creationId xmlns:a16="http://schemas.microsoft.com/office/drawing/2014/main" id="{6711E4B4-5932-4814-BACC-4223938434AF}"/>
                </a:ext>
              </a:extLst>
            </p:cNvPr>
            <p:cNvCxnSpPr>
              <a:cxnSpLocks noChangeShapeType="1"/>
              <a:endCxn id="29710" idx="2"/>
            </p:cNvCxnSpPr>
            <p:nvPr/>
          </p:nvCxnSpPr>
          <p:spPr bwMode="auto">
            <a:xfrm rot="16200000" flipH="1">
              <a:off x="1153717" y="2443557"/>
              <a:ext cx="1443829" cy="1135063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5" name="AutoShape 102">
              <a:extLst>
                <a:ext uri="{FF2B5EF4-FFF2-40B4-BE49-F238E27FC236}">
                  <a16:creationId xmlns:a16="http://schemas.microsoft.com/office/drawing/2014/main" id="{5013D7D9-A1FC-4F87-AD00-7336F4CFCE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949575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103">
              <a:extLst>
                <a:ext uri="{FF2B5EF4-FFF2-40B4-BE49-F238E27FC236}">
                  <a16:creationId xmlns:a16="http://schemas.microsoft.com/office/drawing/2014/main" id="{6ED312F0-EE56-464B-A9A9-B9A6C4D41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04">
              <a:extLst>
                <a:ext uri="{FF2B5EF4-FFF2-40B4-BE49-F238E27FC236}">
                  <a16:creationId xmlns:a16="http://schemas.microsoft.com/office/drawing/2014/main" id="{563D71A9-8630-432A-9817-B1E70C8C6E2D}"/>
                </a:ext>
              </a:extLst>
            </p:cNvPr>
            <p:cNvCxnSpPr>
              <a:cxnSpLocks noChangeShapeType="1"/>
              <a:endCxn id="29710" idx="2"/>
            </p:cNvCxnSpPr>
            <p:nvPr/>
          </p:nvCxnSpPr>
          <p:spPr bwMode="auto">
            <a:xfrm>
              <a:off x="1308100" y="2949575"/>
              <a:ext cx="1135063" cy="783429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8" name="AutoShape 105">
              <a:extLst>
                <a:ext uri="{FF2B5EF4-FFF2-40B4-BE49-F238E27FC236}">
                  <a16:creationId xmlns:a16="http://schemas.microsoft.com/office/drawing/2014/main" id="{2A481834-4CC1-44AF-A0A3-DFB53D532C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3733797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9" name="AutoShape 106">
              <a:extLst>
                <a:ext uri="{FF2B5EF4-FFF2-40B4-BE49-F238E27FC236}">
                  <a16:creationId xmlns:a16="http://schemas.microsoft.com/office/drawing/2014/main" id="{EA747DFE-26EB-4520-82B2-F4504C0612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85852" y="2949576"/>
              <a:ext cx="1157311" cy="765176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0" name="AutoShape 107">
              <a:extLst>
                <a:ext uri="{FF2B5EF4-FFF2-40B4-BE49-F238E27FC236}">
                  <a16:creationId xmlns:a16="http://schemas.microsoft.com/office/drawing/2014/main" id="{40D37B06-8E8C-42E8-8548-C0A6416A20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151719" y="2423309"/>
              <a:ext cx="1425576" cy="1157311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1" name="Text Box 109">
              <a:extLst>
                <a:ext uri="{FF2B5EF4-FFF2-40B4-BE49-F238E27FC236}">
                  <a16:creationId xmlns:a16="http://schemas.microsoft.com/office/drawing/2014/main" id="{D5014A32-5D4C-4E84-A567-4B6680845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865560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input</a:t>
              </a:r>
            </a:p>
          </p:txBody>
        </p:sp>
        <p:sp>
          <p:nvSpPr>
            <p:cNvPr id="29742" name="Text Box 110">
              <a:extLst>
                <a:ext uri="{FF2B5EF4-FFF2-40B4-BE49-F238E27FC236}">
                  <a16:creationId xmlns:a16="http://schemas.microsoft.com/office/drawing/2014/main" id="{F44AA604-3EE9-4EFE-BDB9-052A1EF58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663" y="2060575"/>
              <a:ext cx="50206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29743" name="Text Box 111">
              <a:extLst>
                <a:ext uri="{FF2B5EF4-FFF2-40B4-BE49-F238E27FC236}">
                  <a16:creationId xmlns:a16="http://schemas.microsoft.com/office/drawing/2014/main" id="{50B3CDC7-86F8-4C73-BEE5-50CF07E33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2719388"/>
              <a:ext cx="49084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nk</a:t>
              </a:r>
            </a:p>
          </p:txBody>
        </p:sp>
        <p:sp>
          <p:nvSpPr>
            <p:cNvPr id="29744" name="Text Box 112">
              <a:extLst>
                <a:ext uri="{FF2B5EF4-FFF2-40B4-BE49-F238E27FC236}">
                  <a16:creationId xmlns:a16="http://schemas.microsoft.com/office/drawing/2014/main" id="{1FC9AE23-BB84-4E52-8767-DE9424262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503610"/>
              <a:ext cx="54694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nm</a:t>
              </a:r>
            </a:p>
          </p:txBody>
        </p:sp>
        <p:sp>
          <p:nvSpPr>
            <p:cNvPr id="29745" name="Text Box 113">
              <a:extLst>
                <a:ext uri="{FF2B5EF4-FFF2-40B4-BE49-F238E27FC236}">
                  <a16:creationId xmlns:a16="http://schemas.microsoft.com/office/drawing/2014/main" id="{C3D989F4-8E3B-44DF-A600-AB11B08E6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2017713"/>
              <a:ext cx="47801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29746" name="Text Box 114">
              <a:extLst>
                <a:ext uri="{FF2B5EF4-FFF2-40B4-BE49-F238E27FC236}">
                  <a16:creationId xmlns:a16="http://schemas.microsoft.com/office/drawing/2014/main" id="{CB40D89F-4206-4F3C-BB7D-22605B6F6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2676525"/>
              <a:ext cx="42672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ni</a:t>
              </a:r>
            </a:p>
          </p:txBody>
        </p:sp>
        <p:sp>
          <p:nvSpPr>
            <p:cNvPr id="29747" name="Text Box 115">
              <a:extLst>
                <a:ext uri="{FF2B5EF4-FFF2-40B4-BE49-F238E27FC236}">
                  <a16:creationId xmlns:a16="http://schemas.microsoft.com/office/drawing/2014/main" id="{D8A955F3-B9DE-44D5-A7CE-93C2F5182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3460747"/>
              <a:ext cx="48282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nd</a:t>
              </a:r>
            </a:p>
          </p:txBody>
        </p:sp>
        <p:sp>
          <p:nvSpPr>
            <p:cNvPr id="29748" name="Text Box 116">
              <a:extLst>
                <a:ext uri="{FF2B5EF4-FFF2-40B4-BE49-F238E27FC236}">
                  <a16:creationId xmlns:a16="http://schemas.microsoft.com/office/drawing/2014/main" id="{E28EE3CC-48B4-4A13-9CF1-239B3FC4C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750" y="2486025"/>
              <a:ext cx="442750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nj</a:t>
              </a:r>
            </a:p>
          </p:txBody>
        </p:sp>
        <p:sp>
          <p:nvSpPr>
            <p:cNvPr id="29749" name="Text Box 117">
              <a:extLst>
                <a:ext uri="{FF2B5EF4-FFF2-40B4-BE49-F238E27FC236}">
                  <a16:creationId xmlns:a16="http://schemas.microsoft.com/office/drawing/2014/main" id="{E8F69C7E-57DA-4967-B8FA-D8896CD1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3619497"/>
              <a:ext cx="49885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np</a:t>
              </a:r>
            </a:p>
          </p:txBody>
        </p:sp>
      </p:grpSp>
      <p:sp>
        <p:nvSpPr>
          <p:cNvPr id="29707" name="슬라이드 번호 개체 틀 1">
            <a:extLst>
              <a:ext uri="{FF2B5EF4-FFF2-40B4-BE49-F238E27FC236}">
                <a16:creationId xmlns:a16="http://schemas.microsoft.com/office/drawing/2014/main" id="{1D32E193-660A-4A5C-8030-42D0BC570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243009-E712-4F6D-8CF1-442B7F65DEE3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바닥글 개체 틀 3">
            <a:extLst>
              <a:ext uri="{FF2B5EF4-FFF2-40B4-BE49-F238E27FC236}">
                <a16:creationId xmlns:a16="http://schemas.microsoft.com/office/drawing/2014/main" id="{06E65D95-0C65-48A5-B68B-ADE7925DF0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A0E6706-135A-4BAC-B118-DCA0A766A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(8)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6F3A8F4-DBC2-49BF-9F47-2B7B0A75B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1: Weights between output and hidden layer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con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</a:t>
            </a:r>
          </a:p>
        </p:txBody>
      </p:sp>
      <p:sp>
        <p:nvSpPr>
          <p:cNvPr id="30724" name="Rectangle 18">
            <a:extLst>
              <a:ext uri="{FF2B5EF4-FFF2-40B4-BE49-F238E27FC236}">
                <a16:creationId xmlns:a16="http://schemas.microsoft.com/office/drawing/2014/main" id="{D34D56F8-D296-4EA7-AAA5-B09AC3E3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373688"/>
            <a:ext cx="5040313" cy="1008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30725" name="Object 9">
            <a:extLst>
              <a:ext uri="{FF2B5EF4-FFF2-40B4-BE49-F238E27FC236}">
                <a16:creationId xmlns:a16="http://schemas.microsoft.com/office/drawing/2014/main" id="{7E49AE31-7B82-4D3F-9E24-0BAB7F0AA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2060575"/>
          <a:ext cx="357028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30725" name="Object 9">
                        <a:extLst>
                          <a:ext uri="{FF2B5EF4-FFF2-40B4-BE49-F238E27FC236}">
                            <a16:creationId xmlns:a16="http://schemas.microsoft.com/office/drawing/2014/main" id="{7E49AE31-7B82-4D3F-9E24-0BAB7F0AA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060575"/>
                        <a:ext cx="357028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2">
            <a:extLst>
              <a:ext uri="{FF2B5EF4-FFF2-40B4-BE49-F238E27FC236}">
                <a16:creationId xmlns:a16="http://schemas.microsoft.com/office/drawing/2014/main" id="{D42D5D99-FEE6-4E91-9445-4591934B2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3429000"/>
          <a:ext cx="31019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30726" name="Object 12">
                        <a:extLst>
                          <a:ext uri="{FF2B5EF4-FFF2-40B4-BE49-F238E27FC236}">
                            <a16:creationId xmlns:a16="http://schemas.microsoft.com/office/drawing/2014/main" id="{D42D5D99-FEE6-4E91-9445-4591934B2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429000"/>
                        <a:ext cx="31019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5">
            <a:extLst>
              <a:ext uri="{FF2B5EF4-FFF2-40B4-BE49-F238E27FC236}">
                <a16:creationId xmlns:a16="http://schemas.microsoft.com/office/drawing/2014/main" id="{8C9384BC-94BF-4308-86AB-7EDA56706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5445125"/>
          <a:ext cx="37385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30727" name="Object 15">
                        <a:extLst>
                          <a:ext uri="{FF2B5EF4-FFF2-40B4-BE49-F238E27FC236}">
                            <a16:creationId xmlns:a16="http://schemas.microsoft.com/office/drawing/2014/main" id="{8C9384BC-94BF-4308-86AB-7EDA56706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445125"/>
                        <a:ext cx="37385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35">
            <a:extLst>
              <a:ext uri="{FF2B5EF4-FFF2-40B4-BE49-F238E27FC236}">
                <a16:creationId xmlns:a16="http://schemas.microsoft.com/office/drawing/2014/main" id="{23EEBFDD-B8BD-4009-AF7D-AECD2181C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2133600"/>
          <a:ext cx="25876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30728" name="Object 135">
                        <a:extLst>
                          <a:ext uri="{FF2B5EF4-FFF2-40B4-BE49-F238E27FC236}">
                            <a16:creationId xmlns:a16="http://schemas.microsoft.com/office/drawing/2014/main" id="{23EEBFDD-B8BD-4009-AF7D-AECD2181C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133600"/>
                        <a:ext cx="2587625" cy="855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슬라이드 번호 개체 틀 1">
            <a:extLst>
              <a:ext uri="{FF2B5EF4-FFF2-40B4-BE49-F238E27FC236}">
                <a16:creationId xmlns:a16="http://schemas.microsoft.com/office/drawing/2014/main" id="{DD82430E-B76A-4C4A-AF4F-4C7407D57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E8BE4-8168-42C2-A13E-A60BA1C9AA2C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8">
            <a:extLst>
              <a:ext uri="{FF2B5EF4-FFF2-40B4-BE49-F238E27FC236}">
                <a16:creationId xmlns:a16="http://schemas.microsoft.com/office/drawing/2014/main" id="{D241E4CC-31A8-4D3D-9A11-FA77CFD5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4797425"/>
            <a:ext cx="5441950" cy="10080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31746" name="바닥글 개체 틀 3">
            <a:extLst>
              <a:ext uri="{FF2B5EF4-FFF2-40B4-BE49-F238E27FC236}">
                <a16:creationId xmlns:a16="http://schemas.microsoft.com/office/drawing/2014/main" id="{80707A44-09E3-4374-A63F-3B5C58302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0B0B41F-506B-40C6-A75E-7B0F9526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(9)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45EB7-C4C8-48E4-9E4C-295969036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1: Weights between output and hidden layer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con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</a:t>
            </a:r>
          </a:p>
        </p:txBody>
      </p:sp>
      <p:graphicFrame>
        <p:nvGraphicFramePr>
          <p:cNvPr id="31749" name="Object 15">
            <a:extLst>
              <a:ext uri="{FF2B5EF4-FFF2-40B4-BE49-F238E27FC236}">
                <a16:creationId xmlns:a16="http://schemas.microsoft.com/office/drawing/2014/main" id="{1DAC0EB6-4007-4F9F-B124-46FFDF81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060575"/>
          <a:ext cx="37385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31749" name="Object 15">
                        <a:extLst>
                          <a:ext uri="{FF2B5EF4-FFF2-40B4-BE49-F238E27FC236}">
                            <a16:creationId xmlns:a16="http://schemas.microsoft.com/office/drawing/2014/main" id="{1DAC0EB6-4007-4F9F-B124-46FFDF81B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373856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개체 1">
            <a:extLst>
              <a:ext uri="{FF2B5EF4-FFF2-40B4-BE49-F238E27FC236}">
                <a16:creationId xmlns:a16="http://schemas.microsoft.com/office/drawing/2014/main" id="{1F98DA6F-83FE-4083-8905-01F723703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068638"/>
          <a:ext cx="53038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31750" name="개체 1">
                        <a:extLst>
                          <a:ext uri="{FF2B5EF4-FFF2-40B4-BE49-F238E27FC236}">
                            <a16:creationId xmlns:a16="http://schemas.microsoft.com/office/drawing/2014/main" id="{1F98DA6F-83FE-4083-8905-01F723703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53038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개체 2">
            <a:extLst>
              <a:ext uri="{FF2B5EF4-FFF2-40B4-BE49-F238E27FC236}">
                <a16:creationId xmlns:a16="http://schemas.microsoft.com/office/drawing/2014/main" id="{3751B762-D704-40B2-A050-91A21D5AB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68863"/>
          <a:ext cx="5303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31751" name="개체 2">
                        <a:extLst>
                          <a:ext uri="{FF2B5EF4-FFF2-40B4-BE49-F238E27FC236}">
                            <a16:creationId xmlns:a16="http://schemas.microsoft.com/office/drawing/2014/main" id="{3751B762-D704-40B2-A050-91A21D5AB5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53038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슬라이드 번호 개체 틀 1">
            <a:extLst>
              <a:ext uri="{FF2B5EF4-FFF2-40B4-BE49-F238E27FC236}">
                <a16:creationId xmlns:a16="http://schemas.microsoft.com/office/drawing/2014/main" id="{F0EC1488-C2B5-4F94-9C76-090A5CF69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D75389-AE86-4405-AE58-5C689A34CEFC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9FCAB02-97FD-4EF9-ADA6-299FE12E0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(10)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BFA77CD-9C7D-49D9-8FCF-9D6CA1DD6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2: Weights between hidden and input layer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For D</a:t>
            </a:r>
            <a:r>
              <a:rPr lang="en-US" altLang="ko-KR" baseline="-25000"/>
              <a:t>n</a:t>
            </a:r>
            <a:r>
              <a:rPr lang="en-US" altLang="ko-KR"/>
              <a:t>=( x</a:t>
            </a:r>
            <a:r>
              <a:rPr lang="en-US" altLang="ko-KR" baseline="-25000"/>
              <a:t>n1</a:t>
            </a:r>
            <a:r>
              <a:rPr lang="en-US" altLang="ko-KR"/>
              <a:t>, x</a:t>
            </a:r>
            <a:r>
              <a:rPr lang="en-US" altLang="ko-KR" baseline="-25000"/>
              <a:t>n2</a:t>
            </a:r>
            <a:r>
              <a:rPr lang="en-US" altLang="ko-KR"/>
              <a:t>, </a:t>
            </a:r>
            <a:r>
              <a:rPr lang="en-US" altLang="ko-KR">
                <a:latin typeface="Arial" panose="020B0604020202020204" pitchFamily="34" charset="0"/>
              </a:rPr>
              <a:t>…,</a:t>
            </a:r>
            <a:r>
              <a:rPr lang="en-US" altLang="ko-KR"/>
              <a:t> x</a:t>
            </a:r>
            <a:r>
              <a:rPr lang="en-US" altLang="ko-KR" baseline="-25000"/>
              <a:t>nd</a:t>
            </a:r>
            <a:r>
              <a:rPr lang="en-US" altLang="ko-KR"/>
              <a:t>, t</a:t>
            </a:r>
            <a:r>
              <a:rPr lang="en-US" altLang="ko-KR" baseline="-25000"/>
              <a:t>n1 </a:t>
            </a:r>
            <a:r>
              <a:rPr lang="en-US" altLang="ko-KR"/>
              <a:t>, t</a:t>
            </a:r>
            <a:r>
              <a:rPr lang="en-US" altLang="ko-KR" baseline="-25000"/>
              <a:t>n2</a:t>
            </a:r>
            <a:r>
              <a:rPr lang="en-US" altLang="ko-KR"/>
              <a:t>, </a:t>
            </a:r>
            <a:r>
              <a:rPr lang="en-US" altLang="ko-KR">
                <a:latin typeface="Arial" panose="020B0604020202020204" pitchFamily="34" charset="0"/>
              </a:rPr>
              <a:t>…,</a:t>
            </a:r>
            <a:r>
              <a:rPr lang="en-US" altLang="ko-KR"/>
              <a:t> t</a:t>
            </a:r>
            <a:r>
              <a:rPr lang="en-US" altLang="ko-KR" baseline="-25000"/>
              <a:t>nm</a:t>
            </a:r>
            <a:r>
              <a:rPr lang="en-US" altLang="ko-KR"/>
              <a:t>)</a:t>
            </a:r>
          </a:p>
          <a:p>
            <a:pPr lvl="1"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72A2AA53-D23A-412B-B73F-2EDADF1A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61B4266A-A789-44F0-933B-9363FE62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32773" name="Object 123">
            <a:extLst>
              <a:ext uri="{FF2B5EF4-FFF2-40B4-BE49-F238E27FC236}">
                <a16:creationId xmlns:a16="http://schemas.microsoft.com/office/drawing/2014/main" id="{B0A16AB0-7C70-41EF-A5A7-43EF82712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913188"/>
          <a:ext cx="4127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32773" name="Object 123">
                        <a:extLst>
                          <a:ext uri="{FF2B5EF4-FFF2-40B4-BE49-F238E27FC236}">
                            <a16:creationId xmlns:a16="http://schemas.microsoft.com/office/drawing/2014/main" id="{B0A16AB0-7C70-41EF-A5A7-43EF82712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13188"/>
                        <a:ext cx="4127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26">
            <a:extLst>
              <a:ext uri="{FF2B5EF4-FFF2-40B4-BE49-F238E27FC236}">
                <a16:creationId xmlns:a16="http://schemas.microsoft.com/office/drawing/2014/main" id="{C5F2E61D-A358-42E5-90B5-9CBAA9BF0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4433888"/>
          <a:ext cx="2595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32774" name="Object 126">
                        <a:extLst>
                          <a:ext uri="{FF2B5EF4-FFF2-40B4-BE49-F238E27FC236}">
                            <a16:creationId xmlns:a16="http://schemas.microsoft.com/office/drawing/2014/main" id="{C5F2E61D-A358-42E5-90B5-9CBAA9BF0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433888"/>
                        <a:ext cx="2595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29">
            <a:extLst>
              <a:ext uri="{FF2B5EF4-FFF2-40B4-BE49-F238E27FC236}">
                <a16:creationId xmlns:a16="http://schemas.microsoft.com/office/drawing/2014/main" id="{958F50FB-3528-4BAB-B602-ACE675B29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18211"/>
              </p:ext>
            </p:extLst>
          </p:nvPr>
        </p:nvGraphicFramePr>
        <p:xfrm>
          <a:off x="487363" y="4900613"/>
          <a:ext cx="2860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32775" name="Object 129">
                        <a:extLst>
                          <a:ext uri="{FF2B5EF4-FFF2-40B4-BE49-F238E27FC236}">
                            <a16:creationId xmlns:a16="http://schemas.microsoft.com/office/drawing/2014/main" id="{958F50FB-3528-4BAB-B602-ACE675B29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900613"/>
                        <a:ext cx="28606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그룹 94">
            <a:extLst>
              <a:ext uri="{FF2B5EF4-FFF2-40B4-BE49-F238E27FC236}">
                <a16:creationId xmlns:a16="http://schemas.microsoft.com/office/drawing/2014/main" id="{B23F0AD5-CD7C-4A90-AF60-8F875F77A5A9}"/>
              </a:ext>
            </a:extLst>
          </p:cNvPr>
          <p:cNvGrpSpPr>
            <a:grpSpLocks/>
          </p:cNvGrpSpPr>
          <p:nvPr/>
        </p:nvGrpSpPr>
        <p:grpSpPr bwMode="auto">
          <a:xfrm>
            <a:off x="4410075" y="3867150"/>
            <a:ext cx="4470400" cy="2419350"/>
            <a:chOff x="755650" y="2017713"/>
            <a:chExt cx="4469658" cy="2419350"/>
          </a:xfrm>
        </p:grpSpPr>
        <p:sp>
          <p:nvSpPr>
            <p:cNvPr id="32781" name="Oval 9">
              <a:extLst>
                <a:ext uri="{FF2B5EF4-FFF2-40B4-BE49-F238E27FC236}">
                  <a16:creationId xmlns:a16="http://schemas.microsoft.com/office/drawing/2014/main" id="{3EE88B4F-92FA-426F-B4E6-9CB345B8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084388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2782" name="Oval 10">
              <a:extLst>
                <a:ext uri="{FF2B5EF4-FFF2-40B4-BE49-F238E27FC236}">
                  <a16:creationId xmlns:a16="http://schemas.microsoft.com/office/drawing/2014/main" id="{BDEA5D5D-EF7D-4E62-9A28-B6977E63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j</a:t>
              </a:r>
            </a:p>
          </p:txBody>
        </p:sp>
        <p:sp>
          <p:nvSpPr>
            <p:cNvPr id="32783" name="Oval 11">
              <a:extLst>
                <a:ext uri="{FF2B5EF4-FFF2-40B4-BE49-F238E27FC236}">
                  <a16:creationId xmlns:a16="http://schemas.microsoft.com/office/drawing/2014/main" id="{81496154-632A-418E-B49D-75C7BE2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763963"/>
              <a:ext cx="393700" cy="40798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2784" name="Text Box 12">
              <a:extLst>
                <a:ext uri="{FF2B5EF4-FFF2-40B4-BE49-F238E27FC236}">
                  <a16:creationId xmlns:a16="http://schemas.microsoft.com/office/drawing/2014/main" id="{3F2E9482-5FA6-4DAB-8D83-E252C76B4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3" y="330676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sp>
          <p:nvSpPr>
            <p:cNvPr id="32785" name="Oval 13">
              <a:extLst>
                <a:ext uri="{FF2B5EF4-FFF2-40B4-BE49-F238E27FC236}">
                  <a16:creationId xmlns:a16="http://schemas.microsoft.com/office/drawing/2014/main" id="{E8A89F4F-0123-4AAD-A09C-CFF6D55F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084388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2786" name="Oval 14">
              <a:extLst>
                <a:ext uri="{FF2B5EF4-FFF2-40B4-BE49-F238E27FC236}">
                  <a16:creationId xmlns:a16="http://schemas.microsoft.com/office/drawing/2014/main" id="{1B56ACEE-6C69-49C7-9EF8-7C901DA1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2746375"/>
              <a:ext cx="393700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k</a:t>
              </a:r>
            </a:p>
          </p:txBody>
        </p:sp>
        <p:sp>
          <p:nvSpPr>
            <p:cNvPr id="32787" name="Oval 15">
              <a:extLst>
                <a:ext uri="{FF2B5EF4-FFF2-40B4-BE49-F238E27FC236}">
                  <a16:creationId xmlns:a16="http://schemas.microsoft.com/office/drawing/2014/main" id="{EBEF7AC9-11A6-4AF9-8515-BAEC3C91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3763963"/>
              <a:ext cx="393700" cy="4079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2788" name="Text Box 16">
              <a:extLst>
                <a:ext uri="{FF2B5EF4-FFF2-40B4-BE49-F238E27FC236}">
                  <a16:creationId xmlns:a16="http://schemas.microsoft.com/office/drawing/2014/main" id="{300D9AC2-99C2-4C64-98F6-C718BB3FA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330676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32789" name="AutoShape 17">
              <a:extLst>
                <a:ext uri="{FF2B5EF4-FFF2-40B4-BE49-F238E27FC236}">
                  <a16:creationId xmlns:a16="http://schemas.microsoft.com/office/drawing/2014/main" id="{219CCB22-F40D-4DA7-9DE6-583EC5529B8C}"/>
                </a:ext>
              </a:extLst>
            </p:cNvPr>
            <p:cNvCxnSpPr>
              <a:cxnSpLocks noChangeShapeType="1"/>
              <a:stCxn id="32781" idx="6"/>
              <a:endCxn id="32785" idx="2"/>
            </p:cNvCxnSpPr>
            <p:nvPr/>
          </p:nvCxnSpPr>
          <p:spPr bwMode="auto">
            <a:xfrm>
              <a:off x="2836863" y="2289175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18">
              <a:extLst>
                <a:ext uri="{FF2B5EF4-FFF2-40B4-BE49-F238E27FC236}">
                  <a16:creationId xmlns:a16="http://schemas.microsoft.com/office/drawing/2014/main" id="{8FF877FB-0B07-4465-AB2C-B7A65AA36D6F}"/>
                </a:ext>
              </a:extLst>
            </p:cNvPr>
            <p:cNvCxnSpPr>
              <a:cxnSpLocks noChangeShapeType="1"/>
              <a:stCxn id="32781" idx="6"/>
              <a:endCxn id="32786" idx="2"/>
            </p:cNvCxnSpPr>
            <p:nvPr/>
          </p:nvCxnSpPr>
          <p:spPr bwMode="auto">
            <a:xfrm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AutoShape 19">
              <a:extLst>
                <a:ext uri="{FF2B5EF4-FFF2-40B4-BE49-F238E27FC236}">
                  <a16:creationId xmlns:a16="http://schemas.microsoft.com/office/drawing/2014/main" id="{0FC88BC5-C9B4-4E94-82E0-DB2F0F37F337}"/>
                </a:ext>
              </a:extLst>
            </p:cNvPr>
            <p:cNvCxnSpPr>
              <a:cxnSpLocks noChangeShapeType="1"/>
              <a:stCxn id="32781" idx="6"/>
              <a:endCxn id="32787" idx="2"/>
            </p:cNvCxnSpPr>
            <p:nvPr/>
          </p:nvCxnSpPr>
          <p:spPr bwMode="auto">
            <a:xfrm>
              <a:off x="2836863" y="2289175"/>
              <a:ext cx="1135062" cy="16795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AutoShape 20">
              <a:extLst>
                <a:ext uri="{FF2B5EF4-FFF2-40B4-BE49-F238E27FC236}">
                  <a16:creationId xmlns:a16="http://schemas.microsoft.com/office/drawing/2014/main" id="{99C26154-1A0C-4A4D-8FCB-18FDC2B64835}"/>
                </a:ext>
              </a:extLst>
            </p:cNvPr>
            <p:cNvCxnSpPr>
              <a:cxnSpLocks noChangeShapeType="1"/>
              <a:stCxn id="32782" idx="6"/>
              <a:endCxn id="32786" idx="2"/>
            </p:cNvCxnSpPr>
            <p:nvPr/>
          </p:nvCxnSpPr>
          <p:spPr bwMode="auto">
            <a:xfrm>
              <a:off x="2836863" y="2949575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AutoShape 21">
              <a:extLst>
                <a:ext uri="{FF2B5EF4-FFF2-40B4-BE49-F238E27FC236}">
                  <a16:creationId xmlns:a16="http://schemas.microsoft.com/office/drawing/2014/main" id="{EF06F6C2-C10E-4C72-90BB-6A394CADA0B3}"/>
                </a:ext>
              </a:extLst>
            </p:cNvPr>
            <p:cNvCxnSpPr>
              <a:cxnSpLocks noChangeShapeType="1"/>
              <a:stCxn id="32782" idx="6"/>
              <a:endCxn id="32785" idx="2"/>
            </p:cNvCxnSpPr>
            <p:nvPr/>
          </p:nvCxnSpPr>
          <p:spPr bwMode="auto">
            <a:xfrm flipV="1">
              <a:off x="2836863" y="2289175"/>
              <a:ext cx="1135062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AutoShape 22">
              <a:extLst>
                <a:ext uri="{FF2B5EF4-FFF2-40B4-BE49-F238E27FC236}">
                  <a16:creationId xmlns:a16="http://schemas.microsoft.com/office/drawing/2014/main" id="{046BAD57-8C8F-4EB4-BB11-6ACF56BD0DA2}"/>
                </a:ext>
              </a:extLst>
            </p:cNvPr>
            <p:cNvCxnSpPr>
              <a:cxnSpLocks noChangeShapeType="1"/>
              <a:stCxn id="32782" idx="6"/>
              <a:endCxn id="32787" idx="2"/>
            </p:cNvCxnSpPr>
            <p:nvPr/>
          </p:nvCxnSpPr>
          <p:spPr bwMode="auto">
            <a:xfrm>
              <a:off x="2836863" y="2949575"/>
              <a:ext cx="1135062" cy="10191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5" name="AutoShape 23">
              <a:extLst>
                <a:ext uri="{FF2B5EF4-FFF2-40B4-BE49-F238E27FC236}">
                  <a16:creationId xmlns:a16="http://schemas.microsoft.com/office/drawing/2014/main" id="{6740B880-B5E5-4ADF-9A01-A84300BEE4EA}"/>
                </a:ext>
              </a:extLst>
            </p:cNvPr>
            <p:cNvCxnSpPr>
              <a:cxnSpLocks noChangeShapeType="1"/>
              <a:stCxn id="32783" idx="6"/>
              <a:endCxn id="32787" idx="2"/>
            </p:cNvCxnSpPr>
            <p:nvPr/>
          </p:nvCxnSpPr>
          <p:spPr bwMode="auto">
            <a:xfrm>
              <a:off x="2836863" y="3968750"/>
              <a:ext cx="1135062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24">
              <a:extLst>
                <a:ext uri="{FF2B5EF4-FFF2-40B4-BE49-F238E27FC236}">
                  <a16:creationId xmlns:a16="http://schemas.microsoft.com/office/drawing/2014/main" id="{F693A775-C991-45C0-85C1-179F68CC06FD}"/>
                </a:ext>
              </a:extLst>
            </p:cNvPr>
            <p:cNvCxnSpPr>
              <a:cxnSpLocks noChangeShapeType="1"/>
              <a:stCxn id="32783" idx="6"/>
              <a:endCxn id="32786" idx="2"/>
            </p:cNvCxnSpPr>
            <p:nvPr/>
          </p:nvCxnSpPr>
          <p:spPr bwMode="auto">
            <a:xfrm flipV="1">
              <a:off x="2836863" y="2949575"/>
              <a:ext cx="1135062" cy="10191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25">
              <a:extLst>
                <a:ext uri="{FF2B5EF4-FFF2-40B4-BE49-F238E27FC236}">
                  <a16:creationId xmlns:a16="http://schemas.microsoft.com/office/drawing/2014/main" id="{870C12E1-595A-4728-A70D-C3F9366BF2BB}"/>
                </a:ext>
              </a:extLst>
            </p:cNvPr>
            <p:cNvCxnSpPr>
              <a:cxnSpLocks noChangeShapeType="1"/>
              <a:stCxn id="32783" idx="6"/>
              <a:endCxn id="32785" idx="2"/>
            </p:cNvCxnSpPr>
            <p:nvPr/>
          </p:nvCxnSpPr>
          <p:spPr bwMode="auto">
            <a:xfrm flipV="1">
              <a:off x="2836863" y="2289175"/>
              <a:ext cx="1135062" cy="16795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8" name="Line 26">
              <a:extLst>
                <a:ext uri="{FF2B5EF4-FFF2-40B4-BE49-F238E27FC236}">
                  <a16:creationId xmlns:a16="http://schemas.microsoft.com/office/drawing/2014/main" id="{4ED58B28-FA7E-4DBF-9E72-A925B0A9C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3968750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99" name="Line 27">
              <a:extLst>
                <a:ext uri="{FF2B5EF4-FFF2-40B4-BE49-F238E27FC236}">
                  <a16:creationId xmlns:a16="http://schemas.microsoft.com/office/drawing/2014/main" id="{EA982491-ABCD-47AD-BDC8-FA32EB53C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949575"/>
              <a:ext cx="295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0" name="Line 28">
              <a:extLst>
                <a:ext uri="{FF2B5EF4-FFF2-40B4-BE49-F238E27FC236}">
                  <a16:creationId xmlns:a16="http://schemas.microsoft.com/office/drawing/2014/main" id="{126CD910-5CCD-474A-BFA5-9BC1600BD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213" y="2287588"/>
              <a:ext cx="29527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01" name="Text Box 32">
              <a:extLst>
                <a:ext uri="{FF2B5EF4-FFF2-40B4-BE49-F238E27FC236}">
                  <a16:creationId xmlns:a16="http://schemas.microsoft.com/office/drawing/2014/main" id="{6590E026-E3A6-429C-9B7E-37AA663F3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2522538"/>
              <a:ext cx="468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kj</a:t>
              </a:r>
            </a:p>
          </p:txBody>
        </p:sp>
        <p:sp>
          <p:nvSpPr>
            <p:cNvPr id="32802" name="Text Box 33">
              <a:extLst>
                <a:ext uri="{FF2B5EF4-FFF2-40B4-BE49-F238E27FC236}">
                  <a16:creationId xmlns:a16="http://schemas.microsoft.com/office/drawing/2014/main" id="{4D5769C8-B445-44E5-A92D-B7ADDE6FA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925" y="4100513"/>
              <a:ext cx="8302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hidden</a:t>
              </a:r>
            </a:p>
          </p:txBody>
        </p:sp>
        <p:sp>
          <p:nvSpPr>
            <p:cNvPr id="32803" name="Text Box 34">
              <a:extLst>
                <a:ext uri="{FF2B5EF4-FFF2-40B4-BE49-F238E27FC236}">
                  <a16:creationId xmlns:a16="http://schemas.microsoft.com/office/drawing/2014/main" id="{8B0028C5-F8E8-457B-AD3D-880B05A0D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638" y="4100513"/>
              <a:ext cx="790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output</a:t>
              </a:r>
            </a:p>
          </p:txBody>
        </p:sp>
        <p:sp>
          <p:nvSpPr>
            <p:cNvPr id="32804" name="Text Box 38">
              <a:extLst>
                <a:ext uri="{FF2B5EF4-FFF2-40B4-BE49-F238E27FC236}">
                  <a16:creationId xmlns:a16="http://schemas.microsoft.com/office/drawing/2014/main" id="{E4CC08FC-7649-4024-9A69-BA643A58C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0" y="330676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cxnSp>
          <p:nvCxnSpPr>
            <p:cNvPr id="32805" name="AutoShape 39">
              <a:extLst>
                <a:ext uri="{FF2B5EF4-FFF2-40B4-BE49-F238E27FC236}">
                  <a16:creationId xmlns:a16="http://schemas.microsoft.com/office/drawing/2014/main" id="{56BD9FE7-0470-4455-B572-96F17A434B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40">
              <a:extLst>
                <a:ext uri="{FF2B5EF4-FFF2-40B4-BE49-F238E27FC236}">
                  <a16:creationId xmlns:a16="http://schemas.microsoft.com/office/drawing/2014/main" id="{E5AFC7F8-FAE8-4F3B-B78E-63A314EA30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41">
              <a:extLst>
                <a:ext uri="{FF2B5EF4-FFF2-40B4-BE49-F238E27FC236}">
                  <a16:creationId xmlns:a16="http://schemas.microsoft.com/office/drawing/2014/main" id="{94A4A69B-1077-451C-BC5F-D34B46C00C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289175"/>
              <a:ext cx="1135063" cy="16795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42">
              <a:extLst>
                <a:ext uri="{FF2B5EF4-FFF2-40B4-BE49-F238E27FC236}">
                  <a16:creationId xmlns:a16="http://schemas.microsoft.com/office/drawing/2014/main" id="{8BC73E6E-5F09-47D1-83E0-C9360807A3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949575"/>
              <a:ext cx="113506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43">
              <a:extLst>
                <a:ext uri="{FF2B5EF4-FFF2-40B4-BE49-F238E27FC236}">
                  <a16:creationId xmlns:a16="http://schemas.microsoft.com/office/drawing/2014/main" id="{BB3C9D4B-A292-415A-8361-216F5C5E04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08100" y="2289175"/>
              <a:ext cx="1135063" cy="66040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44">
              <a:extLst>
                <a:ext uri="{FF2B5EF4-FFF2-40B4-BE49-F238E27FC236}">
                  <a16:creationId xmlns:a16="http://schemas.microsoft.com/office/drawing/2014/main" id="{CA73FC47-28AF-4BA8-9B34-237A236749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2949575"/>
              <a:ext cx="1135063" cy="10191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1" name="AutoShape 45">
              <a:extLst>
                <a:ext uri="{FF2B5EF4-FFF2-40B4-BE49-F238E27FC236}">
                  <a16:creationId xmlns:a16="http://schemas.microsoft.com/office/drawing/2014/main" id="{FC32A94E-B293-4625-AA63-1302ED0574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8100" y="3968750"/>
              <a:ext cx="1135063" cy="0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2" name="AutoShape 46">
              <a:extLst>
                <a:ext uri="{FF2B5EF4-FFF2-40B4-BE49-F238E27FC236}">
                  <a16:creationId xmlns:a16="http://schemas.microsoft.com/office/drawing/2014/main" id="{6F60D7A0-CF38-4DB8-BE43-7B3ED45CBB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08100" y="2949575"/>
              <a:ext cx="1135063" cy="10191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3" name="AutoShape 47">
              <a:extLst>
                <a:ext uri="{FF2B5EF4-FFF2-40B4-BE49-F238E27FC236}">
                  <a16:creationId xmlns:a16="http://schemas.microsoft.com/office/drawing/2014/main" id="{8183EAB7-1E49-4CB9-8003-400A302B5F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08100" y="2289175"/>
              <a:ext cx="1135063" cy="1679575"/>
            </a:xfrm>
            <a:prstGeom prst="straightConnector1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4" name="Text Box 48">
              <a:extLst>
                <a:ext uri="{FF2B5EF4-FFF2-40B4-BE49-F238E27FC236}">
                  <a16:creationId xmlns:a16="http://schemas.microsoft.com/office/drawing/2014/main" id="{D8E0F07A-0EF7-4FFB-A828-B8A27A28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438" y="2522538"/>
              <a:ext cx="428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ji</a:t>
              </a:r>
            </a:p>
          </p:txBody>
        </p:sp>
        <p:sp>
          <p:nvSpPr>
            <p:cNvPr id="32815" name="Text Box 49">
              <a:extLst>
                <a:ext uri="{FF2B5EF4-FFF2-40B4-BE49-F238E27FC236}">
                  <a16:creationId xmlns:a16="http://schemas.microsoft.com/office/drawing/2014/main" id="{C168392E-D491-4F2C-B892-D3E8F20E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4100513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input</a:t>
              </a:r>
            </a:p>
          </p:txBody>
        </p:sp>
        <p:sp>
          <p:nvSpPr>
            <p:cNvPr id="32816" name="Text Box 60">
              <a:extLst>
                <a:ext uri="{FF2B5EF4-FFF2-40B4-BE49-F238E27FC236}">
                  <a16:creationId xmlns:a16="http://schemas.microsoft.com/office/drawing/2014/main" id="{A6B5B054-C5C5-4A38-A834-08EC559A3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663" y="2060575"/>
              <a:ext cx="5020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32817" name="Text Box 61">
              <a:extLst>
                <a:ext uri="{FF2B5EF4-FFF2-40B4-BE49-F238E27FC236}">
                  <a16:creationId xmlns:a16="http://schemas.microsoft.com/office/drawing/2014/main" id="{AA69520B-4ADB-4D99-BF8C-1DEDBCA22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2719388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nk</a:t>
              </a:r>
            </a:p>
          </p:txBody>
        </p:sp>
        <p:sp>
          <p:nvSpPr>
            <p:cNvPr id="32818" name="Text Box 62">
              <a:extLst>
                <a:ext uri="{FF2B5EF4-FFF2-40B4-BE49-F238E27FC236}">
                  <a16:creationId xmlns:a16="http://schemas.microsoft.com/office/drawing/2014/main" id="{5FF5D100-D8BC-4725-8202-65D76D67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738563"/>
              <a:ext cx="546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o</a:t>
              </a:r>
              <a:r>
                <a:rPr lang="en-US" altLang="ko-KR" sz="1800" baseline="-25000"/>
                <a:t>nm</a:t>
              </a:r>
            </a:p>
          </p:txBody>
        </p:sp>
        <p:sp>
          <p:nvSpPr>
            <p:cNvPr id="32819" name="Text Box 63">
              <a:extLst>
                <a:ext uri="{FF2B5EF4-FFF2-40B4-BE49-F238E27FC236}">
                  <a16:creationId xmlns:a16="http://schemas.microsoft.com/office/drawing/2014/main" id="{6A46035F-E54A-45DA-B23C-3907665C2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2017713"/>
              <a:ext cx="478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n1</a:t>
              </a:r>
            </a:p>
          </p:txBody>
        </p:sp>
        <p:sp>
          <p:nvSpPr>
            <p:cNvPr id="32820" name="Text Box 64">
              <a:extLst>
                <a:ext uri="{FF2B5EF4-FFF2-40B4-BE49-F238E27FC236}">
                  <a16:creationId xmlns:a16="http://schemas.microsoft.com/office/drawing/2014/main" id="{99081286-36F5-458E-8009-C5B71A134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2676525"/>
              <a:ext cx="4267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ni</a:t>
              </a:r>
            </a:p>
          </p:txBody>
        </p:sp>
        <p:sp>
          <p:nvSpPr>
            <p:cNvPr id="32821" name="Text Box 65">
              <a:extLst>
                <a:ext uri="{FF2B5EF4-FFF2-40B4-BE49-F238E27FC236}">
                  <a16:creationId xmlns:a16="http://schemas.microsoft.com/office/drawing/2014/main" id="{4B420A8F-95FB-43F8-82F5-2B8D214B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375" y="3695700"/>
              <a:ext cx="4828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nd</a:t>
              </a:r>
            </a:p>
          </p:txBody>
        </p:sp>
      </p:grpSp>
      <p:graphicFrame>
        <p:nvGraphicFramePr>
          <p:cNvPr id="32777" name="Object 72">
            <a:extLst>
              <a:ext uri="{FF2B5EF4-FFF2-40B4-BE49-F238E27FC236}">
                <a16:creationId xmlns:a16="http://schemas.microsoft.com/office/drawing/2014/main" id="{F4E898F2-A33E-4DC7-A908-DA3D7D3F0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2805113"/>
          <a:ext cx="4127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32777" name="Object 72">
                        <a:extLst>
                          <a:ext uri="{FF2B5EF4-FFF2-40B4-BE49-F238E27FC236}">
                            <a16:creationId xmlns:a16="http://schemas.microsoft.com/office/drawing/2014/main" id="{F4E898F2-A33E-4DC7-A908-DA3D7D3F0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805113"/>
                        <a:ext cx="4127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73">
            <a:extLst>
              <a:ext uri="{FF2B5EF4-FFF2-40B4-BE49-F238E27FC236}">
                <a16:creationId xmlns:a16="http://schemas.microsoft.com/office/drawing/2014/main" id="{C6ED76CA-B3E3-475D-9993-E6520AC81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" y="3338513"/>
          <a:ext cx="2516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수식" r:id="rId12" imgW="0" imgH="0" progId="Equation.3">
                  <p:embed/>
                </p:oleObj>
              </mc:Choice>
              <mc:Fallback>
                <p:oleObj name="수식" r:id="rId12" imgW="0" imgH="0" progId="Equation.3">
                  <p:embed/>
                  <p:pic>
                    <p:nvPicPr>
                      <p:cNvPr id="32778" name="Object 73">
                        <a:extLst>
                          <a:ext uri="{FF2B5EF4-FFF2-40B4-BE49-F238E27FC236}">
                            <a16:creationId xmlns:a16="http://schemas.microsoft.com/office/drawing/2014/main" id="{C6ED76CA-B3E3-475D-9993-E6520AC81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338513"/>
                        <a:ext cx="25161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바닥글 개체 틀 3">
            <a:extLst>
              <a:ext uri="{FF2B5EF4-FFF2-40B4-BE49-F238E27FC236}">
                <a16:creationId xmlns:a16="http://schemas.microsoft.com/office/drawing/2014/main" id="{7EF0C733-985F-479B-B639-980FB07DF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2780" name="슬라이드 번호 개체 틀 1">
            <a:extLst>
              <a:ext uri="{FF2B5EF4-FFF2-40B4-BE49-F238E27FC236}">
                <a16:creationId xmlns:a16="http://schemas.microsoft.com/office/drawing/2014/main" id="{5322326E-9DA7-4F3F-B1AB-0D02608D8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A9A91-5464-43B7-99D4-082C5E4CB577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바닥글 개체 틀 3">
            <a:extLst>
              <a:ext uri="{FF2B5EF4-FFF2-40B4-BE49-F238E27FC236}">
                <a16:creationId xmlns:a16="http://schemas.microsoft.com/office/drawing/2014/main" id="{4C3CA2FE-9A46-4D9B-970F-1C243694F4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F39493F-991C-403F-96BB-4CA6ECAC5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(11)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917B38B-E92C-4442-A018-F8DD5A8D6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2: Internal weights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 con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</a:t>
            </a:r>
          </a:p>
        </p:txBody>
      </p:sp>
      <p:graphicFrame>
        <p:nvGraphicFramePr>
          <p:cNvPr id="33796" name="개체 1">
            <a:extLst>
              <a:ext uri="{FF2B5EF4-FFF2-40B4-BE49-F238E27FC236}">
                <a16:creationId xmlns:a16="http://schemas.microsoft.com/office/drawing/2014/main" id="{26013DA4-3D71-4E9E-B539-028DED338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1989138"/>
          <a:ext cx="60833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33796" name="개체 1">
                        <a:extLst>
                          <a:ext uri="{FF2B5EF4-FFF2-40B4-BE49-F238E27FC236}">
                            <a16:creationId xmlns:a16="http://schemas.microsoft.com/office/drawing/2014/main" id="{26013DA4-3D71-4E9E-B539-028DED338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989138"/>
                        <a:ext cx="6083300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개체 2">
            <a:extLst>
              <a:ext uri="{FF2B5EF4-FFF2-40B4-BE49-F238E27FC236}">
                <a16:creationId xmlns:a16="http://schemas.microsoft.com/office/drawing/2014/main" id="{F40A31EF-8CBA-4C05-A04F-2584AA95E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0" y="2573338"/>
          <a:ext cx="19383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33797" name="개체 2">
                        <a:extLst>
                          <a:ext uri="{FF2B5EF4-FFF2-40B4-BE49-F238E27FC236}">
                            <a16:creationId xmlns:a16="http://schemas.microsoft.com/office/drawing/2014/main" id="{F40A31EF-8CBA-4C05-A04F-2584AA95E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2573338"/>
                        <a:ext cx="19383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개체 3">
            <a:extLst>
              <a:ext uri="{FF2B5EF4-FFF2-40B4-BE49-F238E27FC236}">
                <a16:creationId xmlns:a16="http://schemas.microsoft.com/office/drawing/2014/main" id="{8D1126DB-80B0-4266-8FE2-FB5E33564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0" y="4405313"/>
          <a:ext cx="18557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33798" name="개체 3">
                        <a:extLst>
                          <a:ext uri="{FF2B5EF4-FFF2-40B4-BE49-F238E27FC236}">
                            <a16:creationId xmlns:a16="http://schemas.microsoft.com/office/drawing/2014/main" id="{8D1126DB-80B0-4266-8FE2-FB5E33564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405313"/>
                        <a:ext cx="18557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개체 4">
            <a:extLst>
              <a:ext uri="{FF2B5EF4-FFF2-40B4-BE49-F238E27FC236}">
                <a16:creationId xmlns:a16="http://schemas.microsoft.com/office/drawing/2014/main" id="{271B3ADA-91C2-4D74-8DC0-C205F69C7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3448050"/>
          <a:ext cx="12128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33799" name="개체 4">
                        <a:extLst>
                          <a:ext uri="{FF2B5EF4-FFF2-40B4-BE49-F238E27FC236}">
                            <a16:creationId xmlns:a16="http://schemas.microsoft.com/office/drawing/2014/main" id="{271B3ADA-91C2-4D74-8DC0-C205F69C7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448050"/>
                        <a:ext cx="12128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개체 5">
            <a:extLst>
              <a:ext uri="{FF2B5EF4-FFF2-40B4-BE49-F238E27FC236}">
                <a16:creationId xmlns:a16="http://schemas.microsoft.com/office/drawing/2014/main" id="{C992735A-B155-4203-846B-DCFF04CDD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1925" y="1712913"/>
          <a:ext cx="25225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수식" r:id="rId12" imgW="0" imgH="0" progId="Equation.3">
                  <p:embed/>
                </p:oleObj>
              </mc:Choice>
              <mc:Fallback>
                <p:oleObj name="수식" r:id="rId12" imgW="0" imgH="0" progId="Equation.3">
                  <p:embed/>
                  <p:pic>
                    <p:nvPicPr>
                      <p:cNvPr id="33800" name="개체 5">
                        <a:extLst>
                          <a:ext uri="{FF2B5EF4-FFF2-40B4-BE49-F238E27FC236}">
                            <a16:creationId xmlns:a16="http://schemas.microsoft.com/office/drawing/2014/main" id="{C992735A-B155-4203-846B-DCFF04CDD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1712913"/>
                        <a:ext cx="25225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개체 6">
            <a:extLst>
              <a:ext uri="{FF2B5EF4-FFF2-40B4-BE49-F238E27FC236}">
                <a16:creationId xmlns:a16="http://schemas.microsoft.com/office/drawing/2014/main" id="{09B5CF60-212F-48A6-9EBB-97BEFD93B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5345113"/>
          <a:ext cx="11525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수식" r:id="rId14" imgW="0" imgH="0" progId="Equation.3">
                  <p:embed/>
                </p:oleObj>
              </mc:Choice>
              <mc:Fallback>
                <p:oleObj name="수식" r:id="rId14" imgW="0" imgH="0" progId="Equation.3">
                  <p:embed/>
                  <p:pic>
                    <p:nvPicPr>
                      <p:cNvPr id="33801" name="개체 6">
                        <a:extLst>
                          <a:ext uri="{FF2B5EF4-FFF2-40B4-BE49-F238E27FC236}">
                            <a16:creationId xmlns:a16="http://schemas.microsoft.com/office/drawing/2014/main" id="{09B5CF60-212F-48A6-9EBB-97BEFD93B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345113"/>
                        <a:ext cx="11525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슬라이드 번호 개체 틀 1">
            <a:extLst>
              <a:ext uri="{FF2B5EF4-FFF2-40B4-BE49-F238E27FC236}">
                <a16:creationId xmlns:a16="http://schemas.microsoft.com/office/drawing/2014/main" id="{06B1DD11-F3C3-4DE3-8D7C-37E299E5B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36B70-7807-4238-9EDC-6E5BAAA91222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바닥글 개체 틀 3">
            <a:extLst>
              <a:ext uri="{FF2B5EF4-FFF2-40B4-BE49-F238E27FC236}">
                <a16:creationId xmlns:a16="http://schemas.microsoft.com/office/drawing/2014/main" id="{B6449F88-4876-49A2-9E7F-A109A3062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A111227-9D1E-4A66-AD35-3D04638C3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Contents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322018-6B25-4CD7-AF88-DD140904C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r>
              <a:rPr lang="en-US" altLang="ko-KR"/>
              <a:t>Simple Mathematical Model</a:t>
            </a:r>
          </a:p>
          <a:p>
            <a:pPr eaLnBrk="1" hangingPunct="1"/>
            <a:r>
              <a:rPr lang="en-US" altLang="ko-KR"/>
              <a:t>What a Perceptron Can Do?</a:t>
            </a:r>
          </a:p>
          <a:p>
            <a:pPr eaLnBrk="1" hangingPunct="1"/>
            <a:r>
              <a:rPr lang="en-US" altLang="ko-KR"/>
              <a:t>What a Neural Network Can Do?</a:t>
            </a:r>
          </a:p>
          <a:p>
            <a:pPr eaLnBrk="1" hangingPunct="1"/>
            <a:r>
              <a:rPr lang="en-US" altLang="ko-KR"/>
              <a:t>Multilayer Perceptron</a:t>
            </a:r>
          </a:p>
          <a:p>
            <a:pPr eaLnBrk="1" hangingPunct="1"/>
            <a:r>
              <a:rPr lang="en-US" altLang="ko-KR"/>
              <a:t>Error Back Propagation</a:t>
            </a:r>
          </a:p>
          <a:p>
            <a:pPr eaLnBrk="1" hangingPunct="1"/>
            <a:r>
              <a:rPr lang="en-US" altLang="ko-KR"/>
              <a:t>Generalization and Overfitting</a:t>
            </a:r>
          </a:p>
          <a:p>
            <a:pPr eaLnBrk="1" hangingPunct="1"/>
            <a:r>
              <a:rPr lang="en-US" altLang="ko-KR"/>
              <a:t>Advanced Topics</a:t>
            </a:r>
          </a:p>
          <a:p>
            <a:pPr eaLnBrk="1" hangingPunct="1"/>
            <a:r>
              <a:rPr lang="en-US" altLang="ko-KR"/>
              <a:t>Concluding Remarks</a:t>
            </a:r>
          </a:p>
        </p:txBody>
      </p:sp>
      <p:sp>
        <p:nvSpPr>
          <p:cNvPr id="16388" name="슬라이드 번호 개체 틀 1">
            <a:extLst>
              <a:ext uri="{FF2B5EF4-FFF2-40B4-BE49-F238E27FC236}">
                <a16:creationId xmlns:a16="http://schemas.microsoft.com/office/drawing/2014/main" id="{882364F9-A414-4D42-8586-5BA8CCBE3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81F25-98A1-4788-B74C-D0A0FF07DD8C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바닥글 개체 틀 3">
            <a:extLst>
              <a:ext uri="{FF2B5EF4-FFF2-40B4-BE49-F238E27FC236}">
                <a16:creationId xmlns:a16="http://schemas.microsoft.com/office/drawing/2014/main" id="{30CC0D46-2549-4CD8-AA07-C24195A5F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CBB4288-AF45-4513-8E7E-24E35DE95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(12)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BE80B73-2FCD-43BE-A1C1-CA1B30707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Case 2: Internal weights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 con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</a:t>
            </a:r>
          </a:p>
        </p:txBody>
      </p:sp>
      <p:graphicFrame>
        <p:nvGraphicFramePr>
          <p:cNvPr id="34820" name="Object 13">
            <a:extLst>
              <a:ext uri="{FF2B5EF4-FFF2-40B4-BE49-F238E27FC236}">
                <a16:creationId xmlns:a16="http://schemas.microsoft.com/office/drawing/2014/main" id="{356456C3-2539-40D4-8A3B-30ADCB749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5594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34820" name="Object 13">
                        <a:extLst>
                          <a:ext uri="{FF2B5EF4-FFF2-40B4-BE49-F238E27FC236}">
                            <a16:creationId xmlns:a16="http://schemas.microsoft.com/office/drawing/2014/main" id="{356456C3-2539-40D4-8A3B-30ADCB749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5594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4">
            <a:extLst>
              <a:ext uri="{FF2B5EF4-FFF2-40B4-BE49-F238E27FC236}">
                <a16:creationId xmlns:a16="http://schemas.microsoft.com/office/drawing/2014/main" id="{726D93F0-5B66-4206-A29B-FD66E2E9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830763"/>
            <a:ext cx="7632700" cy="1008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graphicFrame>
        <p:nvGraphicFramePr>
          <p:cNvPr id="34822" name="개체 3">
            <a:extLst>
              <a:ext uri="{FF2B5EF4-FFF2-40B4-BE49-F238E27FC236}">
                <a16:creationId xmlns:a16="http://schemas.microsoft.com/office/drawing/2014/main" id="{4F26473E-E0C8-4EEB-80DD-BF4E409B8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284538"/>
          <a:ext cx="74041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34822" name="개체 3">
                        <a:extLst>
                          <a:ext uri="{FF2B5EF4-FFF2-40B4-BE49-F238E27FC236}">
                            <a16:creationId xmlns:a16="http://schemas.microsoft.com/office/drawing/2014/main" id="{4F26473E-E0C8-4EEB-80DD-BF4E409B8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84538"/>
                        <a:ext cx="74041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개체 4">
            <a:extLst>
              <a:ext uri="{FF2B5EF4-FFF2-40B4-BE49-F238E27FC236}">
                <a16:creationId xmlns:a16="http://schemas.microsoft.com/office/drawing/2014/main" id="{D15D3C1C-A257-4DDF-89FF-6E630959A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868863"/>
          <a:ext cx="74041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34823" name="개체 4">
                        <a:extLst>
                          <a:ext uri="{FF2B5EF4-FFF2-40B4-BE49-F238E27FC236}">
                            <a16:creationId xmlns:a16="http://schemas.microsoft.com/office/drawing/2014/main" id="{D15D3C1C-A257-4DDF-89FF-6E630959A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74041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슬라이드 번호 개체 틀 1">
            <a:extLst>
              <a:ext uri="{FF2B5EF4-FFF2-40B4-BE49-F238E27FC236}">
                <a16:creationId xmlns:a16="http://schemas.microsoft.com/office/drawing/2014/main" id="{CD18AE53-DA6B-498B-8F3B-5E5090B49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70ACF6-F374-43D9-99E0-19CC9BCE8A0B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1B57356-A232-429A-97AD-50245AD59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(13)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1898BB29-B362-4B69-94B9-F23C10119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Weights between deep layers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For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n</a:t>
            </a:r>
            <a:r>
              <a:rPr lang="en-US" altLang="ko-KR" dirty="0"/>
              <a:t>=( x</a:t>
            </a:r>
            <a:r>
              <a:rPr lang="en-US" altLang="ko-KR" baseline="-25000" dirty="0"/>
              <a:t>n1</a:t>
            </a:r>
            <a:r>
              <a:rPr lang="en-US" altLang="ko-KR" dirty="0"/>
              <a:t>, x</a:t>
            </a:r>
            <a:r>
              <a:rPr lang="en-US" altLang="ko-KR" baseline="-25000" dirty="0"/>
              <a:t>n2</a:t>
            </a:r>
            <a:r>
              <a:rPr lang="en-US" altLang="ko-KR" dirty="0"/>
              <a:t>, </a:t>
            </a:r>
            <a:r>
              <a:rPr lang="en-US" altLang="ko-KR" dirty="0">
                <a:latin typeface="Arial" panose="020B0604020202020204" pitchFamily="34" charset="0"/>
              </a:rPr>
              <a:t>…,</a:t>
            </a:r>
            <a:r>
              <a:rPr lang="en-US" altLang="ko-KR" dirty="0"/>
              <a:t>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nd</a:t>
            </a:r>
            <a:r>
              <a:rPr lang="en-US" altLang="ko-KR" dirty="0"/>
              <a:t>, t</a:t>
            </a:r>
            <a:r>
              <a:rPr lang="en-US" altLang="ko-KR" baseline="-25000" dirty="0"/>
              <a:t>n1 </a:t>
            </a:r>
            <a:r>
              <a:rPr lang="en-US" altLang="ko-KR" dirty="0"/>
              <a:t>, t</a:t>
            </a:r>
            <a:r>
              <a:rPr lang="en-US" altLang="ko-KR" baseline="-25000" dirty="0"/>
              <a:t>n2</a:t>
            </a:r>
            <a:r>
              <a:rPr lang="en-US" altLang="ko-KR" dirty="0"/>
              <a:t>, </a:t>
            </a:r>
            <a:r>
              <a:rPr lang="en-US" altLang="ko-KR" dirty="0">
                <a:latin typeface="Arial" panose="020B0604020202020204" pitchFamily="34" charset="0"/>
              </a:rPr>
              <a:t>…,</a:t>
            </a:r>
            <a:r>
              <a:rPr lang="en-US" altLang="ko-KR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nm</a:t>
            </a:r>
            <a:r>
              <a:rPr lang="en-US" altLang="ko-KR" dirty="0"/>
              <a:t>)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C916AD64-1536-4C91-903A-06CF73F7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31E3EAFF-6D67-4C24-8414-94FD941E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35868" name="AutoShape 39">
            <a:extLst>
              <a:ext uri="{FF2B5EF4-FFF2-40B4-BE49-F238E27FC236}">
                <a16:creationId xmlns:a16="http://schemas.microsoft.com/office/drawing/2014/main" id="{56B91DDF-6976-4E75-B6EA-26BD6CDAF66D}"/>
              </a:ext>
            </a:extLst>
          </p:cNvPr>
          <p:cNvCxnSpPr>
            <a:cxnSpLocks noChangeShapeType="1"/>
            <a:stCxn id="95" idx="6"/>
            <a:endCxn id="136" idx="2"/>
          </p:cNvCxnSpPr>
          <p:nvPr/>
        </p:nvCxnSpPr>
        <p:spPr bwMode="auto">
          <a:xfrm>
            <a:off x="2445420" y="3403055"/>
            <a:ext cx="7584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40">
            <a:extLst>
              <a:ext uri="{FF2B5EF4-FFF2-40B4-BE49-F238E27FC236}">
                <a16:creationId xmlns:a16="http://schemas.microsoft.com/office/drawing/2014/main" id="{58E72016-4A66-4326-A983-AD8295332EDE}"/>
              </a:ext>
            </a:extLst>
          </p:cNvPr>
          <p:cNvCxnSpPr>
            <a:cxnSpLocks noChangeShapeType="1"/>
            <a:stCxn id="95" idx="6"/>
            <a:endCxn id="137" idx="2"/>
          </p:cNvCxnSpPr>
          <p:nvPr/>
        </p:nvCxnSpPr>
        <p:spPr bwMode="auto">
          <a:xfrm>
            <a:off x="2445420" y="3403055"/>
            <a:ext cx="7584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AutoShape 41">
            <a:extLst>
              <a:ext uri="{FF2B5EF4-FFF2-40B4-BE49-F238E27FC236}">
                <a16:creationId xmlns:a16="http://schemas.microsoft.com/office/drawing/2014/main" id="{5F73C5D3-E868-4D81-830E-0D7C2B4A30C4}"/>
              </a:ext>
            </a:extLst>
          </p:cNvPr>
          <p:cNvCxnSpPr>
            <a:cxnSpLocks noChangeShapeType="1"/>
            <a:stCxn id="95" idx="6"/>
            <a:endCxn id="138" idx="2"/>
          </p:cNvCxnSpPr>
          <p:nvPr/>
        </p:nvCxnSpPr>
        <p:spPr bwMode="auto">
          <a:xfrm>
            <a:off x="2445420" y="3403055"/>
            <a:ext cx="7584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43">
            <a:extLst>
              <a:ext uri="{FF2B5EF4-FFF2-40B4-BE49-F238E27FC236}">
                <a16:creationId xmlns:a16="http://schemas.microsoft.com/office/drawing/2014/main" id="{C1419B6F-99DF-40D6-AEB3-684FA316BB0A}"/>
              </a:ext>
            </a:extLst>
          </p:cNvPr>
          <p:cNvCxnSpPr>
            <a:cxnSpLocks noChangeShapeType="1"/>
            <a:stCxn id="96" idx="6"/>
            <a:endCxn id="136" idx="2"/>
          </p:cNvCxnSpPr>
          <p:nvPr/>
        </p:nvCxnSpPr>
        <p:spPr bwMode="auto">
          <a:xfrm flipV="1">
            <a:off x="2445420" y="3403055"/>
            <a:ext cx="7584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44">
            <a:extLst>
              <a:ext uri="{FF2B5EF4-FFF2-40B4-BE49-F238E27FC236}">
                <a16:creationId xmlns:a16="http://schemas.microsoft.com/office/drawing/2014/main" id="{AA7B1493-4EE1-4F2F-A85E-EF619A99D492}"/>
              </a:ext>
            </a:extLst>
          </p:cNvPr>
          <p:cNvCxnSpPr>
            <a:cxnSpLocks noChangeShapeType="1"/>
            <a:stCxn id="96" idx="6"/>
            <a:endCxn id="138" idx="2"/>
          </p:cNvCxnSpPr>
          <p:nvPr/>
        </p:nvCxnSpPr>
        <p:spPr bwMode="auto">
          <a:xfrm>
            <a:off x="2445420" y="4064248"/>
            <a:ext cx="7584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45">
            <a:extLst>
              <a:ext uri="{FF2B5EF4-FFF2-40B4-BE49-F238E27FC236}">
                <a16:creationId xmlns:a16="http://schemas.microsoft.com/office/drawing/2014/main" id="{C095C741-CA6F-47B4-B986-4D715ACAB4D3}"/>
              </a:ext>
            </a:extLst>
          </p:cNvPr>
          <p:cNvCxnSpPr>
            <a:cxnSpLocks noChangeShapeType="1"/>
            <a:stCxn id="97" idx="6"/>
            <a:endCxn id="138" idx="2"/>
          </p:cNvCxnSpPr>
          <p:nvPr/>
        </p:nvCxnSpPr>
        <p:spPr bwMode="auto">
          <a:xfrm>
            <a:off x="2445420" y="5082630"/>
            <a:ext cx="7584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46">
            <a:extLst>
              <a:ext uri="{FF2B5EF4-FFF2-40B4-BE49-F238E27FC236}">
                <a16:creationId xmlns:a16="http://schemas.microsoft.com/office/drawing/2014/main" id="{FE2D4495-267E-4759-AF08-E453EA42873C}"/>
              </a:ext>
            </a:extLst>
          </p:cNvPr>
          <p:cNvCxnSpPr>
            <a:cxnSpLocks noChangeShapeType="1"/>
            <a:stCxn id="97" idx="6"/>
            <a:endCxn id="137" idx="2"/>
          </p:cNvCxnSpPr>
          <p:nvPr/>
        </p:nvCxnSpPr>
        <p:spPr bwMode="auto">
          <a:xfrm flipV="1">
            <a:off x="2445420" y="4064248"/>
            <a:ext cx="7584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AutoShape 47">
            <a:extLst>
              <a:ext uri="{FF2B5EF4-FFF2-40B4-BE49-F238E27FC236}">
                <a16:creationId xmlns:a16="http://schemas.microsoft.com/office/drawing/2014/main" id="{B5F73719-B804-4EA7-90E4-3C55D103D1F8}"/>
              </a:ext>
            </a:extLst>
          </p:cNvPr>
          <p:cNvCxnSpPr>
            <a:cxnSpLocks noChangeShapeType="1"/>
            <a:stCxn id="97" idx="6"/>
            <a:endCxn id="136" idx="2"/>
          </p:cNvCxnSpPr>
          <p:nvPr/>
        </p:nvCxnSpPr>
        <p:spPr bwMode="auto">
          <a:xfrm flipV="1">
            <a:off x="2445420" y="3403055"/>
            <a:ext cx="7584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6" name="Text Box 48">
            <a:extLst>
              <a:ext uri="{FF2B5EF4-FFF2-40B4-BE49-F238E27FC236}">
                <a16:creationId xmlns:a16="http://schemas.microsoft.com/office/drawing/2014/main" id="{08544FCF-EDF5-4089-8C22-D3C8F2D0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596" y="3649241"/>
            <a:ext cx="487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ip</a:t>
            </a:r>
            <a:endParaRPr lang="en-US" altLang="ko-KR" sz="1800" baseline="-25000" dirty="0"/>
          </a:p>
        </p:txBody>
      </p:sp>
      <p:sp>
        <p:nvSpPr>
          <p:cNvPr id="35880" name="바닥글 개체 틀 3">
            <a:extLst>
              <a:ext uri="{FF2B5EF4-FFF2-40B4-BE49-F238E27FC236}">
                <a16:creationId xmlns:a16="http://schemas.microsoft.com/office/drawing/2014/main" id="{D3CA43D6-2EAB-49CF-8660-690E0952D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35881" name="슬라이드 번호 개체 틀 1">
            <a:extLst>
              <a:ext uri="{FF2B5EF4-FFF2-40B4-BE49-F238E27FC236}">
                <a16:creationId xmlns:a16="http://schemas.microsoft.com/office/drawing/2014/main" id="{8DFEA1C1-3D24-418B-8C6E-CC268F5EA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91A089-B7E6-48BF-A0C6-80E91AA155A5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ko-KR" sz="1400" dirty="0"/>
              <a:t>/25</a:t>
            </a:r>
          </a:p>
        </p:txBody>
      </p:sp>
      <p:sp>
        <p:nvSpPr>
          <p:cNvPr id="35882" name="Oval 9">
            <a:extLst>
              <a:ext uri="{FF2B5EF4-FFF2-40B4-BE49-F238E27FC236}">
                <a16:creationId xmlns:a16="http://schemas.microsoft.com/office/drawing/2014/main" id="{CB3DFF4A-63C5-46CD-83EA-69263487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03" y="320156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35883" name="Oval 10">
            <a:extLst>
              <a:ext uri="{FF2B5EF4-FFF2-40B4-BE49-F238E27FC236}">
                <a16:creationId xmlns:a16="http://schemas.microsoft.com/office/drawing/2014/main" id="{2EAC3D99-BEE1-40D2-B02E-EDFA5A31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03" y="3863553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err="1"/>
              <a:t>net</a:t>
            </a:r>
            <a:r>
              <a:rPr lang="en-US" altLang="ko-KR" sz="1200" baseline="-25000" dirty="0" err="1"/>
              <a:t>np</a:t>
            </a:r>
            <a:endParaRPr lang="en-US" altLang="ko-KR" sz="1200" baseline="-25000" dirty="0"/>
          </a:p>
        </p:txBody>
      </p:sp>
      <p:sp>
        <p:nvSpPr>
          <p:cNvPr id="35884" name="Oval 11">
            <a:extLst>
              <a:ext uri="{FF2B5EF4-FFF2-40B4-BE49-F238E27FC236}">
                <a16:creationId xmlns:a16="http://schemas.microsoft.com/office/drawing/2014/main" id="{21BB085F-1303-4794-8D71-6819CF30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03" y="488114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35885" name="Text Box 12">
            <a:extLst>
              <a:ext uri="{FF2B5EF4-FFF2-40B4-BE49-F238E27FC236}">
                <a16:creationId xmlns:a16="http://schemas.microsoft.com/office/drawing/2014/main" id="{9F542BE5-5E50-430E-8617-7BA1A274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503" y="442394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35886" name="Text Box 33">
            <a:extLst>
              <a:ext uri="{FF2B5EF4-FFF2-40B4-BE49-F238E27FC236}">
                <a16:creationId xmlns:a16="http://schemas.microsoft.com/office/drawing/2014/main" id="{28010800-8920-4141-BA85-09C5B20E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336" y="5397872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Hidden Layer</a:t>
            </a:r>
          </a:p>
        </p:txBody>
      </p:sp>
      <p:cxnSp>
        <p:nvCxnSpPr>
          <p:cNvPr id="35888" name="AutoShape 39">
            <a:extLst>
              <a:ext uri="{FF2B5EF4-FFF2-40B4-BE49-F238E27FC236}">
                <a16:creationId xmlns:a16="http://schemas.microsoft.com/office/drawing/2014/main" id="{3EDDBFBC-8BA4-44FD-B478-9207D10B69DD}"/>
              </a:ext>
            </a:extLst>
          </p:cNvPr>
          <p:cNvCxnSpPr>
            <a:cxnSpLocks noChangeShapeType="1"/>
            <a:endCxn id="35882" idx="2"/>
          </p:cNvCxnSpPr>
          <p:nvPr/>
        </p:nvCxnSpPr>
        <p:spPr bwMode="auto">
          <a:xfrm>
            <a:off x="810575" y="3405560"/>
            <a:ext cx="7321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9" name="AutoShape 40">
            <a:extLst>
              <a:ext uri="{FF2B5EF4-FFF2-40B4-BE49-F238E27FC236}">
                <a16:creationId xmlns:a16="http://schemas.microsoft.com/office/drawing/2014/main" id="{B78EDFDA-DA07-437B-AE47-B6984D26E138}"/>
              </a:ext>
            </a:extLst>
          </p:cNvPr>
          <p:cNvCxnSpPr>
            <a:cxnSpLocks noChangeShapeType="1"/>
            <a:endCxn id="35883" idx="2"/>
          </p:cNvCxnSpPr>
          <p:nvPr/>
        </p:nvCxnSpPr>
        <p:spPr bwMode="auto">
          <a:xfrm>
            <a:off x="810575" y="3405560"/>
            <a:ext cx="7321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0" name="AutoShape 41">
            <a:extLst>
              <a:ext uri="{FF2B5EF4-FFF2-40B4-BE49-F238E27FC236}">
                <a16:creationId xmlns:a16="http://schemas.microsoft.com/office/drawing/2014/main" id="{3F085F08-B0A2-4A1F-A8FF-8206552CA0D8}"/>
              </a:ext>
            </a:extLst>
          </p:cNvPr>
          <p:cNvCxnSpPr>
            <a:cxnSpLocks noChangeShapeType="1"/>
            <a:endCxn id="35884" idx="2"/>
          </p:cNvCxnSpPr>
          <p:nvPr/>
        </p:nvCxnSpPr>
        <p:spPr bwMode="auto">
          <a:xfrm>
            <a:off x="810575" y="3405560"/>
            <a:ext cx="7321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1" name="AutoShape 42">
            <a:extLst>
              <a:ext uri="{FF2B5EF4-FFF2-40B4-BE49-F238E27FC236}">
                <a16:creationId xmlns:a16="http://schemas.microsoft.com/office/drawing/2014/main" id="{D21F3DF3-692A-47FD-B1F5-9E2666C93073}"/>
              </a:ext>
            </a:extLst>
          </p:cNvPr>
          <p:cNvCxnSpPr>
            <a:cxnSpLocks noChangeShapeType="1"/>
            <a:endCxn id="35883" idx="2"/>
          </p:cNvCxnSpPr>
          <p:nvPr/>
        </p:nvCxnSpPr>
        <p:spPr bwMode="auto">
          <a:xfrm>
            <a:off x="810575" y="4066753"/>
            <a:ext cx="7321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2" name="AutoShape 43">
            <a:extLst>
              <a:ext uri="{FF2B5EF4-FFF2-40B4-BE49-F238E27FC236}">
                <a16:creationId xmlns:a16="http://schemas.microsoft.com/office/drawing/2014/main" id="{628229DE-3751-4A3A-B173-0EC4F433B755}"/>
              </a:ext>
            </a:extLst>
          </p:cNvPr>
          <p:cNvCxnSpPr>
            <a:cxnSpLocks noChangeShapeType="1"/>
            <a:endCxn id="35882" idx="2"/>
          </p:cNvCxnSpPr>
          <p:nvPr/>
        </p:nvCxnSpPr>
        <p:spPr bwMode="auto">
          <a:xfrm flipV="1">
            <a:off x="810575" y="3405560"/>
            <a:ext cx="7321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3" name="AutoShape 44">
            <a:extLst>
              <a:ext uri="{FF2B5EF4-FFF2-40B4-BE49-F238E27FC236}">
                <a16:creationId xmlns:a16="http://schemas.microsoft.com/office/drawing/2014/main" id="{3FAE4485-E8FD-45E1-A173-750C2CA15C86}"/>
              </a:ext>
            </a:extLst>
          </p:cNvPr>
          <p:cNvCxnSpPr>
            <a:cxnSpLocks noChangeShapeType="1"/>
            <a:endCxn id="35884" idx="2"/>
          </p:cNvCxnSpPr>
          <p:nvPr/>
        </p:nvCxnSpPr>
        <p:spPr bwMode="auto">
          <a:xfrm>
            <a:off x="810575" y="4066753"/>
            <a:ext cx="7321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4" name="AutoShape 45">
            <a:extLst>
              <a:ext uri="{FF2B5EF4-FFF2-40B4-BE49-F238E27FC236}">
                <a16:creationId xmlns:a16="http://schemas.microsoft.com/office/drawing/2014/main" id="{4F2528EC-CCA7-4CF4-9391-25AFC23CE16F}"/>
              </a:ext>
            </a:extLst>
          </p:cNvPr>
          <p:cNvCxnSpPr>
            <a:cxnSpLocks noChangeShapeType="1"/>
            <a:endCxn id="35884" idx="2"/>
          </p:cNvCxnSpPr>
          <p:nvPr/>
        </p:nvCxnSpPr>
        <p:spPr bwMode="auto">
          <a:xfrm>
            <a:off x="810575" y="5085135"/>
            <a:ext cx="7321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5" name="AutoShape 46">
            <a:extLst>
              <a:ext uri="{FF2B5EF4-FFF2-40B4-BE49-F238E27FC236}">
                <a16:creationId xmlns:a16="http://schemas.microsoft.com/office/drawing/2014/main" id="{979D1C04-EADA-451B-8D7A-491AC5F679AD}"/>
              </a:ext>
            </a:extLst>
          </p:cNvPr>
          <p:cNvCxnSpPr>
            <a:cxnSpLocks noChangeShapeType="1"/>
            <a:endCxn id="35883" idx="2"/>
          </p:cNvCxnSpPr>
          <p:nvPr/>
        </p:nvCxnSpPr>
        <p:spPr bwMode="auto">
          <a:xfrm flipV="1">
            <a:off x="810575" y="4066753"/>
            <a:ext cx="7321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6" name="AutoShape 47">
            <a:extLst>
              <a:ext uri="{FF2B5EF4-FFF2-40B4-BE49-F238E27FC236}">
                <a16:creationId xmlns:a16="http://schemas.microsoft.com/office/drawing/2014/main" id="{13F210F2-C91E-40D0-86A2-9FC9F7206E9A}"/>
              </a:ext>
            </a:extLst>
          </p:cNvPr>
          <p:cNvCxnSpPr>
            <a:cxnSpLocks noChangeShapeType="1"/>
            <a:endCxn id="35882" idx="2"/>
          </p:cNvCxnSpPr>
          <p:nvPr/>
        </p:nvCxnSpPr>
        <p:spPr bwMode="auto">
          <a:xfrm flipV="1">
            <a:off x="810575" y="3405560"/>
            <a:ext cx="7321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97" name="Text Box 48">
            <a:extLst>
              <a:ext uri="{FF2B5EF4-FFF2-40B4-BE49-F238E27FC236}">
                <a16:creationId xmlns:a16="http://schemas.microsoft.com/office/drawing/2014/main" id="{54649A56-FBDD-4B1D-AAED-66CFB247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62" y="3713535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pq</a:t>
            </a:r>
            <a:endParaRPr lang="en-US" altLang="ko-KR" sz="1800" baseline="-25000" dirty="0"/>
          </a:p>
        </p:txBody>
      </p:sp>
      <p:cxnSp>
        <p:nvCxnSpPr>
          <p:cNvPr id="35902" name="AutoShape 20">
            <a:extLst>
              <a:ext uri="{FF2B5EF4-FFF2-40B4-BE49-F238E27FC236}">
                <a16:creationId xmlns:a16="http://schemas.microsoft.com/office/drawing/2014/main" id="{9228D547-FA2D-4D48-85A1-9DB4C16C7A68}"/>
              </a:ext>
            </a:extLst>
          </p:cNvPr>
          <p:cNvCxnSpPr>
            <a:cxnSpLocks noChangeShapeType="1"/>
            <a:stCxn id="96" idx="6"/>
            <a:endCxn id="137" idx="2"/>
          </p:cNvCxnSpPr>
          <p:nvPr/>
        </p:nvCxnSpPr>
        <p:spPr bwMode="auto">
          <a:xfrm>
            <a:off x="2445420" y="4064248"/>
            <a:ext cx="758428" cy="0"/>
          </a:xfrm>
          <a:prstGeom prst="straightConnector1">
            <a:avLst/>
          </a:prstGeom>
          <a:noFill/>
          <a:ln w="2540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Oval 9">
            <a:extLst>
              <a:ext uri="{FF2B5EF4-FFF2-40B4-BE49-F238E27FC236}">
                <a16:creationId xmlns:a16="http://schemas.microsoft.com/office/drawing/2014/main" id="{D415E05E-3E66-4AE1-B3BA-64EC99C6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19906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96" name="Oval 10">
            <a:extLst>
              <a:ext uri="{FF2B5EF4-FFF2-40B4-BE49-F238E27FC236}">
                <a16:creationId xmlns:a16="http://schemas.microsoft.com/office/drawing/2014/main" id="{32A6A0AB-89D2-45AB-A5CC-2ABC3A902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861048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h</a:t>
            </a:r>
            <a:r>
              <a:rPr lang="en-US" altLang="ko-KR" sz="1400" baseline="-25000" dirty="0" err="1"/>
              <a:t>np</a:t>
            </a:r>
            <a:endParaRPr lang="en-US" altLang="ko-KR" sz="1400" baseline="-25000" dirty="0"/>
          </a:p>
        </p:txBody>
      </p:sp>
      <p:sp>
        <p:nvSpPr>
          <p:cNvPr id="97" name="Oval 11">
            <a:extLst>
              <a:ext uri="{FF2B5EF4-FFF2-40B4-BE49-F238E27FC236}">
                <a16:creationId xmlns:a16="http://schemas.microsoft.com/office/drawing/2014/main" id="{BDA85F56-FB39-43DE-A30C-1F36ED68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87863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98" name="Text Box 12">
            <a:extLst>
              <a:ext uri="{FF2B5EF4-FFF2-40B4-BE49-F238E27FC236}">
                <a16:creationId xmlns:a16="http://schemas.microsoft.com/office/drawing/2014/main" id="{A2B8C3C3-AB0A-4928-8646-0A1DB66F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20" y="4421436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17" name="AutoShape 39">
            <a:extLst>
              <a:ext uri="{FF2B5EF4-FFF2-40B4-BE49-F238E27FC236}">
                <a16:creationId xmlns:a16="http://schemas.microsoft.com/office/drawing/2014/main" id="{17E0FAB2-7362-4C12-A454-EB1E088E5914}"/>
              </a:ext>
            </a:extLst>
          </p:cNvPr>
          <p:cNvCxnSpPr>
            <a:cxnSpLocks noChangeShapeType="1"/>
            <a:stCxn id="35882" idx="6"/>
            <a:endCxn id="95" idx="2"/>
          </p:cNvCxnSpPr>
          <p:nvPr/>
        </p:nvCxnSpPr>
        <p:spPr bwMode="auto">
          <a:xfrm flipV="1">
            <a:off x="1936403" y="3403055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39">
            <a:extLst>
              <a:ext uri="{FF2B5EF4-FFF2-40B4-BE49-F238E27FC236}">
                <a16:creationId xmlns:a16="http://schemas.microsoft.com/office/drawing/2014/main" id="{7F63B158-95AD-46B2-802D-2A8C0F8E52AF}"/>
              </a:ext>
            </a:extLst>
          </p:cNvPr>
          <p:cNvCxnSpPr>
            <a:cxnSpLocks noChangeShapeType="1"/>
            <a:stCxn id="35883" idx="6"/>
            <a:endCxn id="96" idx="2"/>
          </p:cNvCxnSpPr>
          <p:nvPr/>
        </p:nvCxnSpPr>
        <p:spPr bwMode="auto">
          <a:xfrm flipV="1">
            <a:off x="1936403" y="4064248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>
            <a:extLst>
              <a:ext uri="{FF2B5EF4-FFF2-40B4-BE49-F238E27FC236}">
                <a16:creationId xmlns:a16="http://schemas.microsoft.com/office/drawing/2014/main" id="{A279B70B-7AD2-4308-A9FA-FA751D6E7BCF}"/>
              </a:ext>
            </a:extLst>
          </p:cNvPr>
          <p:cNvCxnSpPr>
            <a:cxnSpLocks noChangeShapeType="1"/>
            <a:stCxn id="35884" idx="6"/>
            <a:endCxn id="97" idx="2"/>
          </p:cNvCxnSpPr>
          <p:nvPr/>
        </p:nvCxnSpPr>
        <p:spPr bwMode="auto">
          <a:xfrm flipV="1">
            <a:off x="1936403" y="5082630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60DC0C-3E89-42F8-9A67-09DB083DF976}"/>
              </a:ext>
            </a:extLst>
          </p:cNvPr>
          <p:cNvSpPr/>
          <p:nvPr/>
        </p:nvSpPr>
        <p:spPr bwMode="auto">
          <a:xfrm>
            <a:off x="1475796" y="3037136"/>
            <a:ext cx="1039474" cy="2360736"/>
          </a:xfrm>
          <a:prstGeom prst="rect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Oval 9">
            <a:extLst>
              <a:ext uri="{FF2B5EF4-FFF2-40B4-BE49-F238E27FC236}">
                <a16:creationId xmlns:a16="http://schemas.microsoft.com/office/drawing/2014/main" id="{6AC01075-8073-4A17-A5BE-3D509591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19906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Oval 10">
            <a:extLst>
              <a:ext uri="{FF2B5EF4-FFF2-40B4-BE49-F238E27FC236}">
                <a16:creationId xmlns:a16="http://schemas.microsoft.com/office/drawing/2014/main" id="{F5BD2F34-8273-416D-A2A5-D3FCE3E5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861048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err="1"/>
              <a:t>net</a:t>
            </a:r>
            <a:r>
              <a:rPr lang="en-US" altLang="ko-KR" sz="1200" baseline="-25000" dirty="0" err="1"/>
              <a:t>ni</a:t>
            </a:r>
            <a:endParaRPr lang="en-US" altLang="ko-KR" sz="1200" baseline="-25000" dirty="0"/>
          </a:p>
        </p:txBody>
      </p:sp>
      <p:sp>
        <p:nvSpPr>
          <p:cNvPr id="138" name="Oval 11">
            <a:extLst>
              <a:ext uri="{FF2B5EF4-FFF2-40B4-BE49-F238E27FC236}">
                <a16:creationId xmlns:a16="http://schemas.microsoft.com/office/drawing/2014/main" id="{8B50EDBB-E83E-4236-B4C5-9F6F5AB7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487863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9" name="Text Box 12">
            <a:extLst>
              <a:ext uri="{FF2B5EF4-FFF2-40B4-BE49-F238E27FC236}">
                <a16:creationId xmlns:a16="http://schemas.microsoft.com/office/drawing/2014/main" id="{1E775C37-9ECF-42F5-9517-3FBAB139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648" y="4421436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84594E38-56A7-4A70-A49D-61721F94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481" y="5395367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Hidden Layer</a:t>
            </a:r>
          </a:p>
        </p:txBody>
      </p:sp>
      <p:sp>
        <p:nvSpPr>
          <p:cNvPr id="142" name="Oval 9">
            <a:extLst>
              <a:ext uri="{FF2B5EF4-FFF2-40B4-BE49-F238E27FC236}">
                <a16:creationId xmlns:a16="http://schemas.microsoft.com/office/drawing/2014/main" id="{8B663264-72D1-4B3A-A990-E1AE150C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19655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43" name="Oval 10">
            <a:extLst>
              <a:ext uri="{FF2B5EF4-FFF2-40B4-BE49-F238E27FC236}">
                <a16:creationId xmlns:a16="http://schemas.microsoft.com/office/drawing/2014/main" id="{C43D6A26-0C56-4549-965C-B373A5EE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858543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h</a:t>
            </a:r>
            <a:r>
              <a:rPr lang="en-US" altLang="ko-KR" sz="1400" baseline="-25000" dirty="0" err="1"/>
              <a:t>ni</a:t>
            </a:r>
            <a:endParaRPr lang="en-US" altLang="ko-KR" sz="1400" baseline="-25000" dirty="0"/>
          </a:p>
        </p:txBody>
      </p:sp>
      <p:sp>
        <p:nvSpPr>
          <p:cNvPr id="144" name="Oval 11">
            <a:extLst>
              <a:ext uri="{FF2B5EF4-FFF2-40B4-BE49-F238E27FC236}">
                <a16:creationId xmlns:a16="http://schemas.microsoft.com/office/drawing/2014/main" id="{63C27FD5-EFB4-4500-9F37-386407FF4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87613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45" name="Text Box 12">
            <a:extLst>
              <a:ext uri="{FF2B5EF4-FFF2-40B4-BE49-F238E27FC236}">
                <a16:creationId xmlns:a16="http://schemas.microsoft.com/office/drawing/2014/main" id="{C2D86D20-9CBC-4A06-BDA9-BB744D44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704" y="441893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46" name="AutoShape 39">
            <a:extLst>
              <a:ext uri="{FF2B5EF4-FFF2-40B4-BE49-F238E27FC236}">
                <a16:creationId xmlns:a16="http://schemas.microsoft.com/office/drawing/2014/main" id="{D2E9B279-BB7C-46B2-A60D-5E88B37A052C}"/>
              </a:ext>
            </a:extLst>
          </p:cNvPr>
          <p:cNvCxnSpPr>
            <a:cxnSpLocks noChangeShapeType="1"/>
            <a:stCxn id="136" idx="6"/>
            <a:endCxn id="142" idx="2"/>
          </p:cNvCxnSpPr>
          <p:nvPr/>
        </p:nvCxnSpPr>
        <p:spPr bwMode="auto">
          <a:xfrm flipV="1">
            <a:off x="3597548" y="3400550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39">
            <a:extLst>
              <a:ext uri="{FF2B5EF4-FFF2-40B4-BE49-F238E27FC236}">
                <a16:creationId xmlns:a16="http://schemas.microsoft.com/office/drawing/2014/main" id="{FD6A93E0-E4A9-4428-80B4-AEB312B6E2FD}"/>
              </a:ext>
            </a:extLst>
          </p:cNvPr>
          <p:cNvCxnSpPr>
            <a:cxnSpLocks noChangeShapeType="1"/>
            <a:stCxn id="137" idx="6"/>
            <a:endCxn id="143" idx="2"/>
          </p:cNvCxnSpPr>
          <p:nvPr/>
        </p:nvCxnSpPr>
        <p:spPr bwMode="auto">
          <a:xfrm flipV="1">
            <a:off x="3597548" y="4061743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39">
            <a:extLst>
              <a:ext uri="{FF2B5EF4-FFF2-40B4-BE49-F238E27FC236}">
                <a16:creationId xmlns:a16="http://schemas.microsoft.com/office/drawing/2014/main" id="{E9D0B4C4-5E90-40AB-AE87-1A5F1DAC5BF0}"/>
              </a:ext>
            </a:extLst>
          </p:cNvPr>
          <p:cNvCxnSpPr>
            <a:cxnSpLocks noChangeShapeType="1"/>
            <a:stCxn id="138" idx="6"/>
            <a:endCxn id="144" idx="2"/>
          </p:cNvCxnSpPr>
          <p:nvPr/>
        </p:nvCxnSpPr>
        <p:spPr bwMode="auto">
          <a:xfrm flipV="1">
            <a:off x="3597548" y="5080125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AutoShape 39">
            <a:extLst>
              <a:ext uri="{FF2B5EF4-FFF2-40B4-BE49-F238E27FC236}">
                <a16:creationId xmlns:a16="http://schemas.microsoft.com/office/drawing/2014/main" id="{B5387B15-CD41-4C40-A3ED-1DF136A3BA28}"/>
              </a:ext>
            </a:extLst>
          </p:cNvPr>
          <p:cNvCxnSpPr>
            <a:cxnSpLocks noChangeShapeType="1"/>
            <a:stCxn id="185" idx="6"/>
            <a:endCxn id="193" idx="2"/>
          </p:cNvCxnSpPr>
          <p:nvPr/>
        </p:nvCxnSpPr>
        <p:spPr bwMode="auto">
          <a:xfrm>
            <a:off x="5754435" y="3400550"/>
            <a:ext cx="7584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40">
            <a:extLst>
              <a:ext uri="{FF2B5EF4-FFF2-40B4-BE49-F238E27FC236}">
                <a16:creationId xmlns:a16="http://schemas.microsoft.com/office/drawing/2014/main" id="{11E8B20B-C70A-4AB4-8B54-538ECA16C342}"/>
              </a:ext>
            </a:extLst>
          </p:cNvPr>
          <p:cNvCxnSpPr>
            <a:cxnSpLocks noChangeShapeType="1"/>
            <a:stCxn id="185" idx="6"/>
            <a:endCxn id="194" idx="2"/>
          </p:cNvCxnSpPr>
          <p:nvPr/>
        </p:nvCxnSpPr>
        <p:spPr bwMode="auto">
          <a:xfrm>
            <a:off x="5754435" y="3400550"/>
            <a:ext cx="7584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AutoShape 41">
            <a:extLst>
              <a:ext uri="{FF2B5EF4-FFF2-40B4-BE49-F238E27FC236}">
                <a16:creationId xmlns:a16="http://schemas.microsoft.com/office/drawing/2014/main" id="{9D830DCF-F5DA-4C06-AD54-AB8B725906BC}"/>
              </a:ext>
            </a:extLst>
          </p:cNvPr>
          <p:cNvCxnSpPr>
            <a:cxnSpLocks noChangeShapeType="1"/>
            <a:stCxn id="185" idx="6"/>
            <a:endCxn id="195" idx="2"/>
          </p:cNvCxnSpPr>
          <p:nvPr/>
        </p:nvCxnSpPr>
        <p:spPr bwMode="auto">
          <a:xfrm>
            <a:off x="5754435" y="3400550"/>
            <a:ext cx="7584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AutoShape 43">
            <a:extLst>
              <a:ext uri="{FF2B5EF4-FFF2-40B4-BE49-F238E27FC236}">
                <a16:creationId xmlns:a16="http://schemas.microsoft.com/office/drawing/2014/main" id="{83A876B6-4DF8-4AA4-808A-6C4D4B82D6BE}"/>
              </a:ext>
            </a:extLst>
          </p:cNvPr>
          <p:cNvCxnSpPr>
            <a:cxnSpLocks noChangeShapeType="1"/>
            <a:stCxn id="186" idx="6"/>
            <a:endCxn id="193" idx="2"/>
          </p:cNvCxnSpPr>
          <p:nvPr/>
        </p:nvCxnSpPr>
        <p:spPr bwMode="auto">
          <a:xfrm flipV="1">
            <a:off x="5754435" y="3400550"/>
            <a:ext cx="758428" cy="66119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AutoShape 44">
            <a:extLst>
              <a:ext uri="{FF2B5EF4-FFF2-40B4-BE49-F238E27FC236}">
                <a16:creationId xmlns:a16="http://schemas.microsoft.com/office/drawing/2014/main" id="{DF642AEF-B752-41FD-BCDE-73FF4EB724B2}"/>
              </a:ext>
            </a:extLst>
          </p:cNvPr>
          <p:cNvCxnSpPr>
            <a:cxnSpLocks noChangeShapeType="1"/>
            <a:stCxn id="186" idx="6"/>
            <a:endCxn id="195" idx="2"/>
          </p:cNvCxnSpPr>
          <p:nvPr/>
        </p:nvCxnSpPr>
        <p:spPr bwMode="auto">
          <a:xfrm>
            <a:off x="5754435" y="4061743"/>
            <a:ext cx="7584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45">
            <a:extLst>
              <a:ext uri="{FF2B5EF4-FFF2-40B4-BE49-F238E27FC236}">
                <a16:creationId xmlns:a16="http://schemas.microsoft.com/office/drawing/2014/main" id="{E0D62CB7-DC15-4ED8-943A-CDDB0545E1FE}"/>
              </a:ext>
            </a:extLst>
          </p:cNvPr>
          <p:cNvCxnSpPr>
            <a:cxnSpLocks noChangeShapeType="1"/>
            <a:stCxn id="187" idx="6"/>
            <a:endCxn id="195" idx="2"/>
          </p:cNvCxnSpPr>
          <p:nvPr/>
        </p:nvCxnSpPr>
        <p:spPr bwMode="auto">
          <a:xfrm>
            <a:off x="5754435" y="5080125"/>
            <a:ext cx="75842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AutoShape 46">
            <a:extLst>
              <a:ext uri="{FF2B5EF4-FFF2-40B4-BE49-F238E27FC236}">
                <a16:creationId xmlns:a16="http://schemas.microsoft.com/office/drawing/2014/main" id="{6C7CAAE1-C2C4-4C55-A5E3-6D78920D98CB}"/>
              </a:ext>
            </a:extLst>
          </p:cNvPr>
          <p:cNvCxnSpPr>
            <a:cxnSpLocks noChangeShapeType="1"/>
            <a:stCxn id="187" idx="6"/>
            <a:endCxn id="194" idx="2"/>
          </p:cNvCxnSpPr>
          <p:nvPr/>
        </p:nvCxnSpPr>
        <p:spPr bwMode="auto">
          <a:xfrm flipV="1">
            <a:off x="5754435" y="4061743"/>
            <a:ext cx="758428" cy="101838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47">
            <a:extLst>
              <a:ext uri="{FF2B5EF4-FFF2-40B4-BE49-F238E27FC236}">
                <a16:creationId xmlns:a16="http://schemas.microsoft.com/office/drawing/2014/main" id="{390DC11D-7CFF-4DE9-9C47-BE32D23CF659}"/>
              </a:ext>
            </a:extLst>
          </p:cNvPr>
          <p:cNvCxnSpPr>
            <a:cxnSpLocks noChangeShapeType="1"/>
            <a:stCxn id="187" idx="6"/>
            <a:endCxn id="193" idx="2"/>
          </p:cNvCxnSpPr>
          <p:nvPr/>
        </p:nvCxnSpPr>
        <p:spPr bwMode="auto">
          <a:xfrm flipV="1">
            <a:off x="5754435" y="3400550"/>
            <a:ext cx="758428" cy="16795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Text Box 48">
            <a:extLst>
              <a:ext uri="{FF2B5EF4-FFF2-40B4-BE49-F238E27FC236}">
                <a16:creationId xmlns:a16="http://schemas.microsoft.com/office/drawing/2014/main" id="{6FFB6B8E-1C60-4FFB-8C80-602A4D35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626" y="3646736"/>
            <a:ext cx="471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kj</a:t>
            </a:r>
            <a:endParaRPr lang="en-US" altLang="ko-KR" sz="1800" baseline="-25000" dirty="0"/>
          </a:p>
        </p:txBody>
      </p:sp>
      <p:sp>
        <p:nvSpPr>
          <p:cNvPr id="169" name="Oval 9">
            <a:extLst>
              <a:ext uri="{FF2B5EF4-FFF2-40B4-BE49-F238E27FC236}">
                <a16:creationId xmlns:a16="http://schemas.microsoft.com/office/drawing/2014/main" id="{32A99C8F-1BC4-42ED-A191-CE62923F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18" y="319906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0" name="Oval 10">
            <a:extLst>
              <a:ext uri="{FF2B5EF4-FFF2-40B4-BE49-F238E27FC236}">
                <a16:creationId xmlns:a16="http://schemas.microsoft.com/office/drawing/2014/main" id="{39247A70-BFF2-414C-83EA-4C4A1015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18" y="3861048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err="1"/>
              <a:t>net</a:t>
            </a:r>
            <a:r>
              <a:rPr lang="en-US" altLang="ko-KR" sz="1200" baseline="-25000" dirty="0" err="1"/>
              <a:t>nj</a:t>
            </a:r>
            <a:endParaRPr lang="en-US" altLang="ko-KR" sz="1200" baseline="-25000" dirty="0"/>
          </a:p>
        </p:txBody>
      </p:sp>
      <p:sp>
        <p:nvSpPr>
          <p:cNvPr id="171" name="Oval 11">
            <a:extLst>
              <a:ext uri="{FF2B5EF4-FFF2-40B4-BE49-F238E27FC236}">
                <a16:creationId xmlns:a16="http://schemas.microsoft.com/office/drawing/2014/main" id="{7BD8AEC8-EAFF-4550-AEAC-8314E9E1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18" y="487863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2" name="Text Box 12">
            <a:extLst>
              <a:ext uri="{FF2B5EF4-FFF2-40B4-BE49-F238E27FC236}">
                <a16:creationId xmlns:a16="http://schemas.microsoft.com/office/drawing/2014/main" id="{AF2F9BE7-C3C5-4246-8671-F47A21C97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518" y="4421436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173" name="Text Box 33">
            <a:extLst>
              <a:ext uri="{FF2B5EF4-FFF2-40B4-BE49-F238E27FC236}">
                <a16:creationId xmlns:a16="http://schemas.microsoft.com/office/drawing/2014/main" id="{2B795021-A5AB-4731-BE25-71E08034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51" y="5395367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Hidden Layer</a:t>
            </a:r>
          </a:p>
        </p:txBody>
      </p:sp>
      <p:cxnSp>
        <p:nvCxnSpPr>
          <p:cNvPr id="174" name="AutoShape 39">
            <a:extLst>
              <a:ext uri="{FF2B5EF4-FFF2-40B4-BE49-F238E27FC236}">
                <a16:creationId xmlns:a16="http://schemas.microsoft.com/office/drawing/2014/main" id="{B56B36EC-E75D-40E6-A405-40A97E2C0617}"/>
              </a:ext>
            </a:extLst>
          </p:cNvPr>
          <p:cNvCxnSpPr>
            <a:cxnSpLocks noChangeShapeType="1"/>
            <a:stCxn id="142" idx="6"/>
            <a:endCxn id="169" idx="2"/>
          </p:cNvCxnSpPr>
          <p:nvPr/>
        </p:nvCxnSpPr>
        <p:spPr bwMode="auto">
          <a:xfrm>
            <a:off x="4101604" y="3400550"/>
            <a:ext cx="750114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>
            <a:extLst>
              <a:ext uri="{FF2B5EF4-FFF2-40B4-BE49-F238E27FC236}">
                <a16:creationId xmlns:a16="http://schemas.microsoft.com/office/drawing/2014/main" id="{4708F6CD-71AC-41A0-A277-8F4DCFF21D24}"/>
              </a:ext>
            </a:extLst>
          </p:cNvPr>
          <p:cNvCxnSpPr>
            <a:cxnSpLocks noChangeShapeType="1"/>
            <a:stCxn id="142" idx="6"/>
            <a:endCxn id="170" idx="2"/>
          </p:cNvCxnSpPr>
          <p:nvPr/>
        </p:nvCxnSpPr>
        <p:spPr bwMode="auto">
          <a:xfrm>
            <a:off x="4101604" y="3400550"/>
            <a:ext cx="750114" cy="66369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1">
            <a:extLst>
              <a:ext uri="{FF2B5EF4-FFF2-40B4-BE49-F238E27FC236}">
                <a16:creationId xmlns:a16="http://schemas.microsoft.com/office/drawing/2014/main" id="{14933245-B7B7-49F5-BE97-D940C53FC095}"/>
              </a:ext>
            </a:extLst>
          </p:cNvPr>
          <p:cNvCxnSpPr>
            <a:cxnSpLocks noChangeShapeType="1"/>
            <a:stCxn id="142" idx="6"/>
            <a:endCxn id="171" idx="2"/>
          </p:cNvCxnSpPr>
          <p:nvPr/>
        </p:nvCxnSpPr>
        <p:spPr bwMode="auto">
          <a:xfrm>
            <a:off x="4101604" y="3400550"/>
            <a:ext cx="750114" cy="168208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2">
            <a:extLst>
              <a:ext uri="{FF2B5EF4-FFF2-40B4-BE49-F238E27FC236}">
                <a16:creationId xmlns:a16="http://schemas.microsoft.com/office/drawing/2014/main" id="{23806959-2FC2-4EF5-B440-4E7C6052C872}"/>
              </a:ext>
            </a:extLst>
          </p:cNvPr>
          <p:cNvCxnSpPr>
            <a:cxnSpLocks noChangeShapeType="1"/>
            <a:stCxn id="143" idx="6"/>
            <a:endCxn id="170" idx="2"/>
          </p:cNvCxnSpPr>
          <p:nvPr/>
        </p:nvCxnSpPr>
        <p:spPr bwMode="auto">
          <a:xfrm>
            <a:off x="4101604" y="4061743"/>
            <a:ext cx="750114" cy="2505"/>
          </a:xfrm>
          <a:prstGeom prst="straightConnector1">
            <a:avLst/>
          </a:prstGeom>
          <a:noFill/>
          <a:ln w="2540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43">
            <a:extLst>
              <a:ext uri="{FF2B5EF4-FFF2-40B4-BE49-F238E27FC236}">
                <a16:creationId xmlns:a16="http://schemas.microsoft.com/office/drawing/2014/main" id="{96B0E710-B984-4B07-9F98-2B859B35C066}"/>
              </a:ext>
            </a:extLst>
          </p:cNvPr>
          <p:cNvCxnSpPr>
            <a:cxnSpLocks noChangeShapeType="1"/>
            <a:stCxn id="143" idx="6"/>
            <a:endCxn id="169" idx="2"/>
          </p:cNvCxnSpPr>
          <p:nvPr/>
        </p:nvCxnSpPr>
        <p:spPr bwMode="auto">
          <a:xfrm flipV="1">
            <a:off x="4101604" y="3403055"/>
            <a:ext cx="750114" cy="6586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44">
            <a:extLst>
              <a:ext uri="{FF2B5EF4-FFF2-40B4-BE49-F238E27FC236}">
                <a16:creationId xmlns:a16="http://schemas.microsoft.com/office/drawing/2014/main" id="{BCB0F3B6-15E9-448A-9686-C6B518D841BD}"/>
              </a:ext>
            </a:extLst>
          </p:cNvPr>
          <p:cNvCxnSpPr>
            <a:cxnSpLocks noChangeShapeType="1"/>
            <a:endCxn id="171" idx="2"/>
          </p:cNvCxnSpPr>
          <p:nvPr/>
        </p:nvCxnSpPr>
        <p:spPr bwMode="auto">
          <a:xfrm>
            <a:off x="4116087" y="4070722"/>
            <a:ext cx="735631" cy="101190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45">
            <a:extLst>
              <a:ext uri="{FF2B5EF4-FFF2-40B4-BE49-F238E27FC236}">
                <a16:creationId xmlns:a16="http://schemas.microsoft.com/office/drawing/2014/main" id="{EB796134-3C6F-4988-864E-55FD755EC483}"/>
              </a:ext>
            </a:extLst>
          </p:cNvPr>
          <p:cNvCxnSpPr>
            <a:cxnSpLocks noChangeShapeType="1"/>
            <a:stCxn id="144" idx="6"/>
            <a:endCxn id="171" idx="2"/>
          </p:cNvCxnSpPr>
          <p:nvPr/>
        </p:nvCxnSpPr>
        <p:spPr bwMode="auto">
          <a:xfrm>
            <a:off x="4101604" y="5080125"/>
            <a:ext cx="750114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46">
            <a:extLst>
              <a:ext uri="{FF2B5EF4-FFF2-40B4-BE49-F238E27FC236}">
                <a16:creationId xmlns:a16="http://schemas.microsoft.com/office/drawing/2014/main" id="{AAD14941-43BA-4780-B7EF-1CE7730B93F5}"/>
              </a:ext>
            </a:extLst>
          </p:cNvPr>
          <p:cNvCxnSpPr>
            <a:cxnSpLocks noChangeShapeType="1"/>
            <a:stCxn id="144" idx="6"/>
            <a:endCxn id="170" idx="2"/>
          </p:cNvCxnSpPr>
          <p:nvPr/>
        </p:nvCxnSpPr>
        <p:spPr bwMode="auto">
          <a:xfrm flipV="1">
            <a:off x="4101604" y="4064248"/>
            <a:ext cx="750114" cy="101587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47">
            <a:extLst>
              <a:ext uri="{FF2B5EF4-FFF2-40B4-BE49-F238E27FC236}">
                <a16:creationId xmlns:a16="http://schemas.microsoft.com/office/drawing/2014/main" id="{5FC023F2-9ED0-4A0E-A028-5037C20AADB2}"/>
              </a:ext>
            </a:extLst>
          </p:cNvPr>
          <p:cNvCxnSpPr>
            <a:cxnSpLocks noChangeShapeType="1"/>
            <a:stCxn id="144" idx="6"/>
            <a:endCxn id="169" idx="2"/>
          </p:cNvCxnSpPr>
          <p:nvPr/>
        </p:nvCxnSpPr>
        <p:spPr bwMode="auto">
          <a:xfrm flipV="1">
            <a:off x="4101604" y="3403055"/>
            <a:ext cx="750114" cy="167707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Text Box 48">
            <a:extLst>
              <a:ext uri="{FF2B5EF4-FFF2-40B4-BE49-F238E27FC236}">
                <a16:creationId xmlns:a16="http://schemas.microsoft.com/office/drawing/2014/main" id="{2AC081D6-3408-4A60-99F7-6397AE93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882" y="3645024"/>
            <a:ext cx="431528" cy="369332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ji</a:t>
            </a:r>
            <a:endParaRPr lang="en-US" altLang="ko-KR" sz="1800" baseline="-25000" dirty="0"/>
          </a:p>
        </p:txBody>
      </p:sp>
      <p:cxnSp>
        <p:nvCxnSpPr>
          <p:cNvPr id="184" name="AutoShape 20">
            <a:extLst>
              <a:ext uri="{FF2B5EF4-FFF2-40B4-BE49-F238E27FC236}">
                <a16:creationId xmlns:a16="http://schemas.microsoft.com/office/drawing/2014/main" id="{9F75D1E4-C1E0-4924-AE09-B1157F9C5E76}"/>
              </a:ext>
            </a:extLst>
          </p:cNvPr>
          <p:cNvCxnSpPr>
            <a:cxnSpLocks noChangeShapeType="1"/>
            <a:stCxn id="186" idx="6"/>
            <a:endCxn id="194" idx="2"/>
          </p:cNvCxnSpPr>
          <p:nvPr/>
        </p:nvCxnSpPr>
        <p:spPr bwMode="auto">
          <a:xfrm>
            <a:off x="5754435" y="4061743"/>
            <a:ext cx="758428" cy="0"/>
          </a:xfrm>
          <a:prstGeom prst="straightConnector1">
            <a:avLst/>
          </a:prstGeom>
          <a:noFill/>
          <a:ln w="2540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Oval 9">
            <a:extLst>
              <a:ext uri="{FF2B5EF4-FFF2-40B4-BE49-F238E27FC236}">
                <a16:creationId xmlns:a16="http://schemas.microsoft.com/office/drawing/2014/main" id="{F4D839D8-1E13-4619-AF29-780B6D9D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35" y="319655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6" name="Oval 10">
            <a:extLst>
              <a:ext uri="{FF2B5EF4-FFF2-40B4-BE49-F238E27FC236}">
                <a16:creationId xmlns:a16="http://schemas.microsoft.com/office/drawing/2014/main" id="{A1A22F89-DCC6-4FEB-94D4-9F069F73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35" y="3858543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h</a:t>
            </a:r>
            <a:r>
              <a:rPr lang="en-US" altLang="ko-KR" sz="1400" baseline="-25000" dirty="0" err="1"/>
              <a:t>nj</a:t>
            </a:r>
            <a:endParaRPr lang="en-US" altLang="ko-KR" sz="1400" baseline="-25000" dirty="0"/>
          </a:p>
        </p:txBody>
      </p:sp>
      <p:sp>
        <p:nvSpPr>
          <p:cNvPr id="187" name="Oval 11">
            <a:extLst>
              <a:ext uri="{FF2B5EF4-FFF2-40B4-BE49-F238E27FC236}">
                <a16:creationId xmlns:a16="http://schemas.microsoft.com/office/drawing/2014/main" id="{1F533C28-6FED-487B-A72C-2F2127AE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35" y="487613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8" name="Text Box 12">
            <a:extLst>
              <a:ext uri="{FF2B5EF4-FFF2-40B4-BE49-F238E27FC236}">
                <a16:creationId xmlns:a16="http://schemas.microsoft.com/office/drawing/2014/main" id="{4BB72C3A-91EF-44BC-8BF4-C2442BCE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535" y="441893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89" name="AutoShape 39">
            <a:extLst>
              <a:ext uri="{FF2B5EF4-FFF2-40B4-BE49-F238E27FC236}">
                <a16:creationId xmlns:a16="http://schemas.microsoft.com/office/drawing/2014/main" id="{A68AE412-73F4-43AE-8A67-1B659CDDDA98}"/>
              </a:ext>
            </a:extLst>
          </p:cNvPr>
          <p:cNvCxnSpPr>
            <a:cxnSpLocks noChangeShapeType="1"/>
            <a:stCxn id="169" idx="6"/>
            <a:endCxn id="185" idx="2"/>
          </p:cNvCxnSpPr>
          <p:nvPr/>
        </p:nvCxnSpPr>
        <p:spPr bwMode="auto">
          <a:xfrm flipV="1">
            <a:off x="5245418" y="3400550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39">
            <a:extLst>
              <a:ext uri="{FF2B5EF4-FFF2-40B4-BE49-F238E27FC236}">
                <a16:creationId xmlns:a16="http://schemas.microsoft.com/office/drawing/2014/main" id="{CC4EB125-6447-421F-A520-694CD8D2D084}"/>
              </a:ext>
            </a:extLst>
          </p:cNvPr>
          <p:cNvCxnSpPr>
            <a:cxnSpLocks noChangeShapeType="1"/>
            <a:stCxn id="170" idx="6"/>
            <a:endCxn id="186" idx="2"/>
          </p:cNvCxnSpPr>
          <p:nvPr/>
        </p:nvCxnSpPr>
        <p:spPr bwMode="auto">
          <a:xfrm flipV="1">
            <a:off x="5245418" y="4061743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39">
            <a:extLst>
              <a:ext uri="{FF2B5EF4-FFF2-40B4-BE49-F238E27FC236}">
                <a16:creationId xmlns:a16="http://schemas.microsoft.com/office/drawing/2014/main" id="{C6DAF532-7FEA-417B-94C1-60CE84C568D0}"/>
              </a:ext>
            </a:extLst>
          </p:cNvPr>
          <p:cNvCxnSpPr>
            <a:cxnSpLocks noChangeShapeType="1"/>
            <a:stCxn id="171" idx="6"/>
            <a:endCxn id="187" idx="2"/>
          </p:cNvCxnSpPr>
          <p:nvPr/>
        </p:nvCxnSpPr>
        <p:spPr bwMode="auto">
          <a:xfrm flipV="1">
            <a:off x="5245418" y="5080125"/>
            <a:ext cx="115317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Oval 9">
            <a:extLst>
              <a:ext uri="{FF2B5EF4-FFF2-40B4-BE49-F238E27FC236}">
                <a16:creationId xmlns:a16="http://schemas.microsoft.com/office/drawing/2014/main" id="{7427D476-CFB0-4CCE-8052-05A6243A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863" y="319655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4" name="Oval 10">
            <a:extLst>
              <a:ext uri="{FF2B5EF4-FFF2-40B4-BE49-F238E27FC236}">
                <a16:creationId xmlns:a16="http://schemas.microsoft.com/office/drawing/2014/main" id="{F239A02B-75AD-4CE1-BAF7-53D6EA85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863" y="3858543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err="1"/>
              <a:t>net</a:t>
            </a:r>
            <a:r>
              <a:rPr lang="en-US" altLang="ko-KR" sz="1200" baseline="-25000" dirty="0" err="1"/>
              <a:t>nk</a:t>
            </a:r>
            <a:endParaRPr lang="en-US" altLang="ko-KR" sz="1200" baseline="-25000" dirty="0"/>
          </a:p>
        </p:txBody>
      </p:sp>
      <p:sp>
        <p:nvSpPr>
          <p:cNvPr id="195" name="Oval 11">
            <a:extLst>
              <a:ext uri="{FF2B5EF4-FFF2-40B4-BE49-F238E27FC236}">
                <a16:creationId xmlns:a16="http://schemas.microsoft.com/office/drawing/2014/main" id="{6A0EFCF2-69DF-4723-B39C-F0E996F5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863" y="487613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6" name="Text Box 12">
            <a:extLst>
              <a:ext uri="{FF2B5EF4-FFF2-40B4-BE49-F238E27FC236}">
                <a16:creationId xmlns:a16="http://schemas.microsoft.com/office/drawing/2014/main" id="{F85B940F-CB71-471E-8658-E2769C65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663" y="441893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197" name="Text Box 33">
            <a:extLst>
              <a:ext uri="{FF2B5EF4-FFF2-40B4-BE49-F238E27FC236}">
                <a16:creationId xmlns:a16="http://schemas.microsoft.com/office/drawing/2014/main" id="{6A980772-8ED2-4897-A4C0-6C516E9AB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496" y="5392862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Hidden Layer</a:t>
            </a:r>
          </a:p>
        </p:txBody>
      </p:sp>
      <p:sp>
        <p:nvSpPr>
          <p:cNvPr id="198" name="Oval 9">
            <a:extLst>
              <a:ext uri="{FF2B5EF4-FFF2-40B4-BE49-F238E27FC236}">
                <a16:creationId xmlns:a16="http://schemas.microsoft.com/office/drawing/2014/main" id="{2046EB8B-B52C-4457-ABF6-D081D45F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19" y="3194051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9" name="Oval 10">
            <a:extLst>
              <a:ext uri="{FF2B5EF4-FFF2-40B4-BE49-F238E27FC236}">
                <a16:creationId xmlns:a16="http://schemas.microsoft.com/office/drawing/2014/main" id="{BF134FFD-D538-4255-91F1-BA73FEE8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19" y="3856038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h</a:t>
            </a:r>
            <a:r>
              <a:rPr lang="en-US" altLang="ko-KR" sz="1400" baseline="-25000" dirty="0" err="1"/>
              <a:t>nk</a:t>
            </a:r>
            <a:endParaRPr lang="en-US" altLang="ko-KR" sz="1400" baseline="-25000" dirty="0"/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7B55DF8D-2774-4F48-A1FF-89E45B36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19" y="4873626"/>
            <a:ext cx="393700" cy="4079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01" name="Text Box 12">
            <a:extLst>
              <a:ext uri="{FF2B5EF4-FFF2-40B4-BE49-F238E27FC236}">
                <a16:creationId xmlns:a16="http://schemas.microsoft.com/office/drawing/2014/main" id="{A9F3D069-88A6-44C8-944C-70A18117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719" y="4416426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202" name="AutoShape 39">
            <a:extLst>
              <a:ext uri="{FF2B5EF4-FFF2-40B4-BE49-F238E27FC236}">
                <a16:creationId xmlns:a16="http://schemas.microsoft.com/office/drawing/2014/main" id="{BE10FBF7-ED3A-466C-90DD-EB3115420B92}"/>
              </a:ext>
            </a:extLst>
          </p:cNvPr>
          <p:cNvCxnSpPr>
            <a:cxnSpLocks noChangeShapeType="1"/>
            <a:stCxn id="193" idx="6"/>
            <a:endCxn id="198" idx="2"/>
          </p:cNvCxnSpPr>
          <p:nvPr/>
        </p:nvCxnSpPr>
        <p:spPr bwMode="auto">
          <a:xfrm flipV="1">
            <a:off x="6906563" y="3398045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39">
            <a:extLst>
              <a:ext uri="{FF2B5EF4-FFF2-40B4-BE49-F238E27FC236}">
                <a16:creationId xmlns:a16="http://schemas.microsoft.com/office/drawing/2014/main" id="{CD8385CE-DE50-493F-8332-AE6D3159CE43}"/>
              </a:ext>
            </a:extLst>
          </p:cNvPr>
          <p:cNvCxnSpPr>
            <a:cxnSpLocks noChangeShapeType="1"/>
            <a:stCxn id="194" idx="6"/>
            <a:endCxn id="199" idx="2"/>
          </p:cNvCxnSpPr>
          <p:nvPr/>
        </p:nvCxnSpPr>
        <p:spPr bwMode="auto">
          <a:xfrm flipV="1">
            <a:off x="6906563" y="4059238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39">
            <a:extLst>
              <a:ext uri="{FF2B5EF4-FFF2-40B4-BE49-F238E27FC236}">
                <a16:creationId xmlns:a16="http://schemas.microsoft.com/office/drawing/2014/main" id="{C6428093-D36D-4FF7-8904-A66065698B51}"/>
              </a:ext>
            </a:extLst>
          </p:cNvPr>
          <p:cNvCxnSpPr>
            <a:cxnSpLocks noChangeShapeType="1"/>
            <a:stCxn id="195" idx="6"/>
            <a:endCxn id="200" idx="2"/>
          </p:cNvCxnSpPr>
          <p:nvPr/>
        </p:nvCxnSpPr>
        <p:spPr bwMode="auto">
          <a:xfrm flipV="1">
            <a:off x="6906563" y="5077620"/>
            <a:ext cx="110356" cy="250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9E8AC49-4F11-4148-BCE7-5AF4E8EE41E8}"/>
              </a:ext>
            </a:extLst>
          </p:cNvPr>
          <p:cNvSpPr/>
          <p:nvPr/>
        </p:nvSpPr>
        <p:spPr bwMode="auto">
          <a:xfrm>
            <a:off x="3128174" y="3037136"/>
            <a:ext cx="1039474" cy="2360736"/>
          </a:xfrm>
          <a:prstGeom prst="rect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BD2362F1-67FD-4F29-94FA-D083AEC137A9}"/>
              </a:ext>
            </a:extLst>
          </p:cNvPr>
          <p:cNvSpPr/>
          <p:nvPr/>
        </p:nvSpPr>
        <p:spPr bwMode="auto">
          <a:xfrm>
            <a:off x="4784811" y="3037136"/>
            <a:ext cx="1039474" cy="2360736"/>
          </a:xfrm>
          <a:prstGeom prst="rect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4764228-AB4F-4655-9A81-AA0DAB3D871E}"/>
              </a:ext>
            </a:extLst>
          </p:cNvPr>
          <p:cNvSpPr/>
          <p:nvPr/>
        </p:nvSpPr>
        <p:spPr bwMode="auto">
          <a:xfrm>
            <a:off x="6426335" y="3032126"/>
            <a:ext cx="1039474" cy="2360736"/>
          </a:xfrm>
          <a:prstGeom prst="rect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9" name="AutoShape 39">
            <a:extLst>
              <a:ext uri="{FF2B5EF4-FFF2-40B4-BE49-F238E27FC236}">
                <a16:creationId xmlns:a16="http://schemas.microsoft.com/office/drawing/2014/main" id="{00664D6E-2F94-495B-954B-8E979E20F711}"/>
              </a:ext>
            </a:extLst>
          </p:cNvPr>
          <p:cNvCxnSpPr>
            <a:cxnSpLocks noChangeShapeType="1"/>
            <a:stCxn id="198" idx="6"/>
            <a:endCxn id="223" idx="2"/>
          </p:cNvCxnSpPr>
          <p:nvPr/>
        </p:nvCxnSpPr>
        <p:spPr bwMode="auto">
          <a:xfrm>
            <a:off x="7410619" y="3398045"/>
            <a:ext cx="545757" cy="70112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39">
            <a:extLst>
              <a:ext uri="{FF2B5EF4-FFF2-40B4-BE49-F238E27FC236}">
                <a16:creationId xmlns:a16="http://schemas.microsoft.com/office/drawing/2014/main" id="{4B9681E9-4E9A-4F6D-B555-29E45031884D}"/>
              </a:ext>
            </a:extLst>
          </p:cNvPr>
          <p:cNvCxnSpPr>
            <a:cxnSpLocks noChangeShapeType="1"/>
            <a:stCxn id="199" idx="6"/>
            <a:endCxn id="223" idx="2"/>
          </p:cNvCxnSpPr>
          <p:nvPr/>
        </p:nvCxnSpPr>
        <p:spPr bwMode="auto">
          <a:xfrm>
            <a:off x="7410619" y="4059238"/>
            <a:ext cx="545757" cy="3993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AutoShape 39">
            <a:extLst>
              <a:ext uri="{FF2B5EF4-FFF2-40B4-BE49-F238E27FC236}">
                <a16:creationId xmlns:a16="http://schemas.microsoft.com/office/drawing/2014/main" id="{0D3F7AD3-C157-47AD-BFCF-95EEEA26A00A}"/>
              </a:ext>
            </a:extLst>
          </p:cNvPr>
          <p:cNvCxnSpPr>
            <a:cxnSpLocks noChangeShapeType="1"/>
            <a:stCxn id="200" idx="6"/>
            <a:endCxn id="223" idx="2"/>
          </p:cNvCxnSpPr>
          <p:nvPr/>
        </p:nvCxnSpPr>
        <p:spPr bwMode="auto">
          <a:xfrm flipV="1">
            <a:off x="7410619" y="4099173"/>
            <a:ext cx="545757" cy="97844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10">
            <a:extLst>
              <a:ext uri="{FF2B5EF4-FFF2-40B4-BE49-F238E27FC236}">
                <a16:creationId xmlns:a16="http://schemas.microsoft.com/office/drawing/2014/main" id="{CAD1E3AF-5F77-401E-BD2D-1EA92267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3895973"/>
            <a:ext cx="393700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/>
              <a:t>E</a:t>
            </a:r>
            <a:endParaRPr lang="en-US" altLang="ko-KR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1295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Back Propagation (14)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Weights between deep layers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DB24E-AACA-4020-AA13-7D9E950C7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18FB8-E047-4908-8DAB-A4BB53784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12B0E5-F9CD-4A9E-AA57-F4C7943BD472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2406640" y="3869203"/>
                <a:ext cx="2049856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40" y="3869203"/>
                <a:ext cx="2049856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478648" y="4679940"/>
                <a:ext cx="1953035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48" y="4679940"/>
                <a:ext cx="1953035" cy="544701"/>
              </a:xfrm>
              <a:prstGeom prst="rect">
                <a:avLst/>
              </a:prstGeom>
              <a:blipFill>
                <a:blip r:embed="rId3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/>
              <p:nvPr/>
            </p:nvSpPr>
            <p:spPr>
              <a:xfrm>
                <a:off x="2478647" y="5460565"/>
                <a:ext cx="1956689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47" y="5460565"/>
                <a:ext cx="1956689" cy="536814"/>
              </a:xfrm>
              <a:prstGeom prst="rect">
                <a:avLst/>
              </a:prstGeom>
              <a:blipFill>
                <a:blip r:embed="rId4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0063AF-1147-4351-8A32-61E1F8E401CD}"/>
              </a:ext>
            </a:extLst>
          </p:cNvPr>
          <p:cNvGrpSpPr/>
          <p:nvPr/>
        </p:nvGrpSpPr>
        <p:grpSpPr>
          <a:xfrm>
            <a:off x="4353230" y="3955178"/>
            <a:ext cx="2739050" cy="1941247"/>
            <a:chOff x="4169131" y="3977930"/>
            <a:chExt cx="2739050" cy="1941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F24B7D-1139-4B4E-96D3-B7AFBB5294DF}"/>
                    </a:ext>
                  </a:extLst>
                </p:cNvPr>
                <p:cNvSpPr txBox="1"/>
                <p:nvPr/>
              </p:nvSpPr>
              <p:spPr>
                <a:xfrm>
                  <a:off x="5743118" y="3977930"/>
                  <a:ext cx="1165063" cy="5097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F24B7D-1139-4B4E-96D3-B7AFBB529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118" y="3977930"/>
                  <a:ext cx="1165063" cy="509755"/>
                </a:xfrm>
                <a:prstGeom prst="rect">
                  <a:avLst/>
                </a:prstGeom>
                <a:blipFill>
                  <a:blip r:embed="rId5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8F2FF5-AA7E-4467-AB58-AD555D653FBB}"/>
                    </a:ext>
                  </a:extLst>
                </p:cNvPr>
                <p:cNvSpPr txBox="1"/>
                <p:nvPr/>
              </p:nvSpPr>
              <p:spPr>
                <a:xfrm>
                  <a:off x="5746359" y="4670482"/>
                  <a:ext cx="1106713" cy="5376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8F2FF5-AA7E-4467-AB58-AD555D653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359" y="4670482"/>
                  <a:ext cx="1106713" cy="5376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9AD452-7290-40D2-91DE-850D0D6B6A9D}"/>
                    </a:ext>
                  </a:extLst>
                </p:cNvPr>
                <p:cNvSpPr txBox="1"/>
                <p:nvPr/>
              </p:nvSpPr>
              <p:spPr>
                <a:xfrm>
                  <a:off x="5774329" y="5361552"/>
                  <a:ext cx="1089657" cy="5097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9AD452-7290-40D2-91DE-850D0D6B6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329" y="5361552"/>
                  <a:ext cx="1089657" cy="5097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FD9B293-35EB-401A-8DCF-71ABC47F41F4}"/>
                    </a:ext>
                  </a:extLst>
                </p:cNvPr>
                <p:cNvSpPr/>
                <p:nvPr/>
              </p:nvSpPr>
              <p:spPr>
                <a:xfrm>
                  <a:off x="4169131" y="3977930"/>
                  <a:ext cx="969111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FD9B293-35EB-401A-8DCF-71ABC47F4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31" y="3977930"/>
                  <a:ext cx="969111" cy="358368"/>
                </a:xfrm>
                <a:prstGeom prst="rect">
                  <a:avLst/>
                </a:prstGeom>
                <a:blipFill>
                  <a:blip r:embed="rId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B8C8BE3-2F1D-4B0C-B4AD-021A911C3311}"/>
                    </a:ext>
                  </a:extLst>
                </p:cNvPr>
                <p:cNvSpPr/>
                <p:nvPr/>
              </p:nvSpPr>
              <p:spPr>
                <a:xfrm>
                  <a:off x="4169131" y="4789142"/>
                  <a:ext cx="913199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B8C8BE3-2F1D-4B0C-B4AD-021A911C3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31" y="4789142"/>
                  <a:ext cx="913199" cy="358368"/>
                </a:xfrm>
                <a:prstGeom prst="rect">
                  <a:avLst/>
                </a:prstGeom>
                <a:blipFill>
                  <a:blip r:embed="rId9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41F6679-777A-4DEA-B4A6-D61D3D7F2CEE}"/>
                    </a:ext>
                  </a:extLst>
                </p:cNvPr>
                <p:cNvSpPr/>
                <p:nvPr/>
              </p:nvSpPr>
              <p:spPr>
                <a:xfrm>
                  <a:off x="4169916" y="5561643"/>
                  <a:ext cx="952120" cy="3575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41F6679-777A-4DEA-B4A6-D61D3D7F2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916" y="5561643"/>
                  <a:ext cx="952120" cy="357534"/>
                </a:xfrm>
                <a:prstGeom prst="rect">
                  <a:avLst/>
                </a:prstGeom>
                <a:blipFill>
                  <a:blip r:embed="rId1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00A45E7-6590-4906-8D4A-177F68415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34AA4F-0020-4695-9765-0D2C984932AE}"/>
              </a:ext>
            </a:extLst>
          </p:cNvPr>
          <p:cNvGrpSpPr/>
          <p:nvPr/>
        </p:nvGrpSpPr>
        <p:grpSpPr>
          <a:xfrm>
            <a:off x="3419872" y="3756560"/>
            <a:ext cx="4896544" cy="1426970"/>
            <a:chOff x="3419872" y="3756560"/>
            <a:chExt cx="4896544" cy="14269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9C0151-977B-4166-BEE0-8103987AE2E9}"/>
                </a:ext>
              </a:extLst>
            </p:cNvPr>
            <p:cNvSpPr/>
            <p:nvPr/>
          </p:nvSpPr>
          <p:spPr bwMode="auto">
            <a:xfrm>
              <a:off x="4283968" y="3760304"/>
              <a:ext cx="504056" cy="559094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4BB2C8-0FC3-468F-8ED4-A40BD4D5015A}"/>
                </a:ext>
              </a:extLst>
            </p:cNvPr>
            <p:cNvSpPr/>
            <p:nvPr/>
          </p:nvSpPr>
          <p:spPr bwMode="auto">
            <a:xfrm>
              <a:off x="7367972" y="3756560"/>
              <a:ext cx="444388" cy="559094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0F64A4-57A5-493C-8DED-B9D1E9ADD83E}"/>
                </a:ext>
              </a:extLst>
            </p:cNvPr>
            <p:cNvSpPr/>
            <p:nvPr/>
          </p:nvSpPr>
          <p:spPr bwMode="auto">
            <a:xfrm>
              <a:off x="3419872" y="4384138"/>
              <a:ext cx="1872208" cy="7730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91AA685-7FB2-4462-9B89-A5C3AA791674}"/>
                </a:ext>
              </a:extLst>
            </p:cNvPr>
            <p:cNvSpPr/>
            <p:nvPr/>
          </p:nvSpPr>
          <p:spPr bwMode="auto">
            <a:xfrm>
              <a:off x="6547451" y="4410477"/>
              <a:ext cx="1768965" cy="7730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Back Propagation (15)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Weights between deep layers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DB24E-AACA-4020-AA13-7D9E950C7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18FB8-E047-4908-8DAB-A4BB53784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12B0E5-F9CD-4A9E-AA57-F4C7943BD472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24B7D-1139-4B4E-96D3-B7AFBB5294DF}"/>
                  </a:ext>
                </a:extLst>
              </p:cNvPr>
              <p:cNvSpPr txBox="1"/>
              <p:nvPr/>
            </p:nvSpPr>
            <p:spPr>
              <a:xfrm>
                <a:off x="226095" y="3763738"/>
                <a:ext cx="2521396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F24B7D-1139-4B4E-96D3-B7AFBB529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5" y="3763738"/>
                <a:ext cx="2521396" cy="50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82152C0-DFBA-4D1A-98FA-BED9D61F3CCD}"/>
                  </a:ext>
                </a:extLst>
              </p:cNvPr>
              <p:cNvSpPr/>
              <p:nvPr/>
            </p:nvSpPr>
            <p:spPr>
              <a:xfrm>
                <a:off x="3148118" y="4113277"/>
                <a:ext cx="2584091" cy="191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82152C0-DFBA-4D1A-98FA-BED9D61F3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18" y="4113277"/>
                <a:ext cx="2584091" cy="1918346"/>
              </a:xfrm>
              <a:prstGeom prst="rect">
                <a:avLst/>
              </a:prstGeom>
              <a:blipFill>
                <a:blip r:embed="rId3"/>
                <a:stretch>
                  <a:fillRect r="-8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F2FF5-AA7E-4467-AB58-AD555D653FBB}"/>
                  </a:ext>
                </a:extLst>
              </p:cNvPr>
              <p:cNvSpPr txBox="1"/>
              <p:nvPr/>
            </p:nvSpPr>
            <p:spPr>
              <a:xfrm>
                <a:off x="2987824" y="3774697"/>
                <a:ext cx="2422906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F2FF5-AA7E-4467-AB58-AD555D653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74697"/>
                <a:ext cx="2422906" cy="544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9AD452-7290-40D2-91DE-850D0D6B6A9D}"/>
                  </a:ext>
                </a:extLst>
              </p:cNvPr>
              <p:cNvSpPr txBox="1"/>
              <p:nvPr/>
            </p:nvSpPr>
            <p:spPr>
              <a:xfrm>
                <a:off x="6073708" y="3792122"/>
                <a:ext cx="2370584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9AD452-7290-40D2-91DE-850D0D6B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8" y="3792122"/>
                <a:ext cx="2370584" cy="50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1A59A8-5CDA-44AE-A0F1-3A208A82862E}"/>
                  </a:ext>
                </a:extLst>
              </p:cNvPr>
              <p:cNvSpPr/>
              <p:nvPr/>
            </p:nvSpPr>
            <p:spPr>
              <a:xfrm>
                <a:off x="6228184" y="4119284"/>
                <a:ext cx="2584091" cy="1918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1A59A8-5CDA-44AE-A0F1-3A208A828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19284"/>
                <a:ext cx="2584091" cy="1918346"/>
              </a:xfrm>
              <a:prstGeom prst="rect">
                <a:avLst/>
              </a:prstGeom>
              <a:blipFill>
                <a:blip r:embed="rId6"/>
                <a:stretch>
                  <a:fillRect r="-4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EC10F536-B0D5-43B3-B002-CACFA8436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Back Propagation (16)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Weights between deep layers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DB24E-AACA-4020-AA13-7D9E950C7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18FB8-E047-4908-8DAB-A4BB53784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12B0E5-F9CD-4A9E-AA57-F4C7943BD472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2101453" y="3965671"/>
                <a:ext cx="2822376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53" y="3965671"/>
                <a:ext cx="2822376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173461" y="4776408"/>
                <a:ext cx="2669642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61" y="4776408"/>
                <a:ext cx="2669642" cy="544701"/>
              </a:xfrm>
              <a:prstGeom prst="rect">
                <a:avLst/>
              </a:prstGeom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/>
              <p:nvPr/>
            </p:nvSpPr>
            <p:spPr>
              <a:xfrm>
                <a:off x="2173460" y="5557033"/>
                <a:ext cx="2712217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60" y="5557033"/>
                <a:ext cx="2712217" cy="536814"/>
              </a:xfrm>
              <a:prstGeom prst="rect">
                <a:avLst/>
              </a:prstGeom>
              <a:blipFill>
                <a:blip r:embed="rId4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/>
              <p:nvPr/>
            </p:nvSpPr>
            <p:spPr>
              <a:xfrm>
                <a:off x="5292080" y="3952326"/>
                <a:ext cx="1634101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952326"/>
                <a:ext cx="1634101" cy="50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/>
              <p:nvPr/>
            </p:nvSpPr>
            <p:spPr>
              <a:xfrm>
                <a:off x="5283869" y="4528390"/>
                <a:ext cx="2275943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69" y="4528390"/>
                <a:ext cx="2275943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/>
              <p:nvPr/>
            </p:nvSpPr>
            <p:spPr>
              <a:xfrm>
                <a:off x="5306131" y="5392486"/>
                <a:ext cx="2144625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131" y="5392486"/>
                <a:ext cx="2144625" cy="79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5D8163C1-4483-4CBC-ABE2-5466D8144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7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Back Propagation (16)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Weights between deep layers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DB24E-AACA-4020-AA13-7D9E950C7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18FB8-E047-4908-8DAB-A4BB53784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12B0E5-F9CD-4A9E-AA57-F4C7943BD472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681249" y="3906630"/>
                <a:ext cx="2920158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9" y="3906630"/>
                <a:ext cx="2920158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753257" y="4717367"/>
                <a:ext cx="2785634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7" y="4717367"/>
                <a:ext cx="2785634" cy="544701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/>
              <p:nvPr/>
            </p:nvSpPr>
            <p:spPr>
              <a:xfrm>
                <a:off x="753256" y="5497992"/>
                <a:ext cx="2810000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6" y="5497992"/>
                <a:ext cx="2810000" cy="536814"/>
              </a:xfrm>
              <a:prstGeom prst="rect">
                <a:avLst/>
              </a:prstGeom>
              <a:blipFill>
                <a:blip r:embed="rId4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/>
              <p:nvPr/>
            </p:nvSpPr>
            <p:spPr>
              <a:xfrm>
                <a:off x="3871876" y="3893285"/>
                <a:ext cx="1731884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76" y="3893285"/>
                <a:ext cx="1731884" cy="50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/>
              <p:nvPr/>
            </p:nvSpPr>
            <p:spPr>
              <a:xfrm>
                <a:off x="3863665" y="4469349"/>
                <a:ext cx="2489721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5" y="4469349"/>
                <a:ext cx="2489721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/>
              <p:nvPr/>
            </p:nvSpPr>
            <p:spPr>
              <a:xfrm>
                <a:off x="3885927" y="5333445"/>
                <a:ext cx="2358403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27" y="5333445"/>
                <a:ext cx="2358403" cy="79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5D8163C1-4483-4CBC-ABE2-5466D8144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2F59F3D-6842-4CDF-A8B3-6854C9C43BCD}"/>
              </a:ext>
            </a:extLst>
          </p:cNvPr>
          <p:cNvGrpSpPr/>
          <p:nvPr/>
        </p:nvGrpSpPr>
        <p:grpSpPr>
          <a:xfrm>
            <a:off x="6350791" y="3953896"/>
            <a:ext cx="2681696" cy="2232878"/>
            <a:chOff x="6346569" y="3893285"/>
            <a:chExt cx="2681696" cy="2232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/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/>
                <p:nvPr/>
              </p:nvSpPr>
              <p:spPr>
                <a:xfrm>
                  <a:off x="6346569" y="4469349"/>
                  <a:ext cx="2681696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569" y="4469349"/>
                  <a:ext cx="2681696" cy="7927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/>
                <p:nvPr/>
              </p:nvSpPr>
              <p:spPr>
                <a:xfrm>
                  <a:off x="6368831" y="5333445"/>
                  <a:ext cx="2536272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1" y="5333445"/>
                  <a:ext cx="2536272" cy="7927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33B10D-F26C-4964-B536-50CF9E801EAB}"/>
              </a:ext>
            </a:extLst>
          </p:cNvPr>
          <p:cNvGrpSpPr/>
          <p:nvPr/>
        </p:nvGrpSpPr>
        <p:grpSpPr>
          <a:xfrm>
            <a:off x="6780073" y="3087597"/>
            <a:ext cx="2090539" cy="534253"/>
            <a:chOff x="6801940" y="3029189"/>
            <a:chExt cx="2090539" cy="534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434ED-0663-45B2-A4D5-27191DFF3FB2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D334D-4744-4CB0-BDB6-5C92604A513E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3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바닥글 개체 틀 3">
            <a:extLst>
              <a:ext uri="{FF2B5EF4-FFF2-40B4-BE49-F238E27FC236}">
                <a16:creationId xmlns:a16="http://schemas.microsoft.com/office/drawing/2014/main" id="{39C9C1D3-3521-43DA-BDE5-3148C0A3D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A2DEBF0-4283-4B59-B322-2E19C76B3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(1)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CAA0B45-529F-4F45-A76D-B34E8DE91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Preparation for Learning</a:t>
            </a:r>
          </a:p>
          <a:p>
            <a:pPr lvl="1" eaLnBrk="1" hangingPunct="1"/>
            <a:r>
              <a:rPr lang="en-US" altLang="ko-KR"/>
              <a:t>Given input-output data of the target function to learn</a:t>
            </a:r>
          </a:p>
          <a:p>
            <a:pPr lvl="1" eaLnBrk="1" hangingPunct="1"/>
            <a:r>
              <a:rPr lang="en-US" altLang="ko-KR"/>
              <a:t>Given structure of network (# of nodes in hidden layer)</a:t>
            </a:r>
          </a:p>
          <a:p>
            <a:pPr lvl="1" eaLnBrk="1" hangingPunct="1"/>
            <a:r>
              <a:rPr lang="en-US" altLang="ko-KR"/>
              <a:t>Randomly initialized weights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4454AA26-169C-4CA1-8AA7-201D73AF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6413"/>
            <a:ext cx="2519363" cy="122396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(x</a:t>
            </a:r>
            <a:r>
              <a:rPr lang="en-US" altLang="ko-KR" sz="1800" baseline="-25000"/>
              <a:t>11</a:t>
            </a:r>
            <a:r>
              <a:rPr lang="en-US" altLang="ko-KR" sz="1800"/>
              <a:t>, x</a:t>
            </a:r>
            <a:r>
              <a:rPr lang="en-US" altLang="ko-KR" sz="1800" baseline="-25000"/>
              <a:t>12</a:t>
            </a:r>
            <a:r>
              <a:rPr lang="en-US" altLang="ko-KR" sz="1800"/>
              <a:t>, x</a:t>
            </a:r>
            <a:r>
              <a:rPr lang="en-US" altLang="ko-KR" sz="1800" baseline="-25000"/>
              <a:t>13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</a:t>
            </a:r>
            <a:r>
              <a:rPr lang="en-US" altLang="ko-KR" sz="1800"/>
              <a:t>, y</a:t>
            </a:r>
            <a:r>
              <a:rPr lang="en-US" altLang="ko-KR" sz="1800" baseline="-25000"/>
              <a:t>1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(x</a:t>
            </a:r>
            <a:r>
              <a:rPr lang="en-US" altLang="ko-KR" sz="1800" baseline="-25000"/>
              <a:t>21</a:t>
            </a:r>
            <a:r>
              <a:rPr lang="en-US" altLang="ko-KR" sz="1800"/>
              <a:t>, x</a:t>
            </a:r>
            <a:r>
              <a:rPr lang="en-US" altLang="ko-KR" sz="1800" baseline="-25000"/>
              <a:t>22</a:t>
            </a:r>
            <a:r>
              <a:rPr lang="en-US" altLang="ko-KR" sz="1800"/>
              <a:t>, x</a:t>
            </a:r>
            <a:r>
              <a:rPr lang="en-US" altLang="ko-KR" sz="1800" baseline="-25000"/>
              <a:t>23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</a:t>
            </a:r>
            <a:r>
              <a:rPr lang="en-US" altLang="ko-KR" sz="1800"/>
              <a:t>, y</a:t>
            </a:r>
            <a:r>
              <a:rPr lang="en-US" altLang="ko-KR" sz="1800" baseline="-25000"/>
              <a:t>2</a:t>
            </a:r>
            <a:r>
              <a:rPr lang="en-US" altLang="ko-KR" sz="180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(x</a:t>
            </a:r>
            <a:r>
              <a:rPr lang="en-US" altLang="ko-KR" sz="1800" baseline="-25000"/>
              <a:t>n1</a:t>
            </a:r>
            <a:r>
              <a:rPr lang="en-US" altLang="ko-KR" sz="1800"/>
              <a:t>, x</a:t>
            </a:r>
            <a:r>
              <a:rPr lang="en-US" altLang="ko-KR" sz="1800" baseline="-25000"/>
              <a:t>n2</a:t>
            </a:r>
            <a:r>
              <a:rPr lang="en-US" altLang="ko-KR" sz="1800"/>
              <a:t>, x</a:t>
            </a:r>
            <a:r>
              <a:rPr lang="en-US" altLang="ko-KR" sz="1800" baseline="-25000"/>
              <a:t>n3</a:t>
            </a:r>
            <a:r>
              <a:rPr lang="en-US" altLang="ko-KR" sz="1800"/>
              <a:t>, </a:t>
            </a:r>
            <a:r>
              <a:rPr lang="en-US" altLang="ko-KR" sz="1800">
                <a:latin typeface="Arial" panose="020B0604020202020204" pitchFamily="34" charset="0"/>
              </a:rPr>
              <a:t>…</a:t>
            </a:r>
            <a:r>
              <a:rPr lang="en-US" altLang="ko-KR" sz="1800"/>
              <a:t>, y</a:t>
            </a:r>
            <a:r>
              <a:rPr lang="en-US" altLang="ko-KR" sz="1800" baseline="-25000"/>
              <a:t>n</a:t>
            </a:r>
            <a:r>
              <a:rPr lang="en-US" altLang="ko-KR" sz="1800"/>
              <a:t>)</a:t>
            </a:r>
          </a:p>
        </p:txBody>
      </p:sp>
      <p:grpSp>
        <p:nvGrpSpPr>
          <p:cNvPr id="17413" name="Group 8">
            <a:extLst>
              <a:ext uri="{FF2B5EF4-FFF2-40B4-BE49-F238E27FC236}">
                <a16:creationId xmlns:a16="http://schemas.microsoft.com/office/drawing/2014/main" id="{38741427-0214-40DE-8072-619A31E7F19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30738"/>
            <a:ext cx="2519363" cy="1584325"/>
            <a:chOff x="657" y="2568"/>
            <a:chExt cx="1587" cy="998"/>
          </a:xfrm>
        </p:grpSpPr>
        <p:sp>
          <p:nvSpPr>
            <p:cNvPr id="17441" name="Rectangle 9">
              <a:extLst>
                <a:ext uri="{FF2B5EF4-FFF2-40B4-BE49-F238E27FC236}">
                  <a16:creationId xmlns:a16="http://schemas.microsoft.com/office/drawing/2014/main" id="{B994909E-7EF3-4A9B-AF25-F11C8C2C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568"/>
              <a:ext cx="1587" cy="998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An Initial Network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/>
            </a:p>
          </p:txBody>
        </p:sp>
        <p:sp>
          <p:nvSpPr>
            <p:cNvPr id="17442" name="Oval 10">
              <a:extLst>
                <a:ext uri="{FF2B5EF4-FFF2-40B4-BE49-F238E27FC236}">
                  <a16:creationId xmlns:a16="http://schemas.microsoft.com/office/drawing/2014/main" id="{010DE9E2-FBB7-4EAB-8254-4CBF56B0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3" name="Oval 11">
              <a:extLst>
                <a:ext uri="{FF2B5EF4-FFF2-40B4-BE49-F238E27FC236}">
                  <a16:creationId xmlns:a16="http://schemas.microsoft.com/office/drawing/2014/main" id="{2F6948BA-BA2F-4DD1-A816-45134DA3D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320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4" name="Oval 12">
              <a:extLst>
                <a:ext uri="{FF2B5EF4-FFF2-40B4-BE49-F238E27FC236}">
                  <a16:creationId xmlns:a16="http://schemas.microsoft.com/office/drawing/2014/main" id="{22A895E3-534C-400D-AF74-9B3C7D4E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06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5" name="Oval 13">
              <a:extLst>
                <a:ext uri="{FF2B5EF4-FFF2-40B4-BE49-F238E27FC236}">
                  <a16:creationId xmlns:a16="http://schemas.microsoft.com/office/drawing/2014/main" id="{F8FC412B-97D9-41CC-B4F2-CEB9A077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17446" name="Line 14">
              <a:extLst>
                <a:ext uri="{FF2B5EF4-FFF2-40B4-BE49-F238E27FC236}">
                  <a16:creationId xmlns:a16="http://schemas.microsoft.com/office/drawing/2014/main" id="{FAB6AF03-02C3-4460-BC07-7439DE4F6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297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7" name="Line 15">
              <a:extLst>
                <a:ext uri="{FF2B5EF4-FFF2-40B4-BE49-F238E27FC236}">
                  <a16:creationId xmlns:a16="http://schemas.microsoft.com/office/drawing/2014/main" id="{B85E5AF2-6353-4D8B-B247-CC8C32D7F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324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7448" name="AutoShape 16">
              <a:extLst>
                <a:ext uri="{FF2B5EF4-FFF2-40B4-BE49-F238E27FC236}">
                  <a16:creationId xmlns:a16="http://schemas.microsoft.com/office/drawing/2014/main" id="{6602E8B9-1256-4A25-95D1-FE60956B08DB}"/>
                </a:ext>
              </a:extLst>
            </p:cNvPr>
            <p:cNvCxnSpPr>
              <a:cxnSpLocks noChangeShapeType="1"/>
              <a:stCxn id="17442" idx="6"/>
              <a:endCxn id="17444" idx="2"/>
            </p:cNvCxnSpPr>
            <p:nvPr/>
          </p:nvCxnSpPr>
          <p:spPr bwMode="auto">
            <a:xfrm>
              <a:off x="1019" y="2954"/>
              <a:ext cx="363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9" name="AutoShape 17">
              <a:extLst>
                <a:ext uri="{FF2B5EF4-FFF2-40B4-BE49-F238E27FC236}">
                  <a16:creationId xmlns:a16="http://schemas.microsoft.com/office/drawing/2014/main" id="{FD0A12DD-598F-4BC9-9A16-CCB5400F4958}"/>
                </a:ext>
              </a:extLst>
            </p:cNvPr>
            <p:cNvCxnSpPr>
              <a:cxnSpLocks noChangeShapeType="1"/>
              <a:stCxn id="17442" idx="6"/>
              <a:endCxn id="17445" idx="2"/>
            </p:cNvCxnSpPr>
            <p:nvPr/>
          </p:nvCxnSpPr>
          <p:spPr bwMode="auto">
            <a:xfrm flipV="1">
              <a:off x="1019" y="2863"/>
              <a:ext cx="363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0" name="AutoShape 18">
              <a:extLst>
                <a:ext uri="{FF2B5EF4-FFF2-40B4-BE49-F238E27FC236}">
                  <a16:creationId xmlns:a16="http://schemas.microsoft.com/office/drawing/2014/main" id="{A4F8FDB0-DBAF-469A-83BA-56B94AD6EDFE}"/>
                </a:ext>
              </a:extLst>
            </p:cNvPr>
            <p:cNvCxnSpPr>
              <a:cxnSpLocks noChangeShapeType="1"/>
              <a:stCxn id="17443" idx="6"/>
              <a:endCxn id="17444" idx="2"/>
            </p:cNvCxnSpPr>
            <p:nvPr/>
          </p:nvCxnSpPr>
          <p:spPr bwMode="auto">
            <a:xfrm flipV="1">
              <a:off x="1019" y="3135"/>
              <a:ext cx="363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1" name="AutoShape 19">
              <a:extLst>
                <a:ext uri="{FF2B5EF4-FFF2-40B4-BE49-F238E27FC236}">
                  <a16:creationId xmlns:a16="http://schemas.microsoft.com/office/drawing/2014/main" id="{DDAD35AA-0BB1-4E41-A999-558393895BAB}"/>
                </a:ext>
              </a:extLst>
            </p:cNvPr>
            <p:cNvCxnSpPr>
              <a:cxnSpLocks noChangeShapeType="1"/>
              <a:stCxn id="17443" idx="6"/>
              <a:endCxn id="17445" idx="2"/>
            </p:cNvCxnSpPr>
            <p:nvPr/>
          </p:nvCxnSpPr>
          <p:spPr bwMode="auto">
            <a:xfrm flipV="1">
              <a:off x="1019" y="2863"/>
              <a:ext cx="363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2" name="Oval 20">
              <a:extLst>
                <a:ext uri="{FF2B5EF4-FFF2-40B4-BE49-F238E27FC236}">
                  <a16:creationId xmlns:a16="http://schemas.microsoft.com/office/drawing/2014/main" id="{71794271-9D43-40C8-8761-32571ECE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33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17453" name="AutoShape 21">
              <a:extLst>
                <a:ext uri="{FF2B5EF4-FFF2-40B4-BE49-F238E27FC236}">
                  <a16:creationId xmlns:a16="http://schemas.microsoft.com/office/drawing/2014/main" id="{61C8D893-8B66-412A-B8BD-92C79E82AA46}"/>
                </a:ext>
              </a:extLst>
            </p:cNvPr>
            <p:cNvCxnSpPr>
              <a:cxnSpLocks noChangeShapeType="1"/>
              <a:stCxn id="17442" idx="6"/>
              <a:endCxn id="17452" idx="2"/>
            </p:cNvCxnSpPr>
            <p:nvPr/>
          </p:nvCxnSpPr>
          <p:spPr bwMode="auto">
            <a:xfrm>
              <a:off x="1019" y="2954"/>
              <a:ext cx="363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4" name="AutoShape 22">
              <a:extLst>
                <a:ext uri="{FF2B5EF4-FFF2-40B4-BE49-F238E27FC236}">
                  <a16:creationId xmlns:a16="http://schemas.microsoft.com/office/drawing/2014/main" id="{2519B78A-B120-40BF-BC10-33CE71A34FEA}"/>
                </a:ext>
              </a:extLst>
            </p:cNvPr>
            <p:cNvCxnSpPr>
              <a:cxnSpLocks noChangeShapeType="1"/>
              <a:stCxn id="17443" idx="6"/>
              <a:endCxn id="17452" idx="2"/>
            </p:cNvCxnSpPr>
            <p:nvPr/>
          </p:nvCxnSpPr>
          <p:spPr bwMode="auto">
            <a:xfrm>
              <a:off x="1019" y="3271"/>
              <a:ext cx="363" cy="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5" name="Oval 23">
              <a:extLst>
                <a:ext uri="{FF2B5EF4-FFF2-40B4-BE49-F238E27FC236}">
                  <a16:creationId xmlns:a16="http://schemas.microsoft.com/office/drawing/2014/main" id="{F4127FB7-1032-47B7-9A8E-D4087B15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306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17456" name="AutoShape 24">
              <a:extLst>
                <a:ext uri="{FF2B5EF4-FFF2-40B4-BE49-F238E27FC236}">
                  <a16:creationId xmlns:a16="http://schemas.microsoft.com/office/drawing/2014/main" id="{2DFC3D79-046C-44DD-9646-D456D685544F}"/>
                </a:ext>
              </a:extLst>
            </p:cNvPr>
            <p:cNvCxnSpPr>
              <a:cxnSpLocks noChangeShapeType="1"/>
              <a:stCxn id="17452" idx="6"/>
              <a:endCxn id="17455" idx="2"/>
            </p:cNvCxnSpPr>
            <p:nvPr/>
          </p:nvCxnSpPr>
          <p:spPr bwMode="auto">
            <a:xfrm flipV="1">
              <a:off x="1518" y="3135"/>
              <a:ext cx="31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7" name="AutoShape 25">
              <a:extLst>
                <a:ext uri="{FF2B5EF4-FFF2-40B4-BE49-F238E27FC236}">
                  <a16:creationId xmlns:a16="http://schemas.microsoft.com/office/drawing/2014/main" id="{9B9AAE8C-987D-44EF-9F46-39765977A5FB}"/>
                </a:ext>
              </a:extLst>
            </p:cNvPr>
            <p:cNvCxnSpPr>
              <a:cxnSpLocks noChangeShapeType="1"/>
              <a:stCxn id="17444" idx="6"/>
              <a:endCxn id="17455" idx="2"/>
            </p:cNvCxnSpPr>
            <p:nvPr/>
          </p:nvCxnSpPr>
          <p:spPr bwMode="auto">
            <a:xfrm>
              <a:off x="1518" y="3135"/>
              <a:ext cx="3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8" name="AutoShape 26">
              <a:extLst>
                <a:ext uri="{FF2B5EF4-FFF2-40B4-BE49-F238E27FC236}">
                  <a16:creationId xmlns:a16="http://schemas.microsoft.com/office/drawing/2014/main" id="{8C443EEC-3935-454E-BAE6-C248FB08EA62}"/>
                </a:ext>
              </a:extLst>
            </p:cNvPr>
            <p:cNvCxnSpPr>
              <a:cxnSpLocks noChangeShapeType="1"/>
              <a:stCxn id="17445" idx="6"/>
              <a:endCxn id="17455" idx="2"/>
            </p:cNvCxnSpPr>
            <p:nvPr/>
          </p:nvCxnSpPr>
          <p:spPr bwMode="auto">
            <a:xfrm>
              <a:off x="1518" y="2863"/>
              <a:ext cx="31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9" name="Line 27">
              <a:extLst>
                <a:ext uri="{FF2B5EF4-FFF2-40B4-BE49-F238E27FC236}">
                  <a16:creationId xmlns:a16="http://schemas.microsoft.com/office/drawing/2014/main" id="{33FB22BC-D8AF-4A96-B57B-3AD3CEBB3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313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D46ADD69-9A93-4A9D-B8BA-39FC4566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127500"/>
            <a:ext cx="1290638" cy="935038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Learning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Algorithm</a:t>
            </a:r>
          </a:p>
        </p:txBody>
      </p:sp>
      <p:sp>
        <p:nvSpPr>
          <p:cNvPr id="17415" name="Rectangle 29">
            <a:extLst>
              <a:ext uri="{FF2B5EF4-FFF2-40B4-BE49-F238E27FC236}">
                <a16:creationId xmlns:a16="http://schemas.microsoft.com/office/drawing/2014/main" id="{183C061B-6AFD-46B0-83C4-84A0FC08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429000"/>
            <a:ext cx="2519363" cy="2138363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A Network after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learning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the given data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/>
          </a:p>
        </p:txBody>
      </p:sp>
      <p:sp>
        <p:nvSpPr>
          <p:cNvPr id="17416" name="Oval 30">
            <a:extLst>
              <a:ext uri="{FF2B5EF4-FFF2-40B4-BE49-F238E27FC236}">
                <a16:creationId xmlns:a16="http://schemas.microsoft.com/office/drawing/2014/main" id="{954FE457-01AC-4162-9BF5-20E1FD74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4164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17" name="Oval 31">
            <a:extLst>
              <a:ext uri="{FF2B5EF4-FFF2-40B4-BE49-F238E27FC236}">
                <a16:creationId xmlns:a16="http://schemas.microsoft.com/office/drawing/2014/main" id="{A0EC6A02-AA72-42B9-8080-68EFFB48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919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18" name="Oval 32">
            <a:extLst>
              <a:ext uri="{FF2B5EF4-FFF2-40B4-BE49-F238E27FC236}">
                <a16:creationId xmlns:a16="http://schemas.microsoft.com/office/drawing/2014/main" id="{5C7164A3-E48E-4D68-8ACA-9100EA08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4703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19" name="Oval 33">
            <a:extLst>
              <a:ext uri="{FF2B5EF4-FFF2-40B4-BE49-F238E27FC236}">
                <a16:creationId xmlns:a16="http://schemas.microsoft.com/office/drawing/2014/main" id="{C1721A1D-1C9F-4D90-BC83-1BAA877E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42719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7420" name="Line 34">
            <a:extLst>
              <a:ext uri="{FF2B5EF4-FFF2-40B4-BE49-F238E27FC236}">
                <a16:creationId xmlns:a16="http://schemas.microsoft.com/office/drawing/2014/main" id="{508A0C38-066B-48F0-A229-AB917991E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4559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Line 35">
            <a:extLst>
              <a:ext uri="{FF2B5EF4-FFF2-40B4-BE49-F238E27FC236}">
                <a16:creationId xmlns:a16="http://schemas.microsoft.com/office/drawing/2014/main" id="{705D9341-1610-4E8A-ABD6-915A1D4B3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4991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7422" name="AutoShape 36">
            <a:extLst>
              <a:ext uri="{FF2B5EF4-FFF2-40B4-BE49-F238E27FC236}">
                <a16:creationId xmlns:a16="http://schemas.microsoft.com/office/drawing/2014/main" id="{017B57F8-6D0D-4871-876D-423BC5885830}"/>
              </a:ext>
            </a:extLst>
          </p:cNvPr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842125" y="4524375"/>
            <a:ext cx="576263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37">
            <a:extLst>
              <a:ext uri="{FF2B5EF4-FFF2-40B4-BE49-F238E27FC236}">
                <a16:creationId xmlns:a16="http://schemas.microsoft.com/office/drawing/2014/main" id="{49DCEDEF-9D19-4237-8A06-194419BB773F}"/>
              </a:ext>
            </a:extLst>
          </p:cNvPr>
          <p:cNvCxnSpPr>
            <a:cxnSpLocks noChangeShapeType="1"/>
            <a:stCxn id="17416" idx="6"/>
            <a:endCxn id="17419" idx="2"/>
          </p:cNvCxnSpPr>
          <p:nvPr/>
        </p:nvCxnSpPr>
        <p:spPr bwMode="auto">
          <a:xfrm flipV="1">
            <a:off x="6842125" y="4379913"/>
            <a:ext cx="576263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38">
            <a:extLst>
              <a:ext uri="{FF2B5EF4-FFF2-40B4-BE49-F238E27FC236}">
                <a16:creationId xmlns:a16="http://schemas.microsoft.com/office/drawing/2014/main" id="{F7CC19F2-7808-4180-B3B9-685B5F3FA7C8}"/>
              </a:ext>
            </a:extLst>
          </p:cNvPr>
          <p:cNvCxnSpPr>
            <a:cxnSpLocks noChangeShapeType="1"/>
            <a:stCxn id="17417" idx="6"/>
            <a:endCxn id="17418" idx="2"/>
          </p:cNvCxnSpPr>
          <p:nvPr/>
        </p:nvCxnSpPr>
        <p:spPr bwMode="auto">
          <a:xfrm flipV="1">
            <a:off x="6842125" y="4811713"/>
            <a:ext cx="576263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39">
            <a:extLst>
              <a:ext uri="{FF2B5EF4-FFF2-40B4-BE49-F238E27FC236}">
                <a16:creationId xmlns:a16="http://schemas.microsoft.com/office/drawing/2014/main" id="{26FBFC11-913A-47AE-841C-F2829C9AD50A}"/>
              </a:ext>
            </a:extLst>
          </p:cNvPr>
          <p:cNvCxnSpPr>
            <a:cxnSpLocks noChangeShapeType="1"/>
            <a:stCxn id="17417" idx="6"/>
            <a:endCxn id="17419" idx="2"/>
          </p:cNvCxnSpPr>
          <p:nvPr/>
        </p:nvCxnSpPr>
        <p:spPr bwMode="auto">
          <a:xfrm flipV="1">
            <a:off x="6842125" y="4379913"/>
            <a:ext cx="576263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40">
            <a:extLst>
              <a:ext uri="{FF2B5EF4-FFF2-40B4-BE49-F238E27FC236}">
                <a16:creationId xmlns:a16="http://schemas.microsoft.com/office/drawing/2014/main" id="{301112A2-BEAA-4917-AB01-7BB10B97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51355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7427" name="AutoShape 41">
            <a:extLst>
              <a:ext uri="{FF2B5EF4-FFF2-40B4-BE49-F238E27FC236}">
                <a16:creationId xmlns:a16="http://schemas.microsoft.com/office/drawing/2014/main" id="{240E1365-905F-41BC-A887-240B2A6FD6A0}"/>
              </a:ext>
            </a:extLst>
          </p:cNvPr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6842125" y="4524375"/>
            <a:ext cx="576263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42">
            <a:extLst>
              <a:ext uri="{FF2B5EF4-FFF2-40B4-BE49-F238E27FC236}">
                <a16:creationId xmlns:a16="http://schemas.microsoft.com/office/drawing/2014/main" id="{CAFFBD25-E6A4-439F-83F1-D079531E14EC}"/>
              </a:ext>
            </a:extLst>
          </p:cNvPr>
          <p:cNvCxnSpPr>
            <a:cxnSpLocks noChangeShapeType="1"/>
            <a:stCxn id="17417" idx="6"/>
            <a:endCxn id="17426" idx="2"/>
          </p:cNvCxnSpPr>
          <p:nvPr/>
        </p:nvCxnSpPr>
        <p:spPr bwMode="auto">
          <a:xfrm>
            <a:off x="6842125" y="5027613"/>
            <a:ext cx="576263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Oval 43">
            <a:extLst>
              <a:ext uri="{FF2B5EF4-FFF2-40B4-BE49-F238E27FC236}">
                <a16:creationId xmlns:a16="http://schemas.microsoft.com/office/drawing/2014/main" id="{D41A0526-BD56-4403-B1BF-29DC8DFE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4703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7430" name="AutoShape 44">
            <a:extLst>
              <a:ext uri="{FF2B5EF4-FFF2-40B4-BE49-F238E27FC236}">
                <a16:creationId xmlns:a16="http://schemas.microsoft.com/office/drawing/2014/main" id="{FBEE2297-AD67-4AE9-8AF8-5356C47C1596}"/>
              </a:ext>
            </a:extLst>
          </p:cNvPr>
          <p:cNvCxnSpPr>
            <a:cxnSpLocks noChangeShapeType="1"/>
            <a:stCxn id="17426" idx="6"/>
            <a:endCxn id="17429" idx="2"/>
          </p:cNvCxnSpPr>
          <p:nvPr/>
        </p:nvCxnSpPr>
        <p:spPr bwMode="auto">
          <a:xfrm flipV="1">
            <a:off x="7634288" y="4811713"/>
            <a:ext cx="5032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45">
            <a:extLst>
              <a:ext uri="{FF2B5EF4-FFF2-40B4-BE49-F238E27FC236}">
                <a16:creationId xmlns:a16="http://schemas.microsoft.com/office/drawing/2014/main" id="{9A275A8E-478C-455E-A031-4A3602D740D0}"/>
              </a:ext>
            </a:extLst>
          </p:cNvPr>
          <p:cNvCxnSpPr>
            <a:cxnSpLocks noChangeShapeType="1"/>
            <a:stCxn id="17418" idx="6"/>
            <a:endCxn id="17429" idx="2"/>
          </p:cNvCxnSpPr>
          <p:nvPr/>
        </p:nvCxnSpPr>
        <p:spPr bwMode="auto">
          <a:xfrm>
            <a:off x="7634288" y="4811713"/>
            <a:ext cx="503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46">
            <a:extLst>
              <a:ext uri="{FF2B5EF4-FFF2-40B4-BE49-F238E27FC236}">
                <a16:creationId xmlns:a16="http://schemas.microsoft.com/office/drawing/2014/main" id="{EE2A9DE5-05E9-42E3-8440-53A19EE43C0A}"/>
              </a:ext>
            </a:extLst>
          </p:cNvPr>
          <p:cNvCxnSpPr>
            <a:cxnSpLocks noChangeShapeType="1"/>
            <a:stCxn id="17419" idx="6"/>
            <a:endCxn id="17429" idx="2"/>
          </p:cNvCxnSpPr>
          <p:nvPr/>
        </p:nvCxnSpPr>
        <p:spPr bwMode="auto">
          <a:xfrm>
            <a:off x="7634288" y="4379913"/>
            <a:ext cx="5032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Line 47">
            <a:extLst>
              <a:ext uri="{FF2B5EF4-FFF2-40B4-BE49-F238E27FC236}">
                <a16:creationId xmlns:a16="http://schemas.microsoft.com/office/drawing/2014/main" id="{55EFB4B9-917E-4398-8BE6-E39C1F073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013" y="48053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4" name="Line 48">
            <a:extLst>
              <a:ext uri="{FF2B5EF4-FFF2-40B4-BE49-F238E27FC236}">
                <a16:creationId xmlns:a16="http://schemas.microsoft.com/office/drawing/2014/main" id="{19A429A9-2358-4693-B80F-7D485F2B6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4054475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5" name="Line 49">
            <a:extLst>
              <a:ext uri="{FF2B5EF4-FFF2-40B4-BE49-F238E27FC236}">
                <a16:creationId xmlns:a16="http://schemas.microsoft.com/office/drawing/2014/main" id="{0ED4F5B9-D59D-47F3-8922-C004E14C57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4846638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6" name="Line 50">
            <a:extLst>
              <a:ext uri="{FF2B5EF4-FFF2-40B4-BE49-F238E27FC236}">
                <a16:creationId xmlns:a16="http://schemas.microsoft.com/office/drawing/2014/main" id="{2D9895BE-4A5F-4E76-93AA-3182F0107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45593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7" name="Text Box 39">
            <a:extLst>
              <a:ext uri="{FF2B5EF4-FFF2-40B4-BE49-F238E27FC236}">
                <a16:creationId xmlns:a16="http://schemas.microsoft.com/office/drawing/2014/main" id="{A36BF882-4275-4293-83E0-D3AE2578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3286125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Given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data</a:t>
            </a:r>
          </a:p>
        </p:txBody>
      </p:sp>
      <p:sp>
        <p:nvSpPr>
          <p:cNvPr id="17438" name="Text Box 39">
            <a:extLst>
              <a:ext uri="{FF2B5EF4-FFF2-40B4-BE49-F238E27FC236}">
                <a16:creationId xmlns:a16="http://schemas.microsoft.com/office/drawing/2014/main" id="{8D631247-CEE6-438E-9953-FE81053F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72063"/>
            <a:ext cx="1027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Neural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network</a:t>
            </a:r>
          </a:p>
        </p:txBody>
      </p:sp>
      <p:sp>
        <p:nvSpPr>
          <p:cNvPr id="17439" name="Text Box 39">
            <a:extLst>
              <a:ext uri="{FF2B5EF4-FFF2-40B4-BE49-F238E27FC236}">
                <a16:creationId xmlns:a16="http://schemas.microsoft.com/office/drawing/2014/main" id="{932A6A99-88A9-4B1C-8C04-02D6D7443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5786438"/>
            <a:ext cx="2366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What are different??</a:t>
            </a:r>
          </a:p>
        </p:txBody>
      </p:sp>
      <p:sp>
        <p:nvSpPr>
          <p:cNvPr id="17440" name="슬라이드 번호 개체 틀 1">
            <a:extLst>
              <a:ext uri="{FF2B5EF4-FFF2-40B4-BE49-F238E27FC236}">
                <a16:creationId xmlns:a16="http://schemas.microsoft.com/office/drawing/2014/main" id="{6D84B35E-DDB0-449E-A905-BC20169E0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2ED771-3771-47C1-A700-50A8B7DBBB1F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F3DCE5A0-C3AB-4747-AC82-DFADD0996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Basic Idea of Learning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ko-KR"/>
              <a:t>The function : 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ko-KR"/>
              <a:t>The output of a neural network: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ko-KR"/>
              <a:t>Neural network after learning: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Learning:</a:t>
            </a:r>
          </a:p>
          <a:p>
            <a:pPr lvl="1" eaLnBrk="1" hangingPunct="1"/>
            <a:r>
              <a:rPr lang="en-US" altLang="ko-KR"/>
              <a:t>A process to find weights                           so that</a:t>
            </a:r>
          </a:p>
          <a:p>
            <a:pPr lvl="1" eaLnBrk="1" hangingPunct="1"/>
            <a:endParaRPr lang="en-US" altLang="ko-KR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/>
          </a:p>
        </p:txBody>
      </p:sp>
      <p:sp>
        <p:nvSpPr>
          <p:cNvPr id="18434" name="바닥글 개체 틀 3">
            <a:extLst>
              <a:ext uri="{FF2B5EF4-FFF2-40B4-BE49-F238E27FC236}">
                <a16:creationId xmlns:a16="http://schemas.microsoft.com/office/drawing/2014/main" id="{FE8FA5D7-F022-4DE3-98A0-D02A0517E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D177DE6-27B5-44AB-8A9A-AF3173106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(2)</a:t>
            </a:r>
          </a:p>
        </p:txBody>
      </p:sp>
      <p:sp>
        <p:nvSpPr>
          <p:cNvPr id="18436" name="Text Box 372">
            <a:extLst>
              <a:ext uri="{FF2B5EF4-FFF2-40B4-BE49-F238E27FC236}">
                <a16:creationId xmlns:a16="http://schemas.microsoft.com/office/drawing/2014/main" id="{242AA9B8-9E7A-457F-8BF0-A9686DDA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27574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for all x</a:t>
            </a:r>
          </a:p>
        </p:txBody>
      </p:sp>
      <p:graphicFrame>
        <p:nvGraphicFramePr>
          <p:cNvPr id="18437" name="Object 14">
            <a:extLst>
              <a:ext uri="{FF2B5EF4-FFF2-40B4-BE49-F238E27FC236}">
                <a16:creationId xmlns:a16="http://schemas.microsoft.com/office/drawing/2014/main" id="{8865F633-1C06-4299-BCEB-0D3421C78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1906588"/>
          <a:ext cx="9731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18437" name="Object 14">
                        <a:extLst>
                          <a:ext uri="{FF2B5EF4-FFF2-40B4-BE49-F238E27FC236}">
                            <a16:creationId xmlns:a16="http://schemas.microsoft.com/office/drawing/2014/main" id="{8865F633-1C06-4299-BCEB-0D3421C78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906588"/>
                        <a:ext cx="9731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372">
            <a:extLst>
              <a:ext uri="{FF2B5EF4-FFF2-40B4-BE49-F238E27FC236}">
                <a16:creationId xmlns:a16="http://schemas.microsoft.com/office/drawing/2014/main" id="{C328854C-ACBD-416B-93F8-6B4D4388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4397375"/>
            <a:ext cx="154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/>
              <a:t>for all x</a:t>
            </a:r>
          </a:p>
        </p:txBody>
      </p:sp>
      <p:graphicFrame>
        <p:nvGraphicFramePr>
          <p:cNvPr id="18439" name="Object 10">
            <a:extLst>
              <a:ext uri="{FF2B5EF4-FFF2-40B4-BE49-F238E27FC236}">
                <a16:creationId xmlns:a16="http://schemas.microsoft.com/office/drawing/2014/main" id="{50E090B6-5C79-40B0-BCAE-C3CE1664B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898900"/>
          <a:ext cx="1947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18439" name="Object 10">
                        <a:extLst>
                          <a:ext uri="{FF2B5EF4-FFF2-40B4-BE49-F238E27FC236}">
                            <a16:creationId xmlns:a16="http://schemas.microsoft.com/office/drawing/2014/main" id="{50E090B6-5C79-40B0-BCAE-C3CE1664B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898900"/>
                        <a:ext cx="19478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3">
            <a:extLst>
              <a:ext uri="{FF2B5EF4-FFF2-40B4-BE49-F238E27FC236}">
                <a16:creationId xmlns:a16="http://schemas.microsoft.com/office/drawing/2014/main" id="{E79C2950-81A0-4186-8986-32E8D0192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311400"/>
          <a:ext cx="844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18440" name="Object 13">
                        <a:extLst>
                          <a:ext uri="{FF2B5EF4-FFF2-40B4-BE49-F238E27FC236}">
                            <a16:creationId xmlns:a16="http://schemas.microsoft.com/office/drawing/2014/main" id="{E79C2950-81A0-4186-8986-32E8D0192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11400"/>
                        <a:ext cx="8445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5">
            <a:extLst>
              <a:ext uri="{FF2B5EF4-FFF2-40B4-BE49-F238E27FC236}">
                <a16:creationId xmlns:a16="http://schemas.microsoft.com/office/drawing/2014/main" id="{F8368802-728F-4477-BD84-A3B762580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2781300"/>
          <a:ext cx="16398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18441" name="Object 5">
                        <a:extLst>
                          <a:ext uri="{FF2B5EF4-FFF2-40B4-BE49-F238E27FC236}">
                            <a16:creationId xmlns:a16="http://schemas.microsoft.com/office/drawing/2014/main" id="{F8368802-728F-4477-BD84-A3B762580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781300"/>
                        <a:ext cx="16398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6">
            <a:extLst>
              <a:ext uri="{FF2B5EF4-FFF2-40B4-BE49-F238E27FC236}">
                <a16:creationId xmlns:a16="http://schemas.microsoft.com/office/drawing/2014/main" id="{1101E47F-E683-43A1-A8E6-0D1EE103B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37063"/>
          <a:ext cx="16398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수식" r:id="rId12" imgW="0" imgH="0" progId="Equation.3">
                  <p:embed/>
                </p:oleObj>
              </mc:Choice>
              <mc:Fallback>
                <p:oleObj name="수식" r:id="rId12" imgW="0" imgH="0" progId="Equation.3">
                  <p:embed/>
                  <p:pic>
                    <p:nvPicPr>
                      <p:cNvPr id="18442" name="Object 16">
                        <a:extLst>
                          <a:ext uri="{FF2B5EF4-FFF2-40B4-BE49-F238E27FC236}">
                            <a16:creationId xmlns:a16="http://schemas.microsoft.com/office/drawing/2014/main" id="{1101E47F-E683-43A1-A8E6-0D1EE103B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7063"/>
                        <a:ext cx="16398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슬라이드 번호 개체 틀 1">
            <a:extLst>
              <a:ext uri="{FF2B5EF4-FFF2-40B4-BE49-F238E27FC236}">
                <a16:creationId xmlns:a16="http://schemas.microsoft.com/office/drawing/2014/main" id="{2D18D345-C903-4944-ACCE-96E25D0B5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FCE6E-E9CA-4297-A364-996B209AF7B1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C3CCBD-44AC-4B6A-9273-6A544E99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08500"/>
            <a:ext cx="6643687" cy="1214438"/>
          </a:xfrm>
          <a:prstGeom prst="rect">
            <a:avLst/>
          </a:prstGeom>
          <a:solidFill>
            <a:srgbClr val="FFC000"/>
          </a:solidFill>
          <a:ln w="25400" cap="rnd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4ECB39E9-555E-4651-B0AB-AC931531D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4713288"/>
          </a:xfrm>
        </p:spPr>
        <p:txBody>
          <a:bodyPr/>
          <a:lstStyle/>
          <a:p>
            <a:pPr eaLnBrk="1" hangingPunct="1"/>
            <a:r>
              <a:rPr lang="en-US" altLang="ko-KR"/>
              <a:t>Basic Idea of Learning</a:t>
            </a:r>
          </a:p>
          <a:p>
            <a:pPr lvl="1" eaLnBrk="1" hangingPunct="1"/>
            <a:r>
              <a:rPr lang="en-US" altLang="ko-KR"/>
              <a:t>Find weights                          so that</a:t>
            </a:r>
          </a:p>
          <a:p>
            <a:pPr lvl="1" eaLnBrk="1" hangingPunct="1"/>
            <a:endParaRPr lang="en-US" altLang="ko-KR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/>
          </a:p>
          <a:p>
            <a:pPr lvl="1" eaLnBrk="1" hangingPunct="1"/>
            <a:r>
              <a:rPr lang="en-US" altLang="ko-KR"/>
              <a:t>Find weights                           which minimize</a:t>
            </a:r>
          </a:p>
          <a:p>
            <a:pPr lvl="1" eaLnBrk="1" hangingPunct="1"/>
            <a:endParaRPr lang="en-US" altLang="ko-KR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/>
          </a:p>
        </p:txBody>
      </p:sp>
      <p:sp>
        <p:nvSpPr>
          <p:cNvPr id="19459" name="바닥글 개체 틀 3">
            <a:extLst>
              <a:ext uri="{FF2B5EF4-FFF2-40B4-BE49-F238E27FC236}">
                <a16:creationId xmlns:a16="http://schemas.microsoft.com/office/drawing/2014/main" id="{06099999-4BD7-403B-A3A7-87802E09C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A84EDC8-0F61-4745-9C41-5E1084B2B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(3)</a:t>
            </a:r>
          </a:p>
        </p:txBody>
      </p:sp>
      <p:sp>
        <p:nvSpPr>
          <p:cNvPr id="19461" name="Text Box 379">
            <a:extLst>
              <a:ext uri="{FF2B5EF4-FFF2-40B4-BE49-F238E27FC236}">
                <a16:creationId xmlns:a16="http://schemas.microsoft.com/office/drawing/2014/main" id="{1A66C275-7D69-47D0-B5DC-F2E68238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513138"/>
            <a:ext cx="398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or</a:t>
            </a:r>
          </a:p>
        </p:txBody>
      </p:sp>
      <p:sp>
        <p:nvSpPr>
          <p:cNvPr id="19462" name="Text Box 372">
            <a:extLst>
              <a:ext uri="{FF2B5EF4-FFF2-40B4-BE49-F238E27FC236}">
                <a16:creationId xmlns:a16="http://schemas.microsoft.com/office/drawing/2014/main" id="{FE5F5D18-4386-4B97-B59C-060F1AC9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2286000"/>
            <a:ext cx="154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/>
              <a:t>for all x</a:t>
            </a:r>
          </a:p>
        </p:txBody>
      </p:sp>
      <p:graphicFrame>
        <p:nvGraphicFramePr>
          <p:cNvPr id="19463" name="Object 14">
            <a:extLst>
              <a:ext uri="{FF2B5EF4-FFF2-40B4-BE49-F238E27FC236}">
                <a16:creationId xmlns:a16="http://schemas.microsoft.com/office/drawing/2014/main" id="{2525A904-8665-4373-90CE-B068A5901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0038" y="1855788"/>
          <a:ext cx="19478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19463" name="Object 14">
                        <a:extLst>
                          <a:ext uri="{FF2B5EF4-FFF2-40B4-BE49-F238E27FC236}">
                            <a16:creationId xmlns:a16="http://schemas.microsoft.com/office/drawing/2014/main" id="{2525A904-8665-4373-90CE-B068A5901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855788"/>
                        <a:ext cx="194786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0">
            <a:extLst>
              <a:ext uri="{FF2B5EF4-FFF2-40B4-BE49-F238E27FC236}">
                <a16:creationId xmlns:a16="http://schemas.microsoft.com/office/drawing/2014/main" id="{CAB711C6-2123-4AC4-87E3-62C0F9D79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2924175"/>
          <a:ext cx="19478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19464" name="Object 20">
                        <a:extLst>
                          <a:ext uri="{FF2B5EF4-FFF2-40B4-BE49-F238E27FC236}">
                            <a16:creationId xmlns:a16="http://schemas.microsoft.com/office/drawing/2014/main" id="{CAB711C6-2123-4AC4-87E3-62C0F9D79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924175"/>
                        <a:ext cx="19478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21">
            <a:extLst>
              <a:ext uri="{FF2B5EF4-FFF2-40B4-BE49-F238E27FC236}">
                <a16:creationId xmlns:a16="http://schemas.microsoft.com/office/drawing/2014/main" id="{EDD26657-CF6C-4722-9AD8-30118CED5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4937125"/>
          <a:ext cx="1947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수식" r:id="rId7" imgW="0" imgH="0" progId="Equation.3">
                  <p:embed/>
                </p:oleObj>
              </mc:Choice>
              <mc:Fallback>
                <p:oleObj name="수식" r:id="rId7" imgW="0" imgH="0" progId="Equation.3">
                  <p:embed/>
                  <p:pic>
                    <p:nvPicPr>
                      <p:cNvPr id="30731" name="Object 21">
                        <a:extLst>
                          <a:ext uri="{FF2B5EF4-FFF2-40B4-BE49-F238E27FC236}">
                            <a16:creationId xmlns:a16="http://schemas.microsoft.com/office/drawing/2014/main" id="{EDD26657-CF6C-4722-9AD8-30118CED5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4937125"/>
                        <a:ext cx="19478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6">
            <a:extLst>
              <a:ext uri="{FF2B5EF4-FFF2-40B4-BE49-F238E27FC236}">
                <a16:creationId xmlns:a16="http://schemas.microsoft.com/office/drawing/2014/main" id="{F0DBAD2B-7847-4725-A00A-23B625116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2311400"/>
          <a:ext cx="16398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19466" name="Object 16">
                        <a:extLst>
                          <a:ext uri="{FF2B5EF4-FFF2-40B4-BE49-F238E27FC236}">
                            <a16:creationId xmlns:a16="http://schemas.microsoft.com/office/drawing/2014/main" id="{F0DBAD2B-7847-4725-A00A-23B625116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311400"/>
                        <a:ext cx="16398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7">
            <a:extLst>
              <a:ext uri="{FF2B5EF4-FFF2-40B4-BE49-F238E27FC236}">
                <a16:creationId xmlns:a16="http://schemas.microsoft.com/office/drawing/2014/main" id="{6B00974D-DEB9-47FD-8C97-2C11DB8F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3536950"/>
          <a:ext cx="2200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10" imgW="0" imgH="0" progId="Equation.3">
                  <p:embed/>
                </p:oleObj>
              </mc:Choice>
              <mc:Fallback>
                <p:oleObj name="수식" r:id="rId10" imgW="0" imgH="0" progId="Equation.3">
                  <p:embed/>
                  <p:pic>
                    <p:nvPicPr>
                      <p:cNvPr id="19467" name="Object 17">
                        <a:extLst>
                          <a:ext uri="{FF2B5EF4-FFF2-40B4-BE49-F238E27FC236}">
                            <a16:creationId xmlns:a16="http://schemas.microsoft.com/office/drawing/2014/main" id="{6B00974D-DEB9-47FD-8C97-2C11DB8F0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536950"/>
                        <a:ext cx="22002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8">
            <a:extLst>
              <a:ext uri="{FF2B5EF4-FFF2-40B4-BE49-F238E27FC236}">
                <a16:creationId xmlns:a16="http://schemas.microsoft.com/office/drawing/2014/main" id="{06D1FD43-8BE9-47FB-A4BB-420BCAF93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3463925"/>
          <a:ext cx="2413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12" imgW="0" imgH="0" progId="Equation.3">
                  <p:embed/>
                </p:oleObj>
              </mc:Choice>
              <mc:Fallback>
                <p:oleObj name="수식" r:id="rId12" imgW="0" imgH="0" progId="Equation.3">
                  <p:embed/>
                  <p:pic>
                    <p:nvPicPr>
                      <p:cNvPr id="19468" name="Object 18">
                        <a:extLst>
                          <a:ext uri="{FF2B5EF4-FFF2-40B4-BE49-F238E27FC236}">
                            <a16:creationId xmlns:a16="http://schemas.microsoft.com/office/drawing/2014/main" id="{06D1FD43-8BE9-47FB-A4BB-420BCAF93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463925"/>
                        <a:ext cx="2413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9">
            <a:extLst>
              <a:ext uri="{FF2B5EF4-FFF2-40B4-BE49-F238E27FC236}">
                <a16:creationId xmlns:a16="http://schemas.microsoft.com/office/drawing/2014/main" id="{B7510371-4DDE-4481-AC27-1819D0622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4876800"/>
          <a:ext cx="32337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수식" r:id="rId14" imgW="0" imgH="0" progId="Equation.3">
                  <p:embed/>
                </p:oleObj>
              </mc:Choice>
              <mc:Fallback>
                <p:oleObj name="수식" r:id="rId14" imgW="0" imgH="0" progId="Equation.3">
                  <p:embed/>
                  <p:pic>
                    <p:nvPicPr>
                      <p:cNvPr id="30735" name="Object 19">
                        <a:extLst>
                          <a:ext uri="{FF2B5EF4-FFF2-40B4-BE49-F238E27FC236}">
                            <a16:creationId xmlns:a16="http://schemas.microsoft.com/office/drawing/2014/main" id="{B7510371-4DDE-4481-AC27-1819D0622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876800"/>
                        <a:ext cx="32337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슬라이드 번호 개체 틀 1">
            <a:extLst>
              <a:ext uri="{FF2B5EF4-FFF2-40B4-BE49-F238E27FC236}">
                <a16:creationId xmlns:a16="http://schemas.microsoft.com/office/drawing/2014/main" id="{851EE418-74BC-4988-989A-C3E8F0B3C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32884F-E8A6-46BC-8E1F-2C7337FE5806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바닥글 개체 틀 3">
            <a:extLst>
              <a:ext uri="{FF2B5EF4-FFF2-40B4-BE49-F238E27FC236}">
                <a16:creationId xmlns:a16="http://schemas.microsoft.com/office/drawing/2014/main" id="{D87BBC95-1189-4F69-90BE-2CD3B4006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5FB0184-63CA-464B-B684-0DE5194A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(4)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663C515-0F0A-48B2-8E78-C27239C8C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Find x which minimizes f(x)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ko-KR"/>
              <a:t>if we cannot solve </a:t>
            </a:r>
          </a:p>
          <a:p>
            <a:pPr lvl="1" eaLnBrk="1" hangingPunct="1"/>
            <a:endParaRPr lang="en-US" altLang="ko-KR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575EB64-3050-4EF2-BDAE-C30D4180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08275"/>
            <a:ext cx="423227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>
            <a:extLst>
              <a:ext uri="{FF2B5EF4-FFF2-40B4-BE49-F238E27FC236}">
                <a16:creationId xmlns:a16="http://schemas.microsoft.com/office/drawing/2014/main" id="{757E829E-B8A7-47F4-89DC-CA6231D8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275"/>
            <a:ext cx="42497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14">
            <a:extLst>
              <a:ext uri="{FF2B5EF4-FFF2-40B4-BE49-F238E27FC236}">
                <a16:creationId xmlns:a16="http://schemas.microsoft.com/office/drawing/2014/main" id="{C03F5D0A-A971-4284-B3AE-B26EDE4EB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1857375"/>
          <a:ext cx="12065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20486" name="Object 14">
                        <a:extLst>
                          <a:ext uri="{FF2B5EF4-FFF2-40B4-BE49-F238E27FC236}">
                            <a16:creationId xmlns:a16="http://schemas.microsoft.com/office/drawing/2014/main" id="{C03F5D0A-A971-4284-B3AE-B26EDE4EB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857375"/>
                        <a:ext cx="12065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슬라이드 번호 개체 틀 1">
            <a:extLst>
              <a:ext uri="{FF2B5EF4-FFF2-40B4-BE49-F238E27FC236}">
                <a16:creationId xmlns:a16="http://schemas.microsoft.com/office/drawing/2014/main" id="{39701069-5FC9-4DC3-AA94-F76D3D510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FC920-3313-48FC-B7DE-0B4AAB18CDCB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직사각형 16">
            <a:extLst>
              <a:ext uri="{FF2B5EF4-FFF2-40B4-BE49-F238E27FC236}">
                <a16:creationId xmlns:a16="http://schemas.microsoft.com/office/drawing/2014/main" id="{3D4F2F36-B462-40D1-98DF-DB47B788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4500563"/>
            <a:ext cx="4000500" cy="1071562"/>
          </a:xfrm>
          <a:prstGeom prst="rect">
            <a:avLst/>
          </a:prstGeom>
          <a:solidFill>
            <a:schemeClr val="accent1"/>
          </a:solidFill>
          <a:ln w="0" cap="rnd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21506" name="바닥글 개체 틀 3">
            <a:extLst>
              <a:ext uri="{FF2B5EF4-FFF2-40B4-BE49-F238E27FC236}">
                <a16:creationId xmlns:a16="http://schemas.microsoft.com/office/drawing/2014/main" id="{E6C9E540-0721-4DFB-9993-AAD4EB229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829C73D-1A5F-4D64-93A8-DBE5C67AE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(5)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16A2563-83B6-4117-9DDC-D5C16B361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Gradient Descent Method</a:t>
            </a:r>
          </a:p>
        </p:txBody>
      </p:sp>
      <p:sp>
        <p:nvSpPr>
          <p:cNvPr id="3080" name="Text Box 4">
            <a:extLst>
              <a:ext uri="{FF2B5EF4-FFF2-40B4-BE49-F238E27FC236}">
                <a16:creationId xmlns:a16="http://schemas.microsoft.com/office/drawing/2014/main" id="{97C9610D-AD60-C641-A64E-A58096EB7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179638"/>
            <a:ext cx="3965575" cy="1465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dirty="0"/>
              <a:t>Repeat</a:t>
            </a:r>
          </a:p>
          <a:p>
            <a:pPr eaLnBrk="1" latinLnBrk="1" hangingPunct="1">
              <a:defRPr/>
            </a:pPr>
            <a:r>
              <a:rPr lang="en-US" altLang="ko-KR" dirty="0"/>
              <a:t>     Determine a descent direction</a:t>
            </a:r>
          </a:p>
          <a:p>
            <a:pPr eaLnBrk="1" latinLnBrk="1" hangingPunct="1">
              <a:defRPr/>
            </a:pPr>
            <a:r>
              <a:rPr lang="en-US" altLang="ko-KR" dirty="0"/>
              <a:t>     Choose a step</a:t>
            </a:r>
          </a:p>
          <a:p>
            <a:pPr eaLnBrk="1" latinLnBrk="1" hangingPunct="1">
              <a:defRPr/>
            </a:pPr>
            <a:r>
              <a:rPr lang="en-US" altLang="ko-KR" dirty="0"/>
              <a:t>     Update</a:t>
            </a:r>
          </a:p>
          <a:p>
            <a:pPr eaLnBrk="1" latinLnBrk="1" hangingPunct="1">
              <a:defRPr/>
            </a:pPr>
            <a:r>
              <a:rPr lang="en-US" altLang="ko-KR" dirty="0"/>
              <a:t>Until stopping condition is satisfied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C45DE8C9-77A1-4C50-9B72-D8E65727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65400"/>
            <a:ext cx="42497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12">
            <a:extLst>
              <a:ext uri="{FF2B5EF4-FFF2-40B4-BE49-F238E27FC236}">
                <a16:creationId xmlns:a16="http://schemas.microsoft.com/office/drawing/2014/main" id="{CE9FF308-43EE-4C70-B07C-8A38CAE6C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062413"/>
            <a:ext cx="2646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In a mathematical form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4EBAEEF8-12E6-4245-97F0-9C7CCD12ADCA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5045075"/>
            <a:ext cx="1514475" cy="931863"/>
            <a:chOff x="3893" y="2976"/>
            <a:chExt cx="954" cy="587"/>
          </a:xfrm>
        </p:grpSpPr>
        <p:sp>
          <p:nvSpPr>
            <p:cNvPr id="21516" name="Oval 13">
              <a:extLst>
                <a:ext uri="{FF2B5EF4-FFF2-40B4-BE49-F238E27FC236}">
                  <a16:creationId xmlns:a16="http://schemas.microsoft.com/office/drawing/2014/main" id="{385D52CA-8D72-47CB-8C34-E31D9AF6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976"/>
              <a:ext cx="227" cy="227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1517" name="Line 14">
              <a:extLst>
                <a:ext uri="{FF2B5EF4-FFF2-40B4-BE49-F238E27FC236}">
                  <a16:creationId xmlns:a16="http://schemas.microsoft.com/office/drawing/2014/main" id="{DBAAE056-F009-47E2-8E5E-F7764EE1C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3203"/>
              <a:ext cx="10" cy="1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8" name="Text Box 15">
              <a:extLst>
                <a:ext uri="{FF2B5EF4-FFF2-40B4-BE49-F238E27FC236}">
                  <a16:creationId xmlns:a16="http://schemas.microsoft.com/office/drawing/2014/main" id="{6EEDAD23-6C56-4F2D-9F69-8E2C95A72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3332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learning rate</a:t>
              </a:r>
            </a:p>
          </p:txBody>
        </p:sp>
      </p:grpSp>
      <p:graphicFrame>
        <p:nvGraphicFramePr>
          <p:cNvPr id="21513" name="Object 15">
            <a:extLst>
              <a:ext uri="{FF2B5EF4-FFF2-40B4-BE49-F238E27FC236}">
                <a16:creationId xmlns:a16="http://schemas.microsoft.com/office/drawing/2014/main" id="{AC4DEA50-4C6F-492F-8352-3505CF3C6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0713" y="5000625"/>
          <a:ext cx="20002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수식" r:id="rId5" imgW="0" imgH="0" progId="Equation.3">
                  <p:embed/>
                </p:oleObj>
              </mc:Choice>
              <mc:Fallback>
                <p:oleObj name="수식" r:id="rId5" imgW="0" imgH="0" progId="Equation.3">
                  <p:embed/>
                  <p:pic>
                    <p:nvPicPr>
                      <p:cNvPr id="21513" name="Object 15">
                        <a:extLst>
                          <a:ext uri="{FF2B5EF4-FFF2-40B4-BE49-F238E27FC236}">
                            <a16:creationId xmlns:a16="http://schemas.microsoft.com/office/drawing/2014/main" id="{AC4DEA50-4C6F-492F-8352-3505CF3C6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5000625"/>
                        <a:ext cx="20002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2">
            <a:extLst>
              <a:ext uri="{FF2B5EF4-FFF2-40B4-BE49-F238E27FC236}">
                <a16:creationId xmlns:a16="http://schemas.microsoft.com/office/drawing/2014/main" id="{B6A53D66-7836-4C00-98AF-7B2C4CAA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572000"/>
            <a:ext cx="354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Do the followings until f’(x) = 0</a:t>
            </a:r>
          </a:p>
        </p:txBody>
      </p:sp>
      <p:sp>
        <p:nvSpPr>
          <p:cNvPr id="21515" name="슬라이드 번호 개체 틀 2">
            <a:extLst>
              <a:ext uri="{FF2B5EF4-FFF2-40B4-BE49-F238E27FC236}">
                <a16:creationId xmlns:a16="http://schemas.microsoft.com/office/drawing/2014/main" id="{1AF66B7F-644C-46F9-A33E-C925399C2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8D4E9-5A19-4BB9-99C6-C0127E5222F4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바닥글 개체 틀 3">
            <a:extLst>
              <a:ext uri="{FF2B5EF4-FFF2-40B4-BE49-F238E27FC236}">
                <a16:creationId xmlns:a16="http://schemas.microsoft.com/office/drawing/2014/main" id="{922001C7-B34E-4E90-A9BC-59899F94A2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2000640-DF87-4676-96F1-45FF4D507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Learning Algorithm (6)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072B0AE-D871-45C0-86D7-76EFB057F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Gradient Descent Method</a:t>
            </a:r>
          </a:p>
          <a:p>
            <a:pPr lvl="1" eaLnBrk="1" hangingPunct="1"/>
            <a:r>
              <a:rPr lang="en-US" altLang="ko-KR"/>
              <a:t>Multi-dimension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84086523-D52B-4016-B037-8B42DCB7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5067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10">
            <a:extLst>
              <a:ext uri="{FF2B5EF4-FFF2-40B4-BE49-F238E27FC236}">
                <a16:creationId xmlns:a16="http://schemas.microsoft.com/office/drawing/2014/main" id="{E2512B1B-1E28-4020-98D2-559C1F73B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365625"/>
          <a:ext cx="15113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22533" name="Object 10">
                        <a:extLst>
                          <a:ext uri="{FF2B5EF4-FFF2-40B4-BE49-F238E27FC236}">
                            <a16:creationId xmlns:a16="http://schemas.microsoft.com/office/drawing/2014/main" id="{E2512B1B-1E28-4020-98D2-559C1F73B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15113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3">
            <a:extLst>
              <a:ext uri="{FF2B5EF4-FFF2-40B4-BE49-F238E27FC236}">
                <a16:creationId xmlns:a16="http://schemas.microsoft.com/office/drawing/2014/main" id="{AB262355-16F9-492A-9C57-0DEB0B011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2349500"/>
          <a:ext cx="1489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22534" name="Object 13">
                        <a:extLst>
                          <a:ext uri="{FF2B5EF4-FFF2-40B4-BE49-F238E27FC236}">
                            <a16:creationId xmlns:a16="http://schemas.microsoft.com/office/drawing/2014/main" id="{AB262355-16F9-492A-9C57-0DEB0B011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489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6">
            <a:extLst>
              <a:ext uri="{FF2B5EF4-FFF2-40B4-BE49-F238E27FC236}">
                <a16:creationId xmlns:a16="http://schemas.microsoft.com/office/drawing/2014/main" id="{8A74F736-5942-47E5-B269-456C89C34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2924175"/>
          <a:ext cx="1554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22535" name="Object 16">
                        <a:extLst>
                          <a:ext uri="{FF2B5EF4-FFF2-40B4-BE49-F238E27FC236}">
                            <a16:creationId xmlns:a16="http://schemas.microsoft.com/office/drawing/2014/main" id="{8A74F736-5942-47E5-B269-456C89C34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24175"/>
                        <a:ext cx="1554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슬라이드 번호 개체 틀 1">
            <a:extLst>
              <a:ext uri="{FF2B5EF4-FFF2-40B4-BE49-F238E27FC236}">
                <a16:creationId xmlns:a16="http://schemas.microsoft.com/office/drawing/2014/main" id="{07EE972E-19F6-4363-91A9-E00656340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4F3788-556E-4597-A86B-619A9609A4BA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바닥글 개체 틀 3">
            <a:extLst>
              <a:ext uri="{FF2B5EF4-FFF2-40B4-BE49-F238E27FC236}">
                <a16:creationId xmlns:a16="http://schemas.microsoft.com/office/drawing/2014/main" id="{6A8D5E9B-62A6-4361-8C89-EF2313DB8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/>
              <a:t>J.H. Lee, Dept. of Software, Sungkyunkwan Univ.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B3881BC-8AF4-4A8C-A78F-2CBBAE303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 (1)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8DAB89-0AC3-41DA-B6B4-126946B04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Error Back Propagation</a:t>
            </a:r>
          </a:p>
          <a:p>
            <a:pPr lvl="1" eaLnBrk="1" hangingPunct="1"/>
            <a:r>
              <a:rPr lang="en-US" altLang="ko-KR"/>
              <a:t>ANN learning algorithm based on gradient descent method</a:t>
            </a:r>
          </a:p>
          <a:p>
            <a:pPr lvl="1" eaLnBrk="1" hangingPunct="1"/>
            <a:r>
              <a:rPr lang="en-US" altLang="ko-KR"/>
              <a:t>Using derivatives to change the weights so that the error is minimized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en-US" altLang="ko-KR"/>
              <a:t>Hard limit is not differentiable. -&gt; Sigmoid</a:t>
            </a:r>
          </a:p>
        </p:txBody>
      </p:sp>
      <p:grpSp>
        <p:nvGrpSpPr>
          <p:cNvPr id="23556" name="Group 7">
            <a:extLst>
              <a:ext uri="{FF2B5EF4-FFF2-40B4-BE49-F238E27FC236}">
                <a16:creationId xmlns:a16="http://schemas.microsoft.com/office/drawing/2014/main" id="{7DBE498E-765B-452B-9CDA-FEEFA854BA3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702050"/>
            <a:ext cx="3384550" cy="1512888"/>
            <a:chOff x="2109" y="3067"/>
            <a:chExt cx="2132" cy="953"/>
          </a:xfrm>
        </p:grpSpPr>
        <p:sp>
          <p:nvSpPr>
            <p:cNvPr id="23570" name="Rectangle 8">
              <a:extLst>
                <a:ext uri="{FF2B5EF4-FFF2-40B4-BE49-F238E27FC236}">
                  <a16:creationId xmlns:a16="http://schemas.microsoft.com/office/drawing/2014/main" id="{017FA737-8792-4C38-A744-E06FAF5C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067"/>
              <a:ext cx="2132" cy="9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3571" name="Text Box 9">
              <a:extLst>
                <a:ext uri="{FF2B5EF4-FFF2-40B4-BE49-F238E27FC236}">
                  <a16:creationId xmlns:a16="http://schemas.microsoft.com/office/drawing/2014/main" id="{F392884D-1969-46C5-B747-6D858FA08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47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</a:rPr>
                <a:t>…</a:t>
              </a:r>
              <a:endParaRPr lang="en-US" altLang="ko-KR" sz="1800"/>
            </a:p>
          </p:txBody>
        </p:sp>
        <p:sp>
          <p:nvSpPr>
            <p:cNvPr id="23572" name="Oval 10">
              <a:extLst>
                <a:ext uri="{FF2B5EF4-FFF2-40B4-BE49-F238E27FC236}">
                  <a16:creationId xmlns:a16="http://schemas.microsoft.com/office/drawing/2014/main" id="{0FCE543C-1706-4FC7-B3E4-0E1691448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3203"/>
              <a:ext cx="56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23573" name="AutoShape 11">
              <a:extLst>
                <a:ext uri="{FF2B5EF4-FFF2-40B4-BE49-F238E27FC236}">
                  <a16:creationId xmlns:a16="http://schemas.microsoft.com/office/drawing/2014/main" id="{1A91EF1F-387F-4C9A-A59C-B2B941574BDA}"/>
                </a:ext>
              </a:extLst>
            </p:cNvPr>
            <p:cNvCxnSpPr>
              <a:cxnSpLocks noChangeShapeType="1"/>
              <a:stCxn id="23576" idx="3"/>
              <a:endCxn id="23572" idx="2"/>
            </p:cNvCxnSpPr>
            <p:nvPr/>
          </p:nvCxnSpPr>
          <p:spPr bwMode="auto">
            <a:xfrm>
              <a:off x="2444" y="3183"/>
              <a:ext cx="752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2">
              <a:extLst>
                <a:ext uri="{FF2B5EF4-FFF2-40B4-BE49-F238E27FC236}">
                  <a16:creationId xmlns:a16="http://schemas.microsoft.com/office/drawing/2014/main" id="{74D809C6-BE4F-43A2-8570-14AA1E3E5934}"/>
                </a:ext>
              </a:extLst>
            </p:cNvPr>
            <p:cNvCxnSpPr>
              <a:cxnSpLocks noChangeShapeType="1"/>
              <a:stCxn id="23577" idx="3"/>
              <a:endCxn id="23572" idx="2"/>
            </p:cNvCxnSpPr>
            <p:nvPr/>
          </p:nvCxnSpPr>
          <p:spPr bwMode="auto">
            <a:xfrm>
              <a:off x="2455" y="3427"/>
              <a:ext cx="741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3">
              <a:extLst>
                <a:ext uri="{FF2B5EF4-FFF2-40B4-BE49-F238E27FC236}">
                  <a16:creationId xmlns:a16="http://schemas.microsoft.com/office/drawing/2014/main" id="{F9CEBFED-7305-4F0B-9A8E-14A99979023E}"/>
                </a:ext>
              </a:extLst>
            </p:cNvPr>
            <p:cNvCxnSpPr>
              <a:cxnSpLocks noChangeShapeType="1"/>
              <a:stCxn id="23578" idx="3"/>
              <a:endCxn id="23572" idx="2"/>
            </p:cNvCxnSpPr>
            <p:nvPr/>
          </p:nvCxnSpPr>
          <p:spPr bwMode="auto">
            <a:xfrm flipV="1">
              <a:off x="2444" y="3467"/>
              <a:ext cx="752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Text Box 14">
              <a:extLst>
                <a:ext uri="{FF2B5EF4-FFF2-40B4-BE49-F238E27FC236}">
                  <a16:creationId xmlns:a16="http://schemas.microsoft.com/office/drawing/2014/main" id="{3F79545F-B2AA-4D9F-94A6-213D6B87A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3067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E431F35A-A8EF-461B-AA89-DA80EFDF4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3311"/>
              <a:ext cx="2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23578" name="Text Box 16">
              <a:extLst>
                <a:ext uri="{FF2B5EF4-FFF2-40B4-BE49-F238E27FC236}">
                  <a16:creationId xmlns:a16="http://schemas.microsoft.com/office/drawing/2014/main" id="{022CCC4E-3256-4078-848D-91ABEC61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72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n</a:t>
              </a:r>
            </a:p>
          </p:txBody>
        </p:sp>
        <p:sp>
          <p:nvSpPr>
            <p:cNvPr id="23579" name="Line 17">
              <a:extLst>
                <a:ext uri="{FF2B5EF4-FFF2-40B4-BE49-F238E27FC236}">
                  <a16:creationId xmlns:a16="http://schemas.microsoft.com/office/drawing/2014/main" id="{717EDCF0-0C6E-4D52-A299-C62B0279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3475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Text Box 18">
              <a:extLst>
                <a:ext uri="{FF2B5EF4-FFF2-40B4-BE49-F238E27FC236}">
                  <a16:creationId xmlns:a16="http://schemas.microsoft.com/office/drawing/2014/main" id="{4B2122C5-7AFF-4FEF-BFC3-5F83F4658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341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Symbol" panose="05050102010706020507" pitchFamily="18" charset="2"/>
                </a:rPr>
                <a:t>å</a:t>
              </a:r>
              <a:endParaRPr lang="en-US" altLang="ko-KR" sz="3200"/>
            </a:p>
          </p:txBody>
        </p:sp>
        <p:sp>
          <p:nvSpPr>
            <p:cNvPr id="23581" name="Text Box 19">
              <a:extLst>
                <a:ext uri="{FF2B5EF4-FFF2-40B4-BE49-F238E27FC236}">
                  <a16:creationId xmlns:a16="http://schemas.microsoft.com/office/drawing/2014/main" id="{16BACA9E-9998-4708-95D3-5ED92915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325"/>
              <a:ext cx="1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800"/>
                <a:t>f</a:t>
              </a:r>
            </a:p>
          </p:txBody>
        </p:sp>
        <p:sp>
          <p:nvSpPr>
            <p:cNvPr id="23582" name="Line 20">
              <a:extLst>
                <a:ext uri="{FF2B5EF4-FFF2-40B4-BE49-F238E27FC236}">
                  <a16:creationId xmlns:a16="http://schemas.microsoft.com/office/drawing/2014/main" id="{6D86F12A-F238-4B59-8E56-402E09368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32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Text Box 21">
              <a:extLst>
                <a:ext uri="{FF2B5EF4-FFF2-40B4-BE49-F238E27FC236}">
                  <a16:creationId xmlns:a16="http://schemas.microsoft.com/office/drawing/2014/main" id="{0A6612D7-AF92-41C4-AAA2-3E80C577E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107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23584" name="Text Box 22">
              <a:extLst>
                <a:ext uri="{FF2B5EF4-FFF2-40B4-BE49-F238E27FC236}">
                  <a16:creationId xmlns:a16="http://schemas.microsoft.com/office/drawing/2014/main" id="{A8232E66-8E03-4428-BBF0-7DC0CC2CE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3392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23585" name="Text Box 23">
              <a:extLst>
                <a:ext uri="{FF2B5EF4-FFF2-40B4-BE49-F238E27FC236}">
                  <a16:creationId xmlns:a16="http://schemas.microsoft.com/office/drawing/2014/main" id="{E085B553-AF36-406B-82F8-FC97B3108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" y="3566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n</a:t>
              </a:r>
            </a:p>
          </p:txBody>
        </p:sp>
      </p:grpSp>
      <p:grpSp>
        <p:nvGrpSpPr>
          <p:cNvPr id="23557" name="Group 24">
            <a:extLst>
              <a:ext uri="{FF2B5EF4-FFF2-40B4-BE49-F238E27FC236}">
                <a16:creationId xmlns:a16="http://schemas.microsoft.com/office/drawing/2014/main" id="{4BF3EE66-3828-4A20-ADDE-2D36F61DA45A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05263"/>
            <a:ext cx="2808288" cy="1128712"/>
            <a:chOff x="3379" y="2115"/>
            <a:chExt cx="1769" cy="806"/>
          </a:xfrm>
        </p:grpSpPr>
        <p:sp>
          <p:nvSpPr>
            <p:cNvPr id="23564" name="Line 25">
              <a:extLst>
                <a:ext uri="{FF2B5EF4-FFF2-40B4-BE49-F238E27FC236}">
                  <a16:creationId xmlns:a16="http://schemas.microsoft.com/office/drawing/2014/main" id="{AA7BFBDB-282B-4296-AC03-877F62661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659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Line 26">
              <a:extLst>
                <a:ext uri="{FF2B5EF4-FFF2-40B4-BE49-F238E27FC236}">
                  <a16:creationId xmlns:a16="http://schemas.microsoft.com/office/drawing/2014/main" id="{2BEAE3B6-CD05-45C2-BA31-6D3D506F3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1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Text Box 27">
              <a:extLst>
                <a:ext uri="{FF2B5EF4-FFF2-40B4-BE49-F238E27FC236}">
                  <a16:creationId xmlns:a16="http://schemas.microsoft.com/office/drawing/2014/main" id="{B1A6AEDE-C2C4-4594-B969-471018F9C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659"/>
              <a:ext cx="19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s</a:t>
              </a:r>
            </a:p>
          </p:txBody>
        </p:sp>
        <p:sp>
          <p:nvSpPr>
            <p:cNvPr id="23567" name="Text Box 28">
              <a:extLst>
                <a:ext uri="{FF2B5EF4-FFF2-40B4-BE49-F238E27FC236}">
                  <a16:creationId xmlns:a16="http://schemas.microsoft.com/office/drawing/2014/main" id="{1D4D3DA7-FA63-4885-91FC-FA3A3EE86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659"/>
              <a:ext cx="19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0</a:t>
              </a:r>
            </a:p>
          </p:txBody>
        </p:sp>
        <p:sp>
          <p:nvSpPr>
            <p:cNvPr id="23568" name="Text Box 29">
              <a:extLst>
                <a:ext uri="{FF2B5EF4-FFF2-40B4-BE49-F238E27FC236}">
                  <a16:creationId xmlns:a16="http://schemas.microsoft.com/office/drawing/2014/main" id="{ED4D595C-90E2-44C4-85E5-B2F3F9CDE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156"/>
              <a:ext cx="19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</a:p>
          </p:txBody>
        </p:sp>
        <p:sp>
          <p:nvSpPr>
            <p:cNvPr id="23569" name="Freeform 30">
              <a:extLst>
                <a:ext uri="{FF2B5EF4-FFF2-40B4-BE49-F238E27FC236}">
                  <a16:creationId xmlns:a16="http://schemas.microsoft.com/office/drawing/2014/main" id="{A2A4C1E3-0483-4FA6-BB30-CB787772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290"/>
              <a:ext cx="1381" cy="385"/>
            </a:xfrm>
            <a:custGeom>
              <a:avLst/>
              <a:gdLst>
                <a:gd name="T0" fmla="*/ 1381 w 1381"/>
                <a:gd name="T1" fmla="*/ 0 h 385"/>
                <a:gd name="T2" fmla="*/ 905 w 1381"/>
                <a:gd name="T3" fmla="*/ 18 h 385"/>
                <a:gd name="T4" fmla="*/ 759 w 1381"/>
                <a:gd name="T5" fmla="*/ 64 h 385"/>
                <a:gd name="T6" fmla="*/ 678 w 1381"/>
                <a:gd name="T7" fmla="*/ 179 h 385"/>
                <a:gd name="T8" fmla="*/ 603 w 1381"/>
                <a:gd name="T9" fmla="*/ 284 h 385"/>
                <a:gd name="T10" fmla="*/ 470 w 1381"/>
                <a:gd name="T11" fmla="*/ 368 h 385"/>
                <a:gd name="T12" fmla="*/ 0 w 1381"/>
                <a:gd name="T13" fmla="*/ 384 h 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1"/>
                <a:gd name="T22" fmla="*/ 0 h 385"/>
                <a:gd name="T23" fmla="*/ 1381 w 1381"/>
                <a:gd name="T24" fmla="*/ 385 h 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1" h="385">
                  <a:moveTo>
                    <a:pt x="1381" y="0"/>
                  </a:moveTo>
                  <a:cubicBezTo>
                    <a:pt x="1302" y="5"/>
                    <a:pt x="1009" y="7"/>
                    <a:pt x="905" y="18"/>
                  </a:cubicBezTo>
                  <a:cubicBezTo>
                    <a:pt x="801" y="29"/>
                    <a:pt x="797" y="37"/>
                    <a:pt x="759" y="64"/>
                  </a:cubicBezTo>
                  <a:cubicBezTo>
                    <a:pt x="721" y="91"/>
                    <a:pt x="704" y="142"/>
                    <a:pt x="678" y="179"/>
                  </a:cubicBezTo>
                  <a:cubicBezTo>
                    <a:pt x="652" y="216"/>
                    <a:pt x="638" y="252"/>
                    <a:pt x="603" y="284"/>
                  </a:cubicBezTo>
                  <a:cubicBezTo>
                    <a:pt x="568" y="316"/>
                    <a:pt x="570" y="351"/>
                    <a:pt x="470" y="368"/>
                  </a:cubicBezTo>
                  <a:cubicBezTo>
                    <a:pt x="370" y="385"/>
                    <a:pt x="98" y="381"/>
                    <a:pt x="0" y="38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8" name="Text Box 31">
            <a:extLst>
              <a:ext uri="{FF2B5EF4-FFF2-40B4-BE49-F238E27FC236}">
                <a16:creationId xmlns:a16="http://schemas.microsoft.com/office/drawing/2014/main" id="{4C134703-8BF2-4F37-BBC4-FE524B04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3502025"/>
            <a:ext cx="1050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Sigmoid</a:t>
            </a:r>
          </a:p>
        </p:txBody>
      </p:sp>
      <p:sp>
        <p:nvSpPr>
          <p:cNvPr id="23559" name="Text Box 32">
            <a:extLst>
              <a:ext uri="{FF2B5EF4-FFF2-40B4-BE49-F238E27FC236}">
                <a16:creationId xmlns:a16="http://schemas.microsoft.com/office/drawing/2014/main" id="{70BBAA4D-024B-47DF-B04A-8E35910E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3795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y</a:t>
            </a:r>
          </a:p>
        </p:txBody>
      </p:sp>
      <p:sp>
        <p:nvSpPr>
          <p:cNvPr id="23560" name="Text Box 33">
            <a:extLst>
              <a:ext uri="{FF2B5EF4-FFF2-40B4-BE49-F238E27FC236}">
                <a16:creationId xmlns:a16="http://schemas.microsoft.com/office/drawing/2014/main" id="{A4CB6394-ABAC-412E-B115-E8FEB0FB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005263"/>
            <a:ext cx="261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f</a:t>
            </a:r>
          </a:p>
        </p:txBody>
      </p:sp>
      <p:sp>
        <p:nvSpPr>
          <p:cNvPr id="23561" name="Rectangle 35">
            <a:extLst>
              <a:ext uri="{FF2B5EF4-FFF2-40B4-BE49-F238E27FC236}">
                <a16:creationId xmlns:a16="http://schemas.microsoft.com/office/drawing/2014/main" id="{BDD4B2C8-7482-4E30-AF49-C63554FE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292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net</a:t>
            </a:r>
            <a:r>
              <a:rPr lang="en-US" altLang="ko-KR" sz="2000"/>
              <a:t> = x</a:t>
            </a:r>
            <a:r>
              <a:rPr lang="en-US" altLang="ko-KR" sz="2000" baseline="-25000"/>
              <a:t>1</a:t>
            </a:r>
            <a:r>
              <a:rPr lang="en-US" altLang="ko-KR" sz="2000"/>
              <a:t>w</a:t>
            </a:r>
            <a:r>
              <a:rPr lang="en-US" altLang="ko-KR" sz="2000" baseline="-25000"/>
              <a:t>1</a:t>
            </a:r>
            <a:r>
              <a:rPr lang="en-US" altLang="ko-KR" sz="2000"/>
              <a:t> + x</a:t>
            </a:r>
            <a:r>
              <a:rPr lang="en-US" altLang="ko-KR" sz="2000" baseline="-25000"/>
              <a:t>2</a:t>
            </a:r>
            <a:r>
              <a:rPr lang="en-US" altLang="ko-KR" sz="2000"/>
              <a:t>w</a:t>
            </a:r>
            <a:r>
              <a:rPr lang="en-US" altLang="ko-KR" sz="2000" baseline="-25000"/>
              <a:t>j2</a:t>
            </a:r>
            <a:r>
              <a:rPr lang="en-US" altLang="ko-KR" sz="2000"/>
              <a:t> + </a:t>
            </a:r>
            <a:r>
              <a:rPr lang="en-US" altLang="ko-KR" sz="2000">
                <a:latin typeface="Arial" panose="020B0604020202020204" pitchFamily="34" charset="0"/>
              </a:rPr>
              <a:t>…</a:t>
            </a:r>
            <a:r>
              <a:rPr lang="en-US" altLang="ko-KR" sz="2000"/>
              <a:t> + x</a:t>
            </a:r>
            <a:r>
              <a:rPr lang="en-US" altLang="ko-KR" sz="2000" baseline="-25000"/>
              <a:t>n</a:t>
            </a:r>
            <a:r>
              <a:rPr lang="en-US" altLang="ko-KR" sz="2000"/>
              <a:t>w</a:t>
            </a:r>
            <a:r>
              <a:rPr lang="en-US" altLang="ko-KR" sz="2000" baseline="-25000"/>
              <a:t>n</a:t>
            </a:r>
          </a:p>
        </p:txBody>
      </p:sp>
      <p:sp>
        <p:nvSpPr>
          <p:cNvPr id="23562" name="Rectangle 36">
            <a:extLst>
              <a:ext uri="{FF2B5EF4-FFF2-40B4-BE49-F238E27FC236}">
                <a16:creationId xmlns:a16="http://schemas.microsoft.com/office/drawing/2014/main" id="{12AFFE08-772F-4CFF-A8BE-E06E77E2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5230813"/>
            <a:ext cx="212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y</a:t>
            </a:r>
            <a:r>
              <a:rPr lang="en-US" altLang="ko-KR" sz="2000"/>
              <a:t> = sigmoid(net)</a:t>
            </a:r>
            <a:endParaRPr lang="en-US" altLang="ko-KR" sz="2000" baseline="-25000"/>
          </a:p>
        </p:txBody>
      </p:sp>
      <p:sp>
        <p:nvSpPr>
          <p:cNvPr id="23563" name="슬라이드 번호 개체 틀 1">
            <a:extLst>
              <a:ext uri="{FF2B5EF4-FFF2-40B4-BE49-F238E27FC236}">
                <a16:creationId xmlns:a16="http://schemas.microsoft.com/office/drawing/2014/main" id="{63C7332E-2C31-4C62-9116-BAC2404F9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3E6F88-0D70-4CCE-A808-A1C5202B4B8E}" type="slidenum">
              <a:rPr kumimoji="0" lang="en-US" altLang="ko-K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kumimoji="0" lang="en-US" altLang="ko-KR" sz="1400" dirty="0"/>
              <a:t>/25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4281</TotalTime>
  <Words>1322</Words>
  <Application>Microsoft Office PowerPoint</Application>
  <PresentationFormat>화면 슬라이드 쇼(4:3)</PresentationFormat>
  <Paragraphs>356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Cambria Math</vt:lpstr>
      <vt:lpstr>Symbol</vt:lpstr>
      <vt:lpstr>Wingdings 2</vt:lpstr>
      <vt:lpstr>수묵 터치</vt:lpstr>
      <vt:lpstr>수식</vt:lpstr>
      <vt:lpstr>Equation</vt:lpstr>
      <vt:lpstr>Neural Networks</vt:lpstr>
      <vt:lpstr>Contents</vt:lpstr>
      <vt:lpstr>Learning Algorithm (1)</vt:lpstr>
      <vt:lpstr>Learning Algorithm (2)</vt:lpstr>
      <vt:lpstr>Learning Algorithm (3)</vt:lpstr>
      <vt:lpstr>Learning Algorithm (4)</vt:lpstr>
      <vt:lpstr>Learning Algorithm (5)</vt:lpstr>
      <vt:lpstr>Learning Algorithm (6)</vt:lpstr>
      <vt:lpstr>Error Back Propagation (1)</vt:lpstr>
      <vt:lpstr>Error Back Propagation (2)</vt:lpstr>
      <vt:lpstr>Error Back Propagation (3)</vt:lpstr>
      <vt:lpstr>Error Back Propagation (4)</vt:lpstr>
      <vt:lpstr>Error Back Propagation (5)</vt:lpstr>
      <vt:lpstr>Error Back Propagation (6)</vt:lpstr>
      <vt:lpstr>Error Back Propagation (7)</vt:lpstr>
      <vt:lpstr>Error Back Propagation (8)</vt:lpstr>
      <vt:lpstr>Error Back Propagation (9)</vt:lpstr>
      <vt:lpstr>Error Back Propagation (10)</vt:lpstr>
      <vt:lpstr>Error Back Propagation (11)</vt:lpstr>
      <vt:lpstr>Error Back Propagation (12)</vt:lpstr>
      <vt:lpstr>Error Back Propagation (13)</vt:lpstr>
      <vt:lpstr>Error Back Propagation (14)</vt:lpstr>
      <vt:lpstr>Error Back Propagation (15)</vt:lpstr>
      <vt:lpstr>Error Back Propagation (16)</vt:lpstr>
      <vt:lpstr>Error Back Propagation (16)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이지형</cp:lastModifiedBy>
  <cp:revision>182</cp:revision>
  <dcterms:created xsi:type="dcterms:W3CDTF">2004-03-24T09:34:53Z</dcterms:created>
  <dcterms:modified xsi:type="dcterms:W3CDTF">2018-02-19T14:57:37Z</dcterms:modified>
</cp:coreProperties>
</file>