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sldIdLst>
    <p:sldId id="256" r:id="rId2"/>
    <p:sldId id="298" r:id="rId3"/>
    <p:sldId id="372" r:id="rId4"/>
    <p:sldId id="387" r:id="rId5"/>
    <p:sldId id="373" r:id="rId6"/>
    <p:sldId id="386" r:id="rId7"/>
    <p:sldId id="388" r:id="rId8"/>
    <p:sldId id="385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A37BB-0C6C-4FCE-8AEF-94DD246B5851}" v="14" dt="2018-06-27T04:01:15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84" autoAdjust="0"/>
    <p:restoredTop sz="94660"/>
  </p:normalViewPr>
  <p:slideViewPr>
    <p:cSldViewPr>
      <p:cViewPr varScale="1">
        <p:scale>
          <a:sx n="95" d="100"/>
          <a:sy n="95" d="100"/>
        </p:scale>
        <p:origin x="82" y="2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지형" userId="3d4594d6552e6340" providerId="LiveId" clId="{322A37BB-0C6C-4FCE-8AEF-94DD246B5851}"/>
    <pc:docChg chg="modSld">
      <pc:chgData name="이 지형" userId="3d4594d6552e6340" providerId="LiveId" clId="{322A37BB-0C6C-4FCE-8AEF-94DD246B5851}" dt="2018-06-27T04:01:15.550" v="12" actId="20577"/>
      <pc:docMkLst>
        <pc:docMk/>
      </pc:docMkLst>
      <pc:sldChg chg="modSp">
        <pc:chgData name="이 지형" userId="3d4594d6552e6340" providerId="LiveId" clId="{322A37BB-0C6C-4FCE-8AEF-94DD246B5851}" dt="2018-06-27T04:01:15.550" v="12" actId="20577"/>
        <pc:sldMkLst>
          <pc:docMk/>
          <pc:sldMk cId="1789924855" sldId="388"/>
        </pc:sldMkLst>
        <pc:graphicFrameChg chg="mod">
          <ac:chgData name="이 지형" userId="3d4594d6552e6340" providerId="LiveId" clId="{322A37BB-0C6C-4FCE-8AEF-94DD246B5851}" dt="2018-06-27T04:01:15.550" v="12" actId="20577"/>
          <ac:graphicFrameMkLst>
            <pc:docMk/>
            <pc:sldMk cId="1789924855" sldId="388"/>
            <ac:graphicFrameMk id="39" creationId="{5ECE14BA-FE1C-4531-B0E9-0C01E9D3D3D2}"/>
          </ac:graphicFrameMkLst>
        </pc:graphicFrameChg>
        <pc:graphicFrameChg chg="mod">
          <ac:chgData name="이 지형" userId="3d4594d6552e6340" providerId="LiveId" clId="{322A37BB-0C6C-4FCE-8AEF-94DD246B5851}" dt="2018-06-27T04:00:48.524" v="5" actId="20577"/>
          <ac:graphicFrameMkLst>
            <pc:docMk/>
            <pc:sldMk cId="1789924855" sldId="388"/>
            <ac:graphicFrameMk id="40" creationId="{29D2DAA7-6D97-428E-B0F5-D7B4E7C82AE7}"/>
          </ac:graphicFrameMkLst>
        </pc:graphicFrameChg>
      </pc:sldChg>
    </pc:docChg>
  </pc:docChgLst>
  <pc:docChgLst>
    <pc:chgData name="지형 이" userId="3d4594d6552e6340" providerId="LiveId" clId="{138C531F-33CE-4874-B935-88EAA9D855C9}"/>
    <pc:docChg chg="delSld modSld modMainMaster">
      <pc:chgData name="지형 이" userId="3d4594d6552e6340" providerId="LiveId" clId="{138C531F-33CE-4874-B935-88EAA9D855C9}" dt="2018-04-18T16:12:55.408" v="67" actId="20577"/>
      <pc:docMkLst>
        <pc:docMk/>
      </pc:docMkLst>
      <pc:sldChg chg="modSp">
        <pc:chgData name="지형 이" userId="3d4594d6552e6340" providerId="LiveId" clId="{138C531F-33CE-4874-B935-88EAA9D855C9}" dt="2018-04-18T16:05:37.290" v="1"/>
        <pc:sldMkLst>
          <pc:docMk/>
          <pc:sldMk cId="0" sldId="298"/>
        </pc:sldMkLst>
        <pc:spChg chg="mod">
          <ac:chgData name="지형 이" userId="3d4594d6552e6340" providerId="LiveId" clId="{138C531F-33CE-4874-B935-88EAA9D855C9}" dt="2018-04-18T16:05:37.290" v="1"/>
          <ac:spMkLst>
            <pc:docMk/>
            <pc:sldMk cId="0" sldId="298"/>
            <ac:spMk id="15365" creationId="{8D30DDF5-A517-45CF-AEF9-B2E19BA6DA32}"/>
          </ac:spMkLst>
        </pc:spChg>
      </pc:sldChg>
      <pc:sldChg chg="modSp">
        <pc:chgData name="지형 이" userId="3d4594d6552e6340" providerId="LiveId" clId="{138C531F-33CE-4874-B935-88EAA9D855C9}" dt="2018-04-18T16:08:11.253" v="2"/>
        <pc:sldMkLst>
          <pc:docMk/>
          <pc:sldMk cId="0" sldId="372"/>
        </pc:sldMkLst>
        <pc:spChg chg="mod">
          <ac:chgData name="지형 이" userId="3d4594d6552e6340" providerId="LiveId" clId="{138C531F-33CE-4874-B935-88EAA9D855C9}" dt="2018-04-18T16:05:37.290" v="1"/>
          <ac:spMkLst>
            <pc:docMk/>
            <pc:sldMk cId="0" sldId="372"/>
            <ac:spMk id="16445" creationId="{7995BF41-90EC-441E-933F-DFFA5B71EB1C}"/>
          </ac:spMkLst>
        </pc:spChg>
        <pc:graphicFrameChg chg="mod">
          <ac:chgData name="지형 이" userId="3d4594d6552e6340" providerId="LiveId" clId="{138C531F-33CE-4874-B935-88EAA9D855C9}" dt="2018-04-18T16:08:11.253" v="2"/>
          <ac:graphicFrameMkLst>
            <pc:docMk/>
            <pc:sldMk cId="0" sldId="372"/>
            <ac:graphicFrameMk id="197714" creationId="{ECE7D7C7-C185-1D4C-9603-D9BE567AA13E}"/>
          </ac:graphicFrameMkLst>
        </pc:graphicFrameChg>
      </pc:sldChg>
      <pc:sldChg chg="modSp">
        <pc:chgData name="지형 이" userId="3d4594d6552e6340" providerId="LiveId" clId="{138C531F-33CE-4874-B935-88EAA9D855C9}" dt="2018-04-18T16:12:30.936" v="57" actId="20577"/>
        <pc:sldMkLst>
          <pc:docMk/>
          <pc:sldMk cId="0" sldId="373"/>
        </pc:sldMkLst>
        <pc:spChg chg="mod">
          <ac:chgData name="지형 이" userId="3d4594d6552e6340" providerId="LiveId" clId="{138C531F-33CE-4874-B935-88EAA9D855C9}" dt="2018-04-18T16:12:30.936" v="57" actId="20577"/>
          <ac:spMkLst>
            <pc:docMk/>
            <pc:sldMk cId="0" sldId="373"/>
            <ac:spMk id="17411" creationId="{A718F2FF-41D0-44B7-9DD6-2886861120E0}"/>
          </ac:spMkLst>
        </pc:spChg>
        <pc:spChg chg="mod">
          <ac:chgData name="지형 이" userId="3d4594d6552e6340" providerId="LiveId" clId="{138C531F-33CE-4874-B935-88EAA9D855C9}" dt="2018-04-18T16:05:37.290" v="1"/>
          <ac:spMkLst>
            <pc:docMk/>
            <pc:sldMk cId="0" sldId="373"/>
            <ac:spMk id="17539" creationId="{102582BC-410B-4E4E-9F9F-ADF7D037CFB5}"/>
          </ac:spMkLst>
        </pc:spChg>
      </pc:sldChg>
      <pc:sldChg chg="modSp">
        <pc:chgData name="지형 이" userId="3d4594d6552e6340" providerId="LiveId" clId="{138C531F-33CE-4874-B935-88EAA9D855C9}" dt="2018-04-18T16:12:42.332" v="61" actId="20577"/>
        <pc:sldMkLst>
          <pc:docMk/>
          <pc:sldMk cId="0" sldId="374"/>
        </pc:sldMkLst>
        <pc:spChg chg="mod">
          <ac:chgData name="지형 이" userId="3d4594d6552e6340" providerId="LiveId" clId="{138C531F-33CE-4874-B935-88EAA9D855C9}" dt="2018-04-18T16:12:42.332" v="61" actId="20577"/>
          <ac:spMkLst>
            <pc:docMk/>
            <pc:sldMk cId="0" sldId="374"/>
            <ac:spMk id="18435" creationId="{77DBF64D-F26C-43D7-9C55-B898105624C1}"/>
          </ac:spMkLst>
        </pc:spChg>
        <pc:spChg chg="mod">
          <ac:chgData name="지형 이" userId="3d4594d6552e6340" providerId="LiveId" clId="{138C531F-33CE-4874-B935-88EAA9D855C9}" dt="2018-04-18T16:05:37.290" v="1"/>
          <ac:spMkLst>
            <pc:docMk/>
            <pc:sldMk cId="0" sldId="374"/>
            <ac:spMk id="18563" creationId="{00C8E3B2-FAC2-45A6-B37B-585061AA8354}"/>
          </ac:spMkLst>
        </pc:spChg>
        <pc:graphicFrameChg chg="mod">
          <ac:chgData name="지형 이" userId="3d4594d6552e6340" providerId="LiveId" clId="{138C531F-33CE-4874-B935-88EAA9D855C9}" dt="2018-04-18T16:08:40.796" v="7"/>
          <ac:graphicFrameMkLst>
            <pc:docMk/>
            <pc:sldMk cId="0" sldId="374"/>
            <ac:graphicFrameMk id="199684" creationId="{1F248523-B678-664A-82ED-26AB7D646E2A}"/>
          </ac:graphicFrameMkLst>
        </pc:graphicFrameChg>
        <pc:graphicFrameChg chg="mod">
          <ac:chgData name="지형 이" userId="3d4594d6552e6340" providerId="LiveId" clId="{138C531F-33CE-4874-B935-88EAA9D855C9}" dt="2018-04-18T16:08:42.165" v="8"/>
          <ac:graphicFrameMkLst>
            <pc:docMk/>
            <pc:sldMk cId="0" sldId="374"/>
            <ac:graphicFrameMk id="199747" creationId="{1E2D1097-41D8-554E-94CE-7B2C4C00DBFF}"/>
          </ac:graphicFrameMkLst>
        </pc:graphicFrameChg>
      </pc:sldChg>
      <pc:sldChg chg="modSp">
        <pc:chgData name="지형 이" userId="3d4594d6552e6340" providerId="LiveId" clId="{138C531F-33CE-4874-B935-88EAA9D855C9}" dt="2018-04-18T16:12:45.245" v="62" actId="20577"/>
        <pc:sldMkLst>
          <pc:docMk/>
          <pc:sldMk cId="0" sldId="375"/>
        </pc:sldMkLst>
        <pc:spChg chg="mod">
          <ac:chgData name="지형 이" userId="3d4594d6552e6340" providerId="LiveId" clId="{138C531F-33CE-4874-B935-88EAA9D855C9}" dt="2018-04-18T16:12:45.245" v="62" actId="20577"/>
          <ac:spMkLst>
            <pc:docMk/>
            <pc:sldMk cId="0" sldId="375"/>
            <ac:spMk id="19459" creationId="{2082CD01-9582-406C-AEDB-6E87BD253D05}"/>
          </ac:spMkLst>
        </pc:spChg>
        <pc:spChg chg="mod">
          <ac:chgData name="지형 이" userId="3d4594d6552e6340" providerId="LiveId" clId="{138C531F-33CE-4874-B935-88EAA9D855C9}" dt="2018-04-18T16:05:37.290" v="1"/>
          <ac:spMkLst>
            <pc:docMk/>
            <pc:sldMk cId="0" sldId="375"/>
            <ac:spMk id="19587" creationId="{FCC1AFBC-5125-465D-8939-A222323955BC}"/>
          </ac:spMkLst>
        </pc:spChg>
        <pc:graphicFrameChg chg="mod">
          <ac:chgData name="지형 이" userId="3d4594d6552e6340" providerId="LiveId" clId="{138C531F-33CE-4874-B935-88EAA9D855C9}" dt="2018-04-18T16:08:45.052" v="9"/>
          <ac:graphicFrameMkLst>
            <pc:docMk/>
            <pc:sldMk cId="0" sldId="375"/>
            <ac:graphicFrameMk id="200708" creationId="{D6AEAD73-91C2-1A49-B6C5-52A50372F66E}"/>
          </ac:graphicFrameMkLst>
        </pc:graphicFrameChg>
        <pc:graphicFrameChg chg="mod">
          <ac:chgData name="지형 이" userId="3d4594d6552e6340" providerId="LiveId" clId="{138C531F-33CE-4874-B935-88EAA9D855C9}" dt="2018-04-18T16:08:46.363" v="10"/>
          <ac:graphicFrameMkLst>
            <pc:docMk/>
            <pc:sldMk cId="0" sldId="375"/>
            <ac:graphicFrameMk id="200771" creationId="{00B9CDC4-A84B-2640-9D30-CFA6EAA1D1D2}"/>
          </ac:graphicFrameMkLst>
        </pc:graphicFrameChg>
      </pc:sldChg>
      <pc:sldChg chg="modSp">
        <pc:chgData name="지형 이" userId="3d4594d6552e6340" providerId="LiveId" clId="{138C531F-33CE-4874-B935-88EAA9D855C9}" dt="2018-04-18T16:12:48.796" v="63" actId="20577"/>
        <pc:sldMkLst>
          <pc:docMk/>
          <pc:sldMk cId="0" sldId="376"/>
        </pc:sldMkLst>
        <pc:spChg chg="mod">
          <ac:chgData name="지형 이" userId="3d4594d6552e6340" providerId="LiveId" clId="{138C531F-33CE-4874-B935-88EAA9D855C9}" dt="2018-04-18T16:12:48.796" v="63" actId="20577"/>
          <ac:spMkLst>
            <pc:docMk/>
            <pc:sldMk cId="0" sldId="376"/>
            <ac:spMk id="20483" creationId="{75D5A25E-69BF-44FF-9690-3BDF5CC950B2}"/>
          </ac:spMkLst>
        </pc:spChg>
        <pc:spChg chg="mod">
          <ac:chgData name="지형 이" userId="3d4594d6552e6340" providerId="LiveId" clId="{138C531F-33CE-4874-B935-88EAA9D855C9}" dt="2018-04-18T16:05:37.290" v="1"/>
          <ac:spMkLst>
            <pc:docMk/>
            <pc:sldMk cId="0" sldId="376"/>
            <ac:spMk id="20486" creationId="{865D7B8F-565D-4E7C-9A10-EEC9EAE013C1}"/>
          </ac:spMkLst>
        </pc:spChg>
      </pc:sldChg>
      <pc:sldChg chg="modSp">
        <pc:chgData name="지형 이" userId="3d4594d6552e6340" providerId="LiveId" clId="{138C531F-33CE-4874-B935-88EAA9D855C9}" dt="2018-04-18T16:12:52.562" v="65" actId="20577"/>
        <pc:sldMkLst>
          <pc:docMk/>
          <pc:sldMk cId="0" sldId="377"/>
        </pc:sldMkLst>
        <pc:spChg chg="mod">
          <ac:chgData name="지형 이" userId="3d4594d6552e6340" providerId="LiveId" clId="{138C531F-33CE-4874-B935-88EAA9D855C9}" dt="2018-04-18T16:12:52.562" v="65" actId="20577"/>
          <ac:spMkLst>
            <pc:docMk/>
            <pc:sldMk cId="0" sldId="377"/>
            <ac:spMk id="21507" creationId="{53947AA1-0D77-4AC4-BB4A-CBB224956EC0}"/>
          </ac:spMkLst>
        </pc:spChg>
        <pc:spChg chg="mod">
          <ac:chgData name="지형 이" userId="3d4594d6552e6340" providerId="LiveId" clId="{138C531F-33CE-4874-B935-88EAA9D855C9}" dt="2018-04-18T16:05:37.290" v="1"/>
          <ac:spMkLst>
            <pc:docMk/>
            <pc:sldMk cId="0" sldId="377"/>
            <ac:spMk id="21553" creationId="{B0F88B5F-9675-47C8-9264-76D4B5946C63}"/>
          </ac:spMkLst>
        </pc:spChg>
      </pc:sldChg>
      <pc:sldChg chg="modSp">
        <pc:chgData name="지형 이" userId="3d4594d6552e6340" providerId="LiveId" clId="{138C531F-33CE-4874-B935-88EAA9D855C9}" dt="2018-04-18T16:12:55.408" v="67" actId="20577"/>
        <pc:sldMkLst>
          <pc:docMk/>
          <pc:sldMk cId="0" sldId="378"/>
        </pc:sldMkLst>
        <pc:spChg chg="mod">
          <ac:chgData name="지형 이" userId="3d4594d6552e6340" providerId="LiveId" clId="{138C531F-33CE-4874-B935-88EAA9D855C9}" dt="2018-04-18T16:12:55.408" v="67" actId="20577"/>
          <ac:spMkLst>
            <pc:docMk/>
            <pc:sldMk cId="0" sldId="378"/>
            <ac:spMk id="22531" creationId="{BBDDBCF0-EB8D-4000-B396-68F2ED7F4DA7}"/>
          </ac:spMkLst>
        </pc:spChg>
        <pc:spChg chg="mod">
          <ac:chgData name="지형 이" userId="3d4594d6552e6340" providerId="LiveId" clId="{138C531F-33CE-4874-B935-88EAA9D855C9}" dt="2018-04-18T16:05:37.290" v="1"/>
          <ac:spMkLst>
            <pc:docMk/>
            <pc:sldMk cId="0" sldId="378"/>
            <ac:spMk id="22534" creationId="{43BEE0DE-228A-4624-A3CC-6682B14422AF}"/>
          </ac:spMkLst>
        </pc:spChg>
      </pc:sldChg>
      <pc:sldChg chg="modSp">
        <pc:chgData name="지형 이" userId="3d4594d6552e6340" providerId="LiveId" clId="{138C531F-33CE-4874-B935-88EAA9D855C9}" dt="2018-04-18T16:05:37.290" v="1"/>
        <pc:sldMkLst>
          <pc:docMk/>
          <pc:sldMk cId="0" sldId="379"/>
        </pc:sldMkLst>
        <pc:spChg chg="mod">
          <ac:chgData name="지형 이" userId="3d4594d6552e6340" providerId="LiveId" clId="{138C531F-33CE-4874-B935-88EAA9D855C9}" dt="2018-04-18T16:05:37.290" v="1"/>
          <ac:spMkLst>
            <pc:docMk/>
            <pc:sldMk cId="0" sldId="379"/>
            <ac:spMk id="23561" creationId="{4FFD00AF-0B49-4D2C-A65B-5DE66F2A908E}"/>
          </ac:spMkLst>
        </pc:spChg>
      </pc:sldChg>
      <pc:sldChg chg="modSp">
        <pc:chgData name="지형 이" userId="3d4594d6552e6340" providerId="LiveId" clId="{138C531F-33CE-4874-B935-88EAA9D855C9}" dt="2018-04-18T16:05:37.290" v="1"/>
        <pc:sldMkLst>
          <pc:docMk/>
          <pc:sldMk cId="0" sldId="380"/>
        </pc:sldMkLst>
        <pc:spChg chg="mod">
          <ac:chgData name="지형 이" userId="3d4594d6552e6340" providerId="LiveId" clId="{138C531F-33CE-4874-B935-88EAA9D855C9}" dt="2018-04-18T16:05:37.290" v="1"/>
          <ac:spMkLst>
            <pc:docMk/>
            <pc:sldMk cId="0" sldId="380"/>
            <ac:spMk id="24583" creationId="{EF01E484-1C33-470B-BE55-79EBD51D65B0}"/>
          </ac:spMkLst>
        </pc:spChg>
      </pc:sldChg>
      <pc:sldChg chg="modSp">
        <pc:chgData name="지형 이" userId="3d4594d6552e6340" providerId="LiveId" clId="{138C531F-33CE-4874-B935-88EAA9D855C9}" dt="2018-04-18T16:05:37.290" v="1"/>
        <pc:sldMkLst>
          <pc:docMk/>
          <pc:sldMk cId="0" sldId="381"/>
        </pc:sldMkLst>
        <pc:spChg chg="mod">
          <ac:chgData name="지형 이" userId="3d4594d6552e6340" providerId="LiveId" clId="{138C531F-33CE-4874-B935-88EAA9D855C9}" dt="2018-04-18T16:05:37.290" v="1"/>
          <ac:spMkLst>
            <pc:docMk/>
            <pc:sldMk cId="0" sldId="381"/>
            <ac:spMk id="25613" creationId="{83BE5521-1492-45FA-8958-201769FBD6E4}"/>
          </ac:spMkLst>
        </pc:spChg>
      </pc:sldChg>
      <pc:sldChg chg="modSp">
        <pc:chgData name="지형 이" userId="3d4594d6552e6340" providerId="LiveId" clId="{138C531F-33CE-4874-B935-88EAA9D855C9}" dt="2018-04-18T16:10:57.039" v="56" actId="6549"/>
        <pc:sldMkLst>
          <pc:docMk/>
          <pc:sldMk cId="0" sldId="382"/>
        </pc:sldMkLst>
        <pc:spChg chg="mod">
          <ac:chgData name="지형 이" userId="3d4594d6552e6340" providerId="LiveId" clId="{138C531F-33CE-4874-B935-88EAA9D855C9}" dt="2018-04-18T16:10:57.039" v="56" actId="6549"/>
          <ac:spMkLst>
            <pc:docMk/>
            <pc:sldMk cId="0" sldId="382"/>
            <ac:spMk id="26628" creationId="{D9B78DAA-6E31-47C3-BCC1-C7F3A93C0BE7}"/>
          </ac:spMkLst>
        </pc:spChg>
        <pc:spChg chg="mod">
          <ac:chgData name="지형 이" userId="3d4594d6552e6340" providerId="LiveId" clId="{138C531F-33CE-4874-B935-88EAA9D855C9}" dt="2018-04-18T16:05:37.290" v="1"/>
          <ac:spMkLst>
            <pc:docMk/>
            <pc:sldMk cId="0" sldId="382"/>
            <ac:spMk id="26629" creationId="{50AAEE0E-6770-46B0-BCE3-253F5CA02717}"/>
          </ac:spMkLst>
        </pc:spChg>
      </pc:sldChg>
      <pc:sldChg chg="modSp">
        <pc:chgData name="지형 이" userId="3d4594d6552e6340" providerId="LiveId" clId="{138C531F-33CE-4874-B935-88EAA9D855C9}" dt="2018-04-18T16:05:37.290" v="1"/>
        <pc:sldMkLst>
          <pc:docMk/>
          <pc:sldMk cId="0" sldId="383"/>
        </pc:sldMkLst>
        <pc:spChg chg="mod">
          <ac:chgData name="지형 이" userId="3d4594d6552e6340" providerId="LiveId" clId="{138C531F-33CE-4874-B935-88EAA9D855C9}" dt="2018-04-18T16:05:37.290" v="1"/>
          <ac:spMkLst>
            <pc:docMk/>
            <pc:sldMk cId="0" sldId="383"/>
            <ac:spMk id="27653" creationId="{964A6BD0-E05E-4EC4-B4E3-A28C1A9F74D3}"/>
          </ac:spMkLst>
        </pc:spChg>
      </pc:sldChg>
      <pc:sldChg chg="modSp">
        <pc:chgData name="지형 이" userId="3d4594d6552e6340" providerId="LiveId" clId="{138C531F-33CE-4874-B935-88EAA9D855C9}" dt="2018-04-18T16:12:39.578" v="60" actId="20577"/>
        <pc:sldMkLst>
          <pc:docMk/>
          <pc:sldMk cId="4287803647" sldId="385"/>
        </pc:sldMkLst>
        <pc:spChg chg="mod">
          <ac:chgData name="지형 이" userId="3d4594d6552e6340" providerId="LiveId" clId="{138C531F-33CE-4874-B935-88EAA9D855C9}" dt="2018-04-18T16:12:39.578" v="60" actId="20577"/>
          <ac:spMkLst>
            <pc:docMk/>
            <pc:sldMk cId="4287803647" sldId="385"/>
            <ac:spMk id="17411" creationId="{A718F2FF-41D0-44B7-9DD6-2886861120E0}"/>
          </ac:spMkLst>
        </pc:spChg>
        <pc:spChg chg="mod">
          <ac:chgData name="지형 이" userId="3d4594d6552e6340" providerId="LiveId" clId="{138C531F-33CE-4874-B935-88EAA9D855C9}" dt="2018-04-18T16:05:37.290" v="1"/>
          <ac:spMkLst>
            <pc:docMk/>
            <pc:sldMk cId="4287803647" sldId="385"/>
            <ac:spMk id="17539" creationId="{102582BC-410B-4E4E-9F9F-ADF7D037CFB5}"/>
          </ac:spMkLst>
        </pc:spChg>
        <pc:graphicFrameChg chg="mod">
          <ac:chgData name="지형 이" userId="3d4594d6552e6340" providerId="LiveId" clId="{138C531F-33CE-4874-B935-88EAA9D855C9}" dt="2018-04-18T16:08:33.864" v="5" actId="20577"/>
          <ac:graphicFrameMkLst>
            <pc:docMk/>
            <pc:sldMk cId="4287803647" sldId="385"/>
            <ac:graphicFrameMk id="198751" creationId="{CF361FD9-99EE-BE41-838D-FF80E5D131B4}"/>
          </ac:graphicFrameMkLst>
        </pc:graphicFrameChg>
        <pc:graphicFrameChg chg="mod">
          <ac:chgData name="지형 이" userId="3d4594d6552e6340" providerId="LiveId" clId="{138C531F-33CE-4874-B935-88EAA9D855C9}" dt="2018-04-18T16:08:38.044" v="6"/>
          <ac:graphicFrameMkLst>
            <pc:docMk/>
            <pc:sldMk cId="4287803647" sldId="385"/>
            <ac:graphicFrameMk id="198753" creationId="{A5750612-9507-AF4B-A9AE-21AFFF56D4BE}"/>
          </ac:graphicFrameMkLst>
        </pc:graphicFrameChg>
      </pc:sldChg>
      <pc:sldChg chg="modSp">
        <pc:chgData name="지형 이" userId="3d4594d6552e6340" providerId="LiveId" clId="{138C531F-33CE-4874-B935-88EAA9D855C9}" dt="2018-04-18T16:12:34.597" v="58" actId="20577"/>
        <pc:sldMkLst>
          <pc:docMk/>
          <pc:sldMk cId="2525586041" sldId="386"/>
        </pc:sldMkLst>
        <pc:spChg chg="mod">
          <ac:chgData name="지형 이" userId="3d4594d6552e6340" providerId="LiveId" clId="{138C531F-33CE-4874-B935-88EAA9D855C9}" dt="2018-04-18T16:12:34.597" v="58" actId="20577"/>
          <ac:spMkLst>
            <pc:docMk/>
            <pc:sldMk cId="2525586041" sldId="386"/>
            <ac:spMk id="17411" creationId="{A718F2FF-41D0-44B7-9DD6-2886861120E0}"/>
          </ac:spMkLst>
        </pc:spChg>
        <pc:spChg chg="mod">
          <ac:chgData name="지형 이" userId="3d4594d6552e6340" providerId="LiveId" clId="{138C531F-33CE-4874-B935-88EAA9D855C9}" dt="2018-04-18T16:05:37.290" v="1"/>
          <ac:spMkLst>
            <pc:docMk/>
            <pc:sldMk cId="2525586041" sldId="386"/>
            <ac:spMk id="17539" creationId="{102582BC-410B-4E4E-9F9F-ADF7D037CFB5}"/>
          </ac:spMkLst>
        </pc:spChg>
      </pc:sldChg>
      <pc:sldChg chg="modSp">
        <pc:chgData name="지형 이" userId="3d4594d6552e6340" providerId="LiveId" clId="{138C531F-33CE-4874-B935-88EAA9D855C9}" dt="2018-04-18T16:05:37.290" v="1"/>
        <pc:sldMkLst>
          <pc:docMk/>
          <pc:sldMk cId="2057156541" sldId="387"/>
        </pc:sldMkLst>
        <pc:spChg chg="mod">
          <ac:chgData name="지형 이" userId="3d4594d6552e6340" providerId="LiveId" clId="{138C531F-33CE-4874-B935-88EAA9D855C9}" dt="2018-04-18T16:05:37.290" v="1"/>
          <ac:spMkLst>
            <pc:docMk/>
            <pc:sldMk cId="2057156541" sldId="387"/>
            <ac:spMk id="17539" creationId="{102582BC-410B-4E4E-9F9F-ADF7D037CFB5}"/>
          </ac:spMkLst>
        </pc:spChg>
      </pc:sldChg>
      <pc:sldChg chg="modSp">
        <pc:chgData name="지형 이" userId="3d4594d6552e6340" providerId="LiveId" clId="{138C531F-33CE-4874-B935-88EAA9D855C9}" dt="2018-04-18T16:12:36.881" v="59" actId="20577"/>
        <pc:sldMkLst>
          <pc:docMk/>
          <pc:sldMk cId="1789924855" sldId="388"/>
        </pc:sldMkLst>
        <pc:spChg chg="mod">
          <ac:chgData name="지형 이" userId="3d4594d6552e6340" providerId="LiveId" clId="{138C531F-33CE-4874-B935-88EAA9D855C9}" dt="2018-04-18T16:12:36.881" v="59" actId="20577"/>
          <ac:spMkLst>
            <pc:docMk/>
            <pc:sldMk cId="1789924855" sldId="388"/>
            <ac:spMk id="17411" creationId="{A718F2FF-41D0-44B7-9DD6-2886861120E0}"/>
          </ac:spMkLst>
        </pc:spChg>
        <pc:spChg chg="mod">
          <ac:chgData name="지형 이" userId="3d4594d6552e6340" providerId="LiveId" clId="{138C531F-33CE-4874-B935-88EAA9D855C9}" dt="2018-04-18T16:05:37.290" v="1"/>
          <ac:spMkLst>
            <pc:docMk/>
            <pc:sldMk cId="1789924855" sldId="388"/>
            <ac:spMk id="17539" creationId="{102582BC-410B-4E4E-9F9F-ADF7D037CFB5}"/>
          </ac:spMkLst>
        </pc:spChg>
      </pc:sldChg>
      <pc:sldMasterChg chg="modSp modSldLayout">
        <pc:chgData name="지형 이" userId="3d4594d6552e6340" providerId="LiveId" clId="{138C531F-33CE-4874-B935-88EAA9D855C9}" dt="2018-04-18T16:05:37.290" v="1"/>
        <pc:sldMasterMkLst>
          <pc:docMk/>
          <pc:sldMasterMk cId="0" sldId="2147483651"/>
        </pc:sldMasterMkLst>
        <pc:spChg chg="mod">
          <ac:chgData name="지형 이" userId="3d4594d6552e6340" providerId="LiveId" clId="{138C531F-33CE-4874-B935-88EAA9D855C9}" dt="2018-04-18T16:05:37.290" v="1"/>
          <ac:spMkLst>
            <pc:docMk/>
            <pc:sldMasterMk cId="0" sldId="2147483651"/>
            <ac:spMk id="136199" creationId="{A91DD7D0-8AEE-164D-B67C-68496BABDA54}"/>
          </ac:spMkLst>
        </pc:spChg>
        <pc:sldLayoutChg chg="modSp">
          <pc:chgData name="지형 이" userId="3d4594d6552e6340" providerId="LiveId" clId="{138C531F-33CE-4874-B935-88EAA9D855C9}" dt="2018-04-18T16:05:37.290" v="1"/>
          <pc:sldLayoutMkLst>
            <pc:docMk/>
            <pc:sldMasterMk cId="0" sldId="2147483651"/>
            <pc:sldLayoutMk cId="172279105" sldId="2147484021"/>
          </pc:sldLayoutMkLst>
          <pc:spChg chg="mod">
            <ac:chgData name="지형 이" userId="3d4594d6552e6340" providerId="LiveId" clId="{138C531F-33CE-4874-B935-88EAA9D855C9}" dt="2018-04-18T16:05:37.290" v="1"/>
            <ac:spMkLst>
              <pc:docMk/>
              <pc:sldMasterMk cId="0" sldId="2147483651"/>
              <pc:sldLayoutMk cId="172279105" sldId="2147484021"/>
              <ac:spMk id="5" creationId="{70FF6184-774E-4822-A3EB-D2348FF58C5F}"/>
            </ac:spMkLst>
          </pc:sp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223D4A6D-D8D8-8F48-87AF-FA22D20135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8DD338A-4AA2-514F-A4DF-92502DA5C1D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E0B2E2FD-13C7-477F-8163-D6D8E51A198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4B35DA2F-37E2-7B40-BE59-0FE874B641C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842044B0-B568-6446-88AF-0148FA1CEA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DAB04203-6DF2-3D42-84F5-85582F9F82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09F17C21-C296-42F1-A25E-0501BBD3218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2AE5EFE-F90D-47FF-BC1A-D64BA454DB1A}"/>
              </a:ext>
            </a:extLst>
          </p:cNvPr>
          <p:cNvSpPr>
            <a:spLocks/>
          </p:cNvSpPr>
          <p:nvPr/>
        </p:nvSpPr>
        <p:spPr bwMode="auto">
          <a:xfrm>
            <a:off x="838200" y="2273300"/>
            <a:ext cx="7772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4862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931083-A5BB-4AA5-BD87-F658EDF4CCA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9388" y="6453188"/>
            <a:ext cx="5840412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</a:t>
            </a:r>
            <a:r>
              <a:rPr lang="en-US" altLang="ko-KR" err="1"/>
              <a:t>Sungkyunkwan</a:t>
            </a:r>
            <a:r>
              <a:rPr lang="en-US" altLang="ko-KR"/>
              <a:t>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7B7DC0F-5A71-4468-97B1-4559C41C60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E3172-D29D-4386-BE34-66DE88BDBD6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561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6BDA6D7-8ABC-4150-A0D3-B1DBF86946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</a:t>
            </a:r>
            <a:r>
              <a:rPr lang="en-US" altLang="ko-KR" err="1"/>
              <a:t>Sungkyunkwan</a:t>
            </a:r>
            <a:r>
              <a:rPr lang="en-US" altLang="ko-KR"/>
              <a:t>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2E982B7-583A-4B0D-B7CC-586738BB13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7F515-7207-4DBA-B73E-9037B495CA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447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5301D41-9B04-4C11-B9E3-939704C390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</a:t>
            </a:r>
            <a:r>
              <a:rPr lang="en-US" altLang="ko-KR" err="1"/>
              <a:t>Sungkyunkwan</a:t>
            </a:r>
            <a:r>
              <a:rPr lang="en-US" altLang="ko-KR"/>
              <a:t>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22B5988-B651-4E1A-ACAC-626D4DE404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DBD34-39CE-4947-B5F5-EC242FA2B1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2455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89BC7BC-CFA8-44FE-BC66-41401E59244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</a:t>
            </a:r>
            <a:r>
              <a:rPr lang="en-US" altLang="ko-KR" err="1"/>
              <a:t>Sungkyunkwan</a:t>
            </a:r>
            <a:r>
              <a:rPr lang="en-US" altLang="ko-KR"/>
              <a:t>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37FBE84-0635-4787-A30F-11ACB3D896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CADA4-5EB1-471F-BEB6-6B45590224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642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1233516-0D89-4685-B23A-C6226BCA77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</a:t>
            </a:r>
            <a:r>
              <a:rPr lang="en-US" altLang="ko-KR" err="1"/>
              <a:t>Sungkyunkwan</a:t>
            </a:r>
            <a:r>
              <a:rPr lang="en-US" altLang="ko-KR"/>
              <a:t>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0FF6184-774E-4822-A3EB-D2348FF58C5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43AAD-6247-467C-9B92-2FB56F7A71F4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17227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7CF615C-FC79-4276-ADD2-32A0DADCA9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</a:t>
            </a:r>
            <a:r>
              <a:rPr lang="en-US" altLang="ko-KR" err="1"/>
              <a:t>Sungkyunkwan</a:t>
            </a:r>
            <a:r>
              <a:rPr lang="en-US" altLang="ko-KR"/>
              <a:t>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AC34185-EDE6-4790-9A47-D5F5931CEA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13AC6-CC39-4841-92EA-FEC3F46FE2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73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E92ECBA-413A-4E7E-8380-4BB4D2C85E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</a:t>
            </a:r>
            <a:r>
              <a:rPr lang="en-US" altLang="ko-KR" err="1"/>
              <a:t>Sungkyunkwan</a:t>
            </a:r>
            <a:r>
              <a:rPr lang="en-US" altLang="ko-KR"/>
              <a:t>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8F72586-7050-4CCA-A361-32D77AD25C5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7FC44-B2F1-4594-9ECA-09F5E577E8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875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A7321C-AE05-4D95-AAEF-3CE73C1A99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</a:t>
            </a:r>
            <a:r>
              <a:rPr lang="en-US" altLang="ko-KR" err="1"/>
              <a:t>Sungkyunkwan</a:t>
            </a:r>
            <a:r>
              <a:rPr lang="en-US" altLang="ko-KR"/>
              <a:t> Univ.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34346D-092E-4669-8DB7-70D28F46C8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87D1A-A031-49AC-BFD4-92D8E18BBA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045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2958794-15AA-49FF-9019-73E4225FAF4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</a:t>
            </a:r>
            <a:r>
              <a:rPr lang="en-US" altLang="ko-KR" err="1"/>
              <a:t>Sungkyunkwan</a:t>
            </a:r>
            <a:r>
              <a:rPr lang="en-US" altLang="ko-KR"/>
              <a:t> Univ.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D7136AD-4ED6-41E5-BF72-FC396FF73C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7C0B5-029D-45BB-8797-1B1E3CB29E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158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70FC30E5-AF12-4787-A7AF-0DBF89D0F91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</a:t>
            </a:r>
            <a:r>
              <a:rPr lang="en-US" altLang="ko-KR" err="1"/>
              <a:t>Sungkyunkwan</a:t>
            </a:r>
            <a:r>
              <a:rPr lang="en-US" altLang="ko-KR"/>
              <a:t> Univ.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B16C8CF-A8E3-4293-B473-2AEE8F1B77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6D2EE-F66C-4078-B48F-00FCFFDF1D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054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CF8A8C-F988-4FBD-B72E-B5C8CF0708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</a:t>
            </a:r>
            <a:r>
              <a:rPr lang="en-US" altLang="ko-KR" err="1"/>
              <a:t>Sungkyunkwan</a:t>
            </a:r>
            <a:r>
              <a:rPr lang="en-US" altLang="ko-KR"/>
              <a:t>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BE635E0-F8A6-4ACF-AF5F-97BEC4BBAA2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996EC-14F5-41EB-AB8B-483C9AAEAD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079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9B1ED8A-0F77-40FA-AC31-EFE4B7822F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</a:t>
            </a:r>
            <a:r>
              <a:rPr lang="en-US" altLang="ko-KR" err="1"/>
              <a:t>Sungkyunkwan</a:t>
            </a:r>
            <a:r>
              <a:rPr lang="en-US" altLang="ko-KR"/>
              <a:t>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863A39-8791-4808-9FB6-B83CCB234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C31B6-D5E3-460C-BC4F-3636A0A83E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634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reeform 2">
            <a:extLst>
              <a:ext uri="{FF2B5EF4-FFF2-40B4-BE49-F238E27FC236}">
                <a16:creationId xmlns:a16="http://schemas.microsoft.com/office/drawing/2014/main" id="{FBDA0700-3AA6-8A43-8F8A-1DB7C45E246F}"/>
              </a:ext>
            </a:extLst>
          </p:cNvPr>
          <p:cNvSpPr>
            <a:spLocks/>
          </p:cNvSpPr>
          <p:nvPr/>
        </p:nvSpPr>
        <p:spPr bwMode="auto">
          <a:xfrm>
            <a:off x="685800" y="228600"/>
            <a:ext cx="8153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F046513-5FF8-4565-B8C1-38FB5669C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FF1645A-95F0-457F-9B86-744B445AD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D11C658D-6246-8346-97CC-8AC971D7B2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3188"/>
            <a:ext cx="46434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J.H. Lee, Dept. of Software, </a:t>
            </a:r>
            <a:r>
              <a:rPr lang="en-US" altLang="ko-KR" err="1"/>
              <a:t>Sungkyunkwan</a:t>
            </a:r>
            <a:r>
              <a:rPr lang="en-US" altLang="ko-KR"/>
              <a:t> Univ.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A91DD7D0-8AEE-164D-B67C-68496BABDA5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139012AE-428B-4873-9C30-1A4237A5483E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1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Blip>
          <a:blip r:embed="rId15"/>
        </a:buBlip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 2" panose="05020102010507070707" pitchFamily="18" charset="2"/>
        <a:buChar char="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 2" panose="05020102010507070707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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anose="05020102010507070707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6.png"/><Relationship Id="rId7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1.png"/><Relationship Id="rId10" Type="http://schemas.openxmlformats.org/officeDocument/2006/relationships/image" Target="../media/image53.png"/><Relationship Id="rId4" Type="http://schemas.openxmlformats.org/officeDocument/2006/relationships/image" Target="../media/image57.pn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9.png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8.png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30.png"/><Relationship Id="rId10" Type="http://schemas.openxmlformats.org/officeDocument/2006/relationships/image" Target="../media/image5.wmf"/><Relationship Id="rId4" Type="http://schemas.openxmlformats.org/officeDocument/2006/relationships/image" Target="../media/image23.pn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1.png"/><Relationship Id="rId7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22.png"/><Relationship Id="rId9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1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4.png"/><Relationship Id="rId7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1.png"/><Relationship Id="rId10" Type="http://schemas.openxmlformats.org/officeDocument/2006/relationships/image" Target="../media/image53.png"/><Relationship Id="rId4" Type="http://schemas.openxmlformats.org/officeDocument/2006/relationships/image" Target="../media/image55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4668059E-B4F3-465D-AB31-1A15032883E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C35B56B-8255-45BE-B5C9-77662D00909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Neural Networks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91AB2B4-2ADE-417F-A82A-A9EE6ABD1A7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4341" name="슬라이드 번호 개체 틀 1">
            <a:extLst>
              <a:ext uri="{FF2B5EF4-FFF2-40B4-BE49-F238E27FC236}">
                <a16:creationId xmlns:a16="http://schemas.microsoft.com/office/drawing/2014/main" id="{46BF5B67-2F8F-46CD-87FE-0A29DF2D92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2CDBAA-3CE6-40D5-BC61-7A3BAFB79B43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ko-KR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바닥글 개체 틀 3">
            <a:extLst>
              <a:ext uri="{FF2B5EF4-FFF2-40B4-BE49-F238E27FC236}">
                <a16:creationId xmlns:a16="http://schemas.microsoft.com/office/drawing/2014/main" id="{0CEFBE04-6801-4790-80A0-DA174442C5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082CD01-9582-406C-AEDB-6E87BD253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Example of Error Back Propagation (8)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5082DD1-B083-46E8-B0A5-B5698656EF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 : XOR</a:t>
            </a:r>
          </a:p>
          <a:p>
            <a:pPr lvl="1" eaLnBrk="1" hangingPunct="1"/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0708" name="Group 4">
                <a:extLst>
                  <a:ext uri="{FF2B5EF4-FFF2-40B4-BE49-F238E27FC236}">
                    <a16:creationId xmlns:a16="http://schemas.microsoft.com/office/drawing/2014/main" id="{D6AEAD73-91C2-1A49-B6C5-52A50372F6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073557"/>
                  </p:ext>
                </p:extLst>
              </p:nvPr>
            </p:nvGraphicFramePr>
            <p:xfrm>
              <a:off x="1042988" y="2565400"/>
              <a:ext cx="2354262" cy="1368426"/>
            </p:xfrm>
            <a:graphic>
              <a:graphicData uri="http://schemas.openxmlformats.org/drawingml/2006/table">
                <a:tbl>
                  <a:tblPr/>
                  <a:tblGrid>
                    <a:gridCol w="5524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24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24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69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0.05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0.96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0.96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0.03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0708" name="Group 4">
                <a:extLst>
                  <a:ext uri="{FF2B5EF4-FFF2-40B4-BE49-F238E27FC236}">
                    <a16:creationId xmlns:a16="http://schemas.microsoft.com/office/drawing/2014/main" id="{D6AEAD73-91C2-1A49-B6C5-52A50372F6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073557"/>
                  </p:ext>
                </p:extLst>
              </p:nvPr>
            </p:nvGraphicFramePr>
            <p:xfrm>
              <a:off x="1042988" y="2565400"/>
              <a:ext cx="2354262" cy="1368426"/>
            </p:xfrm>
            <a:graphic>
              <a:graphicData uri="http://schemas.openxmlformats.org/drawingml/2006/table">
                <a:tbl>
                  <a:tblPr/>
                  <a:tblGrid>
                    <a:gridCol w="5524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24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24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69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99" t="-2222" r="-327473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1099" t="-2222" r="-227473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3333" t="-2222" r="-130000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37391" t="-2222" r="-1739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0.05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0.96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0.96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0.03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493" name="Oval 36">
            <a:extLst>
              <a:ext uri="{FF2B5EF4-FFF2-40B4-BE49-F238E27FC236}">
                <a16:creationId xmlns:a16="http://schemas.microsoft.com/office/drawing/2014/main" id="{044CB84C-D45B-49A9-8B71-00D54CB80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088" y="5005388"/>
            <a:ext cx="295275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9494" name="Oval 37">
            <a:extLst>
              <a:ext uri="{FF2B5EF4-FFF2-40B4-BE49-F238E27FC236}">
                <a16:creationId xmlns:a16="http://schemas.microsoft.com/office/drawing/2014/main" id="{448E533C-1FAD-414F-8475-8D59EFCAD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088" y="4221163"/>
            <a:ext cx="295275" cy="3032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9495" name="Line 38">
            <a:extLst>
              <a:ext uri="{FF2B5EF4-FFF2-40B4-BE49-F238E27FC236}">
                <a16:creationId xmlns:a16="http://schemas.microsoft.com/office/drawing/2014/main" id="{56C44163-77BA-40B0-A3DA-EF273207E0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2675" y="4365625"/>
            <a:ext cx="227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96" name="Line 39">
            <a:extLst>
              <a:ext uri="{FF2B5EF4-FFF2-40B4-BE49-F238E27FC236}">
                <a16:creationId xmlns:a16="http://schemas.microsoft.com/office/drawing/2014/main" id="{76EDFACB-2533-493E-8DAE-82B6C3B0A4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9650" y="5151438"/>
            <a:ext cx="25082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19497" name="AutoShape 40">
            <a:extLst>
              <a:ext uri="{FF2B5EF4-FFF2-40B4-BE49-F238E27FC236}">
                <a16:creationId xmlns:a16="http://schemas.microsoft.com/office/drawing/2014/main" id="{D76F6AFB-1B7A-49D6-9D9F-1281584ECC64}"/>
              </a:ext>
            </a:extLst>
          </p:cNvPr>
          <p:cNvCxnSpPr>
            <a:cxnSpLocks noChangeShapeType="1"/>
            <a:stCxn id="19495" idx="1"/>
            <a:endCxn id="19493" idx="2"/>
          </p:cNvCxnSpPr>
          <p:nvPr/>
        </p:nvCxnSpPr>
        <p:spPr bwMode="auto">
          <a:xfrm>
            <a:off x="1309688" y="4365625"/>
            <a:ext cx="1168400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8" name="AutoShape 41">
            <a:extLst>
              <a:ext uri="{FF2B5EF4-FFF2-40B4-BE49-F238E27FC236}">
                <a16:creationId xmlns:a16="http://schemas.microsoft.com/office/drawing/2014/main" id="{5C944F8D-950F-488F-90D3-9AD7554ECADD}"/>
              </a:ext>
            </a:extLst>
          </p:cNvPr>
          <p:cNvCxnSpPr>
            <a:cxnSpLocks noChangeShapeType="1"/>
            <a:stCxn id="19495" idx="1"/>
            <a:endCxn id="19494" idx="2"/>
          </p:cNvCxnSpPr>
          <p:nvPr/>
        </p:nvCxnSpPr>
        <p:spPr bwMode="auto">
          <a:xfrm>
            <a:off x="1309688" y="4365625"/>
            <a:ext cx="1168400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9" name="AutoShape 42">
            <a:extLst>
              <a:ext uri="{FF2B5EF4-FFF2-40B4-BE49-F238E27FC236}">
                <a16:creationId xmlns:a16="http://schemas.microsoft.com/office/drawing/2014/main" id="{DE2B0CDE-1410-4A8E-9159-20C6CFED753F}"/>
              </a:ext>
            </a:extLst>
          </p:cNvPr>
          <p:cNvCxnSpPr>
            <a:cxnSpLocks noChangeShapeType="1"/>
            <a:stCxn id="19496" idx="1"/>
            <a:endCxn id="19493" idx="2"/>
          </p:cNvCxnSpPr>
          <p:nvPr/>
        </p:nvCxnSpPr>
        <p:spPr bwMode="auto">
          <a:xfrm>
            <a:off x="1260475" y="5151438"/>
            <a:ext cx="1217613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0" name="AutoShape 43">
            <a:extLst>
              <a:ext uri="{FF2B5EF4-FFF2-40B4-BE49-F238E27FC236}">
                <a16:creationId xmlns:a16="http://schemas.microsoft.com/office/drawing/2014/main" id="{DD61B874-301F-481E-8949-99D836753444}"/>
              </a:ext>
            </a:extLst>
          </p:cNvPr>
          <p:cNvCxnSpPr>
            <a:cxnSpLocks noChangeShapeType="1"/>
            <a:stCxn id="19496" idx="1"/>
            <a:endCxn id="19494" idx="2"/>
          </p:cNvCxnSpPr>
          <p:nvPr/>
        </p:nvCxnSpPr>
        <p:spPr bwMode="auto">
          <a:xfrm flipV="1">
            <a:off x="1260475" y="4373563"/>
            <a:ext cx="1217613" cy="777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1" name="AutoShape 44">
            <a:extLst>
              <a:ext uri="{FF2B5EF4-FFF2-40B4-BE49-F238E27FC236}">
                <a16:creationId xmlns:a16="http://schemas.microsoft.com/office/drawing/2014/main" id="{72B702A8-CEFC-4D59-ACE0-F16F40A5D1E2}"/>
              </a:ext>
            </a:extLst>
          </p:cNvPr>
          <p:cNvCxnSpPr>
            <a:cxnSpLocks noChangeShapeType="1"/>
            <a:stCxn id="19513" idx="1"/>
            <a:endCxn id="19493" idx="2"/>
          </p:cNvCxnSpPr>
          <p:nvPr/>
        </p:nvCxnSpPr>
        <p:spPr bwMode="auto">
          <a:xfrm flipV="1">
            <a:off x="1292225" y="5157788"/>
            <a:ext cx="1185863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2" name="AutoShape 45">
            <a:extLst>
              <a:ext uri="{FF2B5EF4-FFF2-40B4-BE49-F238E27FC236}">
                <a16:creationId xmlns:a16="http://schemas.microsoft.com/office/drawing/2014/main" id="{6ABA2E77-6025-46A3-A8D8-ED71D894D40A}"/>
              </a:ext>
            </a:extLst>
          </p:cNvPr>
          <p:cNvCxnSpPr>
            <a:cxnSpLocks noChangeShapeType="1"/>
            <a:stCxn id="19513" idx="1"/>
            <a:endCxn id="19494" idx="2"/>
          </p:cNvCxnSpPr>
          <p:nvPr/>
        </p:nvCxnSpPr>
        <p:spPr bwMode="auto">
          <a:xfrm flipV="1">
            <a:off x="1292225" y="4373563"/>
            <a:ext cx="1185863" cy="1570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3" name="Oval 46">
            <a:extLst>
              <a:ext uri="{FF2B5EF4-FFF2-40B4-BE49-F238E27FC236}">
                <a16:creationId xmlns:a16="http://schemas.microsoft.com/office/drawing/2014/main" id="{591723EF-29E6-45B6-92B7-E2A1F2B40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538" y="5005388"/>
            <a:ext cx="296862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9504" name="AutoShape 47">
            <a:extLst>
              <a:ext uri="{FF2B5EF4-FFF2-40B4-BE49-F238E27FC236}">
                <a16:creationId xmlns:a16="http://schemas.microsoft.com/office/drawing/2014/main" id="{B8762729-408C-49D2-B33B-22FAAADDCD6E}"/>
              </a:ext>
            </a:extLst>
          </p:cNvPr>
          <p:cNvCxnSpPr>
            <a:cxnSpLocks noChangeShapeType="1"/>
            <a:stCxn id="19493" idx="6"/>
            <a:endCxn id="19503" idx="2"/>
          </p:cNvCxnSpPr>
          <p:nvPr/>
        </p:nvCxnSpPr>
        <p:spPr bwMode="auto">
          <a:xfrm>
            <a:off x="2773363" y="5157788"/>
            <a:ext cx="7651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5" name="AutoShape 48">
            <a:extLst>
              <a:ext uri="{FF2B5EF4-FFF2-40B4-BE49-F238E27FC236}">
                <a16:creationId xmlns:a16="http://schemas.microsoft.com/office/drawing/2014/main" id="{E8323BE5-4FCC-4651-AABC-FD7034801D72}"/>
              </a:ext>
            </a:extLst>
          </p:cNvPr>
          <p:cNvCxnSpPr>
            <a:cxnSpLocks noChangeShapeType="1"/>
            <a:stCxn id="19494" idx="6"/>
            <a:endCxn id="19503" idx="2"/>
          </p:cNvCxnSpPr>
          <p:nvPr/>
        </p:nvCxnSpPr>
        <p:spPr bwMode="auto">
          <a:xfrm>
            <a:off x="2773363" y="4373563"/>
            <a:ext cx="765175" cy="784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6" name="Line 49">
            <a:extLst>
              <a:ext uri="{FF2B5EF4-FFF2-40B4-BE49-F238E27FC236}">
                <a16:creationId xmlns:a16="http://schemas.microsoft.com/office/drawing/2014/main" id="{44A4901D-3BE9-49BF-89D3-4F2060379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6988" y="5148263"/>
            <a:ext cx="230187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508" name="Text Box 51">
            <a:extLst>
              <a:ext uri="{FF2B5EF4-FFF2-40B4-BE49-F238E27FC236}">
                <a16:creationId xmlns:a16="http://schemas.microsoft.com/office/drawing/2014/main" id="{BAFCB0D0-EECB-402C-B4A7-89D87BAE7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5746750"/>
            <a:ext cx="315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1</a:t>
            </a:r>
          </a:p>
        </p:txBody>
      </p:sp>
      <p:sp>
        <p:nvSpPr>
          <p:cNvPr id="19509" name="Text Box 52">
            <a:extLst>
              <a:ext uri="{FF2B5EF4-FFF2-40B4-BE49-F238E27FC236}">
                <a16:creationId xmlns:a16="http://schemas.microsoft.com/office/drawing/2014/main" id="{FB1135D9-E906-4CB0-9FC4-84336C647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0" y="5799138"/>
            <a:ext cx="285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1</a:t>
            </a:r>
          </a:p>
        </p:txBody>
      </p:sp>
      <p:cxnSp>
        <p:nvCxnSpPr>
          <p:cNvPr id="19510" name="AutoShape 53">
            <a:extLst>
              <a:ext uri="{FF2B5EF4-FFF2-40B4-BE49-F238E27FC236}">
                <a16:creationId xmlns:a16="http://schemas.microsoft.com/office/drawing/2014/main" id="{5D5533E5-1281-48B7-806E-033DA2079CFD}"/>
              </a:ext>
            </a:extLst>
          </p:cNvPr>
          <p:cNvCxnSpPr>
            <a:cxnSpLocks noChangeShapeType="1"/>
            <a:stCxn id="19509" idx="3"/>
            <a:endCxn id="19503" idx="2"/>
          </p:cNvCxnSpPr>
          <p:nvPr/>
        </p:nvCxnSpPr>
        <p:spPr bwMode="auto">
          <a:xfrm flipV="1">
            <a:off x="2825750" y="5157788"/>
            <a:ext cx="712788" cy="793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11" name="Text Box 54">
            <a:extLst>
              <a:ext uri="{FF2B5EF4-FFF2-40B4-BE49-F238E27FC236}">
                <a16:creationId xmlns:a16="http://schemas.microsoft.com/office/drawing/2014/main" id="{37EB1ED5-21CD-417B-ABCA-171EE8437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4060825"/>
            <a:ext cx="658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-4.15</a:t>
            </a:r>
            <a:endParaRPr lang="en-US" altLang="ko-KR" sz="1400" baseline="-25000"/>
          </a:p>
        </p:txBody>
      </p:sp>
      <p:sp>
        <p:nvSpPr>
          <p:cNvPr id="19513" name="Line 56">
            <a:extLst>
              <a:ext uri="{FF2B5EF4-FFF2-40B4-BE49-F238E27FC236}">
                <a16:creationId xmlns:a16="http://schemas.microsoft.com/office/drawing/2014/main" id="{FE5AD166-3D31-4959-B61B-1DD5DFCE9F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2988" y="5942013"/>
            <a:ext cx="249237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515" name="Text Box 58">
            <a:extLst>
              <a:ext uri="{FF2B5EF4-FFF2-40B4-BE49-F238E27FC236}">
                <a16:creationId xmlns:a16="http://schemas.microsoft.com/office/drawing/2014/main" id="{CC0F4B9A-FF1E-4D44-916D-6E7C06496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365625"/>
            <a:ext cx="658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-4.11</a:t>
            </a:r>
            <a:endParaRPr lang="en-US" altLang="ko-KR" sz="1400" baseline="-25000"/>
          </a:p>
        </p:txBody>
      </p:sp>
      <p:sp>
        <p:nvSpPr>
          <p:cNvPr id="19516" name="Text Box 59">
            <a:extLst>
              <a:ext uri="{FF2B5EF4-FFF2-40B4-BE49-F238E27FC236}">
                <a16:creationId xmlns:a16="http://schemas.microsoft.com/office/drawing/2014/main" id="{4C6A0BB7-A8F8-4A7C-9A26-8A8CDB8CF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652963"/>
            <a:ext cx="658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-6.38</a:t>
            </a:r>
            <a:endParaRPr lang="en-US" altLang="ko-KR" sz="1400" baseline="-25000"/>
          </a:p>
        </p:txBody>
      </p:sp>
      <p:sp>
        <p:nvSpPr>
          <p:cNvPr id="19517" name="Text Box 60">
            <a:extLst>
              <a:ext uri="{FF2B5EF4-FFF2-40B4-BE49-F238E27FC236}">
                <a16:creationId xmlns:a16="http://schemas.microsoft.com/office/drawing/2014/main" id="{07F79A22-15A8-4E77-9ED8-6F11B191F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5084763"/>
            <a:ext cx="658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-6.09</a:t>
            </a:r>
            <a:endParaRPr lang="en-US" altLang="ko-KR" sz="1400" baseline="-25000"/>
          </a:p>
        </p:txBody>
      </p:sp>
      <p:sp>
        <p:nvSpPr>
          <p:cNvPr id="19518" name="Text Box 61">
            <a:extLst>
              <a:ext uri="{FF2B5EF4-FFF2-40B4-BE49-F238E27FC236}">
                <a16:creationId xmlns:a16="http://schemas.microsoft.com/office/drawing/2014/main" id="{5B9CD011-E955-4751-93A7-FA877C0EE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429250"/>
            <a:ext cx="547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6.09</a:t>
            </a:r>
            <a:endParaRPr lang="en-US" altLang="ko-KR" sz="1400" baseline="-25000"/>
          </a:p>
        </p:txBody>
      </p:sp>
      <p:sp>
        <p:nvSpPr>
          <p:cNvPr id="19519" name="Text Box 62">
            <a:extLst>
              <a:ext uri="{FF2B5EF4-FFF2-40B4-BE49-F238E27FC236}">
                <a16:creationId xmlns:a16="http://schemas.microsoft.com/office/drawing/2014/main" id="{69A613E9-0D13-4CCD-8D55-63EBDB295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589588"/>
            <a:ext cx="547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2.38</a:t>
            </a:r>
            <a:endParaRPr lang="en-US" altLang="ko-KR" sz="1400" baseline="-25000"/>
          </a:p>
        </p:txBody>
      </p:sp>
      <p:sp>
        <p:nvSpPr>
          <p:cNvPr id="19520" name="Text Box 63">
            <a:extLst>
              <a:ext uri="{FF2B5EF4-FFF2-40B4-BE49-F238E27FC236}">
                <a16:creationId xmlns:a16="http://schemas.microsoft.com/office/drawing/2014/main" id="{7710A36E-53EA-4A8C-A058-2BE87E73E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437063"/>
            <a:ext cx="547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8.34</a:t>
            </a:r>
            <a:endParaRPr lang="en-US" altLang="ko-KR" sz="1400" baseline="-25000"/>
          </a:p>
        </p:txBody>
      </p:sp>
      <p:sp>
        <p:nvSpPr>
          <p:cNvPr id="19521" name="Text Box 64">
            <a:extLst>
              <a:ext uri="{FF2B5EF4-FFF2-40B4-BE49-F238E27FC236}">
                <a16:creationId xmlns:a16="http://schemas.microsoft.com/office/drawing/2014/main" id="{DA11BC09-0DC6-43FC-AC88-123584504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4868863"/>
            <a:ext cx="658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-8.57</a:t>
            </a:r>
            <a:endParaRPr lang="en-US" altLang="ko-KR" sz="1400" baseline="-25000"/>
          </a:p>
        </p:txBody>
      </p:sp>
      <p:sp>
        <p:nvSpPr>
          <p:cNvPr id="19522" name="Text Box 65">
            <a:extLst>
              <a:ext uri="{FF2B5EF4-FFF2-40B4-BE49-F238E27FC236}">
                <a16:creationId xmlns:a16="http://schemas.microsoft.com/office/drawing/2014/main" id="{18A8A487-F80A-4090-B23F-B8B6BC604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373688"/>
            <a:ext cx="547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3.86</a:t>
            </a:r>
            <a:endParaRPr lang="en-US" altLang="ko-KR" sz="1400" baseline="-25000"/>
          </a:p>
        </p:txBody>
      </p:sp>
      <p:sp>
        <p:nvSpPr>
          <p:cNvPr id="19523" name="Text Box 66">
            <a:extLst>
              <a:ext uri="{FF2B5EF4-FFF2-40B4-BE49-F238E27FC236}">
                <a16:creationId xmlns:a16="http://schemas.microsoft.com/office/drawing/2014/main" id="{4E44075B-8F3D-4964-B0AE-D157768C8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2060575"/>
            <a:ext cx="180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Iteration : 5000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0771" name="Group 67">
                <a:extLst>
                  <a:ext uri="{FF2B5EF4-FFF2-40B4-BE49-F238E27FC236}">
                    <a16:creationId xmlns:a16="http://schemas.microsoft.com/office/drawing/2014/main" id="{00B9CDC4-A84B-2640-9D30-CFA6EAA1D1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2661990"/>
                  </p:ext>
                </p:extLst>
              </p:nvPr>
            </p:nvGraphicFramePr>
            <p:xfrm>
              <a:off x="5332413" y="2565400"/>
              <a:ext cx="2354262" cy="1368426"/>
            </p:xfrm>
            <a:graphic>
              <a:graphicData uri="http://schemas.openxmlformats.org/drawingml/2006/table">
                <a:tbl>
                  <a:tblPr/>
                  <a:tblGrid>
                    <a:gridCol w="5524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24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24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69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0.98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0.98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0771" name="Group 67">
                <a:extLst>
                  <a:ext uri="{FF2B5EF4-FFF2-40B4-BE49-F238E27FC236}">
                    <a16:creationId xmlns:a16="http://schemas.microsoft.com/office/drawing/2014/main" id="{00B9CDC4-A84B-2640-9D30-CFA6EAA1D1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2661990"/>
                  </p:ext>
                </p:extLst>
              </p:nvPr>
            </p:nvGraphicFramePr>
            <p:xfrm>
              <a:off x="5332413" y="2565400"/>
              <a:ext cx="2354262" cy="1368426"/>
            </p:xfrm>
            <a:graphic>
              <a:graphicData uri="http://schemas.openxmlformats.org/drawingml/2006/table">
                <a:tbl>
                  <a:tblPr/>
                  <a:tblGrid>
                    <a:gridCol w="5524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24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24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69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099" t="-2222" r="-328571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01099" t="-2222" r="-228571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203333" t="-2222" r="-131111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237391" t="-2222" r="-2609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0.98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0.98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556" name="Oval 99">
            <a:extLst>
              <a:ext uri="{FF2B5EF4-FFF2-40B4-BE49-F238E27FC236}">
                <a16:creationId xmlns:a16="http://schemas.microsoft.com/office/drawing/2014/main" id="{0A0665A9-6E95-4178-BE8F-12C066B19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3" y="5005388"/>
            <a:ext cx="295275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9557" name="Oval 100">
            <a:extLst>
              <a:ext uri="{FF2B5EF4-FFF2-40B4-BE49-F238E27FC236}">
                <a16:creationId xmlns:a16="http://schemas.microsoft.com/office/drawing/2014/main" id="{118C8E9C-3E2F-402C-9F41-EAADC6CC1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3" y="4221163"/>
            <a:ext cx="295275" cy="3032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9558" name="Line 101">
            <a:extLst>
              <a:ext uri="{FF2B5EF4-FFF2-40B4-BE49-F238E27FC236}">
                <a16:creationId xmlns:a16="http://schemas.microsoft.com/office/drawing/2014/main" id="{19E3332F-C7A9-4C38-B925-B9B7A1F93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4365625"/>
            <a:ext cx="227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559" name="Line 102">
            <a:extLst>
              <a:ext uri="{FF2B5EF4-FFF2-40B4-BE49-F238E27FC236}">
                <a16:creationId xmlns:a16="http://schemas.microsoft.com/office/drawing/2014/main" id="{745BD07E-9FE4-4068-9FEF-8CCA434E08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9075" y="5151438"/>
            <a:ext cx="25082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19560" name="AutoShape 103">
            <a:extLst>
              <a:ext uri="{FF2B5EF4-FFF2-40B4-BE49-F238E27FC236}">
                <a16:creationId xmlns:a16="http://schemas.microsoft.com/office/drawing/2014/main" id="{37D54EE2-471F-41AE-A5E8-E7FD553DD068}"/>
              </a:ext>
            </a:extLst>
          </p:cNvPr>
          <p:cNvCxnSpPr>
            <a:cxnSpLocks noChangeShapeType="1"/>
            <a:stCxn id="19558" idx="1"/>
            <a:endCxn id="19556" idx="2"/>
          </p:cNvCxnSpPr>
          <p:nvPr/>
        </p:nvCxnSpPr>
        <p:spPr bwMode="auto">
          <a:xfrm>
            <a:off x="5599113" y="4365625"/>
            <a:ext cx="1168400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61" name="AutoShape 104">
            <a:extLst>
              <a:ext uri="{FF2B5EF4-FFF2-40B4-BE49-F238E27FC236}">
                <a16:creationId xmlns:a16="http://schemas.microsoft.com/office/drawing/2014/main" id="{278FB98E-3A34-422F-9C7F-B6926FCF142B}"/>
              </a:ext>
            </a:extLst>
          </p:cNvPr>
          <p:cNvCxnSpPr>
            <a:cxnSpLocks noChangeShapeType="1"/>
            <a:stCxn id="19558" idx="1"/>
            <a:endCxn id="19557" idx="2"/>
          </p:cNvCxnSpPr>
          <p:nvPr/>
        </p:nvCxnSpPr>
        <p:spPr bwMode="auto">
          <a:xfrm>
            <a:off x="5599113" y="4365625"/>
            <a:ext cx="1168400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62" name="AutoShape 105">
            <a:extLst>
              <a:ext uri="{FF2B5EF4-FFF2-40B4-BE49-F238E27FC236}">
                <a16:creationId xmlns:a16="http://schemas.microsoft.com/office/drawing/2014/main" id="{39B0C6E3-82D9-45AC-9257-DC2473BFDC28}"/>
              </a:ext>
            </a:extLst>
          </p:cNvPr>
          <p:cNvCxnSpPr>
            <a:cxnSpLocks noChangeShapeType="1"/>
            <a:stCxn id="19559" idx="1"/>
            <a:endCxn id="19556" idx="2"/>
          </p:cNvCxnSpPr>
          <p:nvPr/>
        </p:nvCxnSpPr>
        <p:spPr bwMode="auto">
          <a:xfrm>
            <a:off x="5549900" y="5151438"/>
            <a:ext cx="1217613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63" name="AutoShape 106">
            <a:extLst>
              <a:ext uri="{FF2B5EF4-FFF2-40B4-BE49-F238E27FC236}">
                <a16:creationId xmlns:a16="http://schemas.microsoft.com/office/drawing/2014/main" id="{8C62CE1D-ECFF-445F-A1A4-3FB5DAB456CF}"/>
              </a:ext>
            </a:extLst>
          </p:cNvPr>
          <p:cNvCxnSpPr>
            <a:cxnSpLocks noChangeShapeType="1"/>
            <a:stCxn id="19559" idx="1"/>
            <a:endCxn id="19557" idx="2"/>
          </p:cNvCxnSpPr>
          <p:nvPr/>
        </p:nvCxnSpPr>
        <p:spPr bwMode="auto">
          <a:xfrm flipV="1">
            <a:off x="5549900" y="4373563"/>
            <a:ext cx="1217613" cy="777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64" name="AutoShape 107">
            <a:extLst>
              <a:ext uri="{FF2B5EF4-FFF2-40B4-BE49-F238E27FC236}">
                <a16:creationId xmlns:a16="http://schemas.microsoft.com/office/drawing/2014/main" id="{C0A271A8-066E-4D25-A121-0E3661DE5B21}"/>
              </a:ext>
            </a:extLst>
          </p:cNvPr>
          <p:cNvCxnSpPr>
            <a:cxnSpLocks noChangeShapeType="1"/>
            <a:stCxn id="19576" idx="1"/>
            <a:endCxn id="19556" idx="2"/>
          </p:cNvCxnSpPr>
          <p:nvPr/>
        </p:nvCxnSpPr>
        <p:spPr bwMode="auto">
          <a:xfrm flipV="1">
            <a:off x="5581650" y="5157788"/>
            <a:ext cx="1185863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65" name="AutoShape 108">
            <a:extLst>
              <a:ext uri="{FF2B5EF4-FFF2-40B4-BE49-F238E27FC236}">
                <a16:creationId xmlns:a16="http://schemas.microsoft.com/office/drawing/2014/main" id="{2146F769-C20F-4AFA-B0AE-CF0EA82F0E47}"/>
              </a:ext>
            </a:extLst>
          </p:cNvPr>
          <p:cNvCxnSpPr>
            <a:cxnSpLocks noChangeShapeType="1"/>
            <a:stCxn id="19576" idx="1"/>
            <a:endCxn id="19557" idx="2"/>
          </p:cNvCxnSpPr>
          <p:nvPr/>
        </p:nvCxnSpPr>
        <p:spPr bwMode="auto">
          <a:xfrm flipV="1">
            <a:off x="5581650" y="4373563"/>
            <a:ext cx="1185863" cy="1570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66" name="Oval 109">
            <a:extLst>
              <a:ext uri="{FF2B5EF4-FFF2-40B4-BE49-F238E27FC236}">
                <a16:creationId xmlns:a16="http://schemas.microsoft.com/office/drawing/2014/main" id="{1740CB67-BC55-4D30-8FC2-31FE6072E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963" y="5005388"/>
            <a:ext cx="296862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9567" name="AutoShape 110">
            <a:extLst>
              <a:ext uri="{FF2B5EF4-FFF2-40B4-BE49-F238E27FC236}">
                <a16:creationId xmlns:a16="http://schemas.microsoft.com/office/drawing/2014/main" id="{F7FE877C-48E0-442C-8A22-0D4E8295F523}"/>
              </a:ext>
            </a:extLst>
          </p:cNvPr>
          <p:cNvCxnSpPr>
            <a:cxnSpLocks noChangeShapeType="1"/>
            <a:stCxn id="19556" idx="6"/>
            <a:endCxn id="19566" idx="2"/>
          </p:cNvCxnSpPr>
          <p:nvPr/>
        </p:nvCxnSpPr>
        <p:spPr bwMode="auto">
          <a:xfrm>
            <a:off x="7062788" y="5157788"/>
            <a:ext cx="7651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68" name="AutoShape 111">
            <a:extLst>
              <a:ext uri="{FF2B5EF4-FFF2-40B4-BE49-F238E27FC236}">
                <a16:creationId xmlns:a16="http://schemas.microsoft.com/office/drawing/2014/main" id="{53BE4E62-0B6B-47C4-9E9F-C4B2EEBB9ADF}"/>
              </a:ext>
            </a:extLst>
          </p:cNvPr>
          <p:cNvCxnSpPr>
            <a:cxnSpLocks noChangeShapeType="1"/>
            <a:stCxn id="19557" idx="6"/>
            <a:endCxn id="19566" idx="2"/>
          </p:cNvCxnSpPr>
          <p:nvPr/>
        </p:nvCxnSpPr>
        <p:spPr bwMode="auto">
          <a:xfrm>
            <a:off x="7062788" y="4373563"/>
            <a:ext cx="765175" cy="784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69" name="Line 112">
            <a:extLst>
              <a:ext uri="{FF2B5EF4-FFF2-40B4-BE49-F238E27FC236}">
                <a16:creationId xmlns:a16="http://schemas.microsoft.com/office/drawing/2014/main" id="{9D21E83C-0E3C-47A9-831D-6129C8AF2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6413" y="5148263"/>
            <a:ext cx="230187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571" name="Text Box 114">
            <a:extLst>
              <a:ext uri="{FF2B5EF4-FFF2-40B4-BE49-F238E27FC236}">
                <a16:creationId xmlns:a16="http://schemas.microsoft.com/office/drawing/2014/main" id="{E38E4401-66A5-4F7F-B493-BAE353FC1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200" y="5746750"/>
            <a:ext cx="315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1</a:t>
            </a:r>
          </a:p>
        </p:txBody>
      </p:sp>
      <p:sp>
        <p:nvSpPr>
          <p:cNvPr id="19572" name="Text Box 115">
            <a:extLst>
              <a:ext uri="{FF2B5EF4-FFF2-40B4-BE49-F238E27FC236}">
                <a16:creationId xmlns:a16="http://schemas.microsoft.com/office/drawing/2014/main" id="{2CF6B044-A7B2-4E94-93B3-BC4062F87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9425" y="5799138"/>
            <a:ext cx="285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1</a:t>
            </a:r>
          </a:p>
        </p:txBody>
      </p:sp>
      <p:cxnSp>
        <p:nvCxnSpPr>
          <p:cNvPr id="19573" name="AutoShape 116">
            <a:extLst>
              <a:ext uri="{FF2B5EF4-FFF2-40B4-BE49-F238E27FC236}">
                <a16:creationId xmlns:a16="http://schemas.microsoft.com/office/drawing/2014/main" id="{2D208AF1-2768-4A3B-89AD-ED335317C0BA}"/>
              </a:ext>
            </a:extLst>
          </p:cNvPr>
          <p:cNvCxnSpPr>
            <a:cxnSpLocks noChangeShapeType="1"/>
            <a:stCxn id="19572" idx="3"/>
            <a:endCxn id="19566" idx="2"/>
          </p:cNvCxnSpPr>
          <p:nvPr/>
        </p:nvCxnSpPr>
        <p:spPr bwMode="auto">
          <a:xfrm flipV="1">
            <a:off x="7115175" y="5157788"/>
            <a:ext cx="712788" cy="793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74" name="Text Box 117">
            <a:extLst>
              <a:ext uri="{FF2B5EF4-FFF2-40B4-BE49-F238E27FC236}">
                <a16:creationId xmlns:a16="http://schemas.microsoft.com/office/drawing/2014/main" id="{08F8EEBA-E2D5-440B-B0E8-BCBA09080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060825"/>
            <a:ext cx="658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-4.67</a:t>
            </a:r>
            <a:endParaRPr lang="en-US" altLang="ko-KR" sz="1400" baseline="-25000"/>
          </a:p>
        </p:txBody>
      </p:sp>
      <p:sp>
        <p:nvSpPr>
          <p:cNvPr id="19576" name="Line 119">
            <a:extLst>
              <a:ext uri="{FF2B5EF4-FFF2-40B4-BE49-F238E27FC236}">
                <a16:creationId xmlns:a16="http://schemas.microsoft.com/office/drawing/2014/main" id="{E8196EC2-45C1-4835-96FD-C2425F829B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2413" y="5942013"/>
            <a:ext cx="249237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578" name="Text Box 121">
            <a:extLst>
              <a:ext uri="{FF2B5EF4-FFF2-40B4-BE49-F238E27FC236}">
                <a16:creationId xmlns:a16="http://schemas.microsoft.com/office/drawing/2014/main" id="{72A707DC-8F92-4431-A084-AB7299E76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4365625"/>
            <a:ext cx="658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-4.63</a:t>
            </a:r>
            <a:endParaRPr lang="en-US" altLang="ko-KR" sz="1400" baseline="-25000"/>
          </a:p>
        </p:txBody>
      </p:sp>
      <p:sp>
        <p:nvSpPr>
          <p:cNvPr id="19579" name="Text Box 122">
            <a:extLst>
              <a:ext uri="{FF2B5EF4-FFF2-40B4-BE49-F238E27FC236}">
                <a16:creationId xmlns:a16="http://schemas.microsoft.com/office/drawing/2014/main" id="{639EB094-CCBE-43CF-AAB3-44ADADC71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438" y="4652963"/>
            <a:ext cx="658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-6.63</a:t>
            </a:r>
            <a:endParaRPr lang="en-US" altLang="ko-KR" sz="1400" baseline="-25000"/>
          </a:p>
        </p:txBody>
      </p:sp>
      <p:sp>
        <p:nvSpPr>
          <p:cNvPr id="19580" name="Text Box 123">
            <a:extLst>
              <a:ext uri="{FF2B5EF4-FFF2-40B4-BE49-F238E27FC236}">
                <a16:creationId xmlns:a16="http://schemas.microsoft.com/office/drawing/2014/main" id="{4AFDFD74-383C-4D02-83FF-953800A9B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288" y="5084763"/>
            <a:ext cx="658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-6.39</a:t>
            </a:r>
            <a:endParaRPr lang="en-US" altLang="ko-KR" sz="1400" baseline="-25000"/>
          </a:p>
        </p:txBody>
      </p:sp>
      <p:sp>
        <p:nvSpPr>
          <p:cNvPr id="19581" name="Text Box 124">
            <a:extLst>
              <a:ext uri="{FF2B5EF4-FFF2-40B4-BE49-F238E27FC236}">
                <a16:creationId xmlns:a16="http://schemas.microsoft.com/office/drawing/2014/main" id="{8E4D5357-0104-4562-8C5E-8E91B29BD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975" y="5429250"/>
            <a:ext cx="547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6.91</a:t>
            </a:r>
            <a:endParaRPr lang="en-US" altLang="ko-KR" sz="1400" baseline="-25000"/>
          </a:p>
        </p:txBody>
      </p:sp>
      <p:sp>
        <p:nvSpPr>
          <p:cNvPr id="19582" name="Text Box 125">
            <a:extLst>
              <a:ext uri="{FF2B5EF4-FFF2-40B4-BE49-F238E27FC236}">
                <a16:creationId xmlns:a16="http://schemas.microsoft.com/office/drawing/2014/main" id="{B1CAEAF1-CA77-4A48-BDC6-A3DBF4000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8675" y="5589588"/>
            <a:ext cx="547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2.63</a:t>
            </a:r>
            <a:endParaRPr lang="en-US" altLang="ko-KR" sz="1400" baseline="-25000"/>
          </a:p>
        </p:txBody>
      </p:sp>
      <p:sp>
        <p:nvSpPr>
          <p:cNvPr id="19583" name="Text Box 126">
            <a:extLst>
              <a:ext uri="{FF2B5EF4-FFF2-40B4-BE49-F238E27FC236}">
                <a16:creationId xmlns:a16="http://schemas.microsoft.com/office/drawing/2014/main" id="{95AAD6F6-15F7-401F-BACB-E9F38F27E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100" y="4437063"/>
            <a:ext cx="547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9.59</a:t>
            </a:r>
            <a:endParaRPr lang="en-US" altLang="ko-KR" sz="1400" baseline="-25000"/>
          </a:p>
        </p:txBody>
      </p:sp>
      <p:sp>
        <p:nvSpPr>
          <p:cNvPr id="19584" name="Text Box 127">
            <a:extLst>
              <a:ext uri="{FF2B5EF4-FFF2-40B4-BE49-F238E27FC236}">
                <a16:creationId xmlns:a16="http://schemas.microsoft.com/office/drawing/2014/main" id="{7ED65A06-C4A5-4968-BEBC-0FC680E81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200" y="4868863"/>
            <a:ext cx="658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-9.73</a:t>
            </a:r>
            <a:endParaRPr lang="en-US" altLang="ko-KR" sz="1400" baseline="-25000"/>
          </a:p>
        </p:txBody>
      </p:sp>
      <p:sp>
        <p:nvSpPr>
          <p:cNvPr id="19585" name="Text Box 128">
            <a:extLst>
              <a:ext uri="{FF2B5EF4-FFF2-40B4-BE49-F238E27FC236}">
                <a16:creationId xmlns:a16="http://schemas.microsoft.com/office/drawing/2014/main" id="{27F961BD-AE9B-4B78-93CE-861C1C399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6738" y="5373688"/>
            <a:ext cx="658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-4.53</a:t>
            </a:r>
            <a:endParaRPr lang="en-US" altLang="ko-KR" sz="1400" baseline="-25000"/>
          </a:p>
        </p:txBody>
      </p:sp>
      <p:sp>
        <p:nvSpPr>
          <p:cNvPr id="19586" name="Text Box 129">
            <a:extLst>
              <a:ext uri="{FF2B5EF4-FFF2-40B4-BE49-F238E27FC236}">
                <a16:creationId xmlns:a16="http://schemas.microsoft.com/office/drawing/2014/main" id="{F17533F4-2D5B-450F-A787-2B6C69C17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2060575"/>
            <a:ext cx="1938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Iteration : 10000</a:t>
            </a:r>
          </a:p>
        </p:txBody>
      </p:sp>
      <p:sp>
        <p:nvSpPr>
          <p:cNvPr id="19587" name="슬라이드 번호 개체 틀 1">
            <a:extLst>
              <a:ext uri="{FF2B5EF4-FFF2-40B4-BE49-F238E27FC236}">
                <a16:creationId xmlns:a16="http://schemas.microsoft.com/office/drawing/2014/main" id="{FCC1AFBC-5125-465D-8939-A222323955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6194E2-0F3F-41FE-9120-505740374C86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r>
              <a:rPr kumimoji="0" lang="en-US" altLang="ko-KR" sz="1400" dirty="0"/>
              <a:t>/18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 Box 44">
                <a:extLst>
                  <a:ext uri="{FF2B5EF4-FFF2-40B4-BE49-F238E27FC236}">
                    <a16:creationId xmlns:a16="http://schemas.microsoft.com/office/drawing/2014/main" id="{525D9BFF-8A9E-4EA4-AF75-9E1AC911F2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6304" y="4110038"/>
                <a:ext cx="5991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70" name="Text Box 44">
                <a:extLst>
                  <a:ext uri="{FF2B5EF4-FFF2-40B4-BE49-F238E27FC236}">
                    <a16:creationId xmlns:a16="http://schemas.microsoft.com/office/drawing/2014/main" id="{525D9BFF-8A9E-4EA4-AF75-9E1AC911F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304" y="4110038"/>
                <a:ext cx="599138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 Box 57">
                <a:extLst>
                  <a:ext uri="{FF2B5EF4-FFF2-40B4-BE49-F238E27FC236}">
                    <a16:creationId xmlns:a16="http://schemas.microsoft.com/office/drawing/2014/main" id="{D856060A-0D7E-4B5A-A29C-8BF16551EA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5936" y="4895850"/>
                <a:ext cx="5991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71" name="Text Box 57">
                <a:extLst>
                  <a:ext uri="{FF2B5EF4-FFF2-40B4-BE49-F238E27FC236}">
                    <a16:creationId xmlns:a16="http://schemas.microsoft.com/office/drawing/2014/main" id="{D856060A-0D7E-4B5A-A29C-8BF16551E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5936" y="4895850"/>
                <a:ext cx="599138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 Box 59">
                <a:extLst>
                  <a:ext uri="{FF2B5EF4-FFF2-40B4-BE49-F238E27FC236}">
                    <a16:creationId xmlns:a16="http://schemas.microsoft.com/office/drawing/2014/main" id="{286128C2-621E-4A1E-BB26-61A54AB5E5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892" y="4902200"/>
                <a:ext cx="5991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72" name="Text Box 59">
                <a:extLst>
                  <a:ext uri="{FF2B5EF4-FFF2-40B4-BE49-F238E27FC236}">
                    <a16:creationId xmlns:a16="http://schemas.microsoft.com/office/drawing/2014/main" id="{286128C2-621E-4A1E-BB26-61A54AB5E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892" y="4902200"/>
                <a:ext cx="599138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 Box 44">
                <a:extLst>
                  <a:ext uri="{FF2B5EF4-FFF2-40B4-BE49-F238E27FC236}">
                    <a16:creationId xmlns:a16="http://schemas.microsoft.com/office/drawing/2014/main" id="{33AF7581-D1F8-421D-9DD3-A5541EAD22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5346" y="4139714"/>
                <a:ext cx="5991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73" name="Text Box 44">
                <a:extLst>
                  <a:ext uri="{FF2B5EF4-FFF2-40B4-BE49-F238E27FC236}">
                    <a16:creationId xmlns:a16="http://schemas.microsoft.com/office/drawing/2014/main" id="{33AF7581-D1F8-421D-9DD3-A5541EAD2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5346" y="4139714"/>
                <a:ext cx="599138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57">
                <a:extLst>
                  <a:ext uri="{FF2B5EF4-FFF2-40B4-BE49-F238E27FC236}">
                    <a16:creationId xmlns:a16="http://schemas.microsoft.com/office/drawing/2014/main" id="{68E3494D-E013-40B3-82ED-87607E6E47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93342" y="4925526"/>
                <a:ext cx="5991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74" name="Text Box 57">
                <a:extLst>
                  <a:ext uri="{FF2B5EF4-FFF2-40B4-BE49-F238E27FC236}">
                    <a16:creationId xmlns:a16="http://schemas.microsoft.com/office/drawing/2014/main" id="{68E3494D-E013-40B3-82ED-87607E6E4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93342" y="4925526"/>
                <a:ext cx="599138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59">
                <a:extLst>
                  <a:ext uri="{FF2B5EF4-FFF2-40B4-BE49-F238E27FC236}">
                    <a16:creationId xmlns:a16="http://schemas.microsoft.com/office/drawing/2014/main" id="{97139919-062F-4E3A-9DAC-C5A2B3AF9B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6934" y="4931876"/>
                <a:ext cx="5991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75" name="Text Box 59">
                <a:extLst>
                  <a:ext uri="{FF2B5EF4-FFF2-40B4-BE49-F238E27FC236}">
                    <a16:creationId xmlns:a16="http://schemas.microsoft.com/office/drawing/2014/main" id="{97139919-062F-4E3A-9DAC-C5A2B3AF9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6934" y="4931876"/>
                <a:ext cx="599138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3">
            <a:extLst>
              <a:ext uri="{FF2B5EF4-FFF2-40B4-BE49-F238E27FC236}">
                <a16:creationId xmlns:a16="http://schemas.microsoft.com/office/drawing/2014/main" id="{D279788D-7C7F-4AAA-9AC8-4CF2BCDD2B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5D5A25E-69BF-44FF-9690-3BDF5CC95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Example of Error Back Propagation (9)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9B906C2-B430-4F25-9FB2-9F170872C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 : XOR</a:t>
            </a:r>
          </a:p>
          <a:p>
            <a:pPr lvl="1" eaLnBrk="1" hangingPunct="1"/>
            <a:r>
              <a:rPr lang="en-US" altLang="ko-KR"/>
              <a:t>Error graph</a:t>
            </a:r>
          </a:p>
        </p:txBody>
      </p:sp>
      <p:graphicFrame>
        <p:nvGraphicFramePr>
          <p:cNvPr id="20485" name="Object 6">
            <a:extLst>
              <a:ext uri="{FF2B5EF4-FFF2-40B4-BE49-F238E27FC236}">
                <a16:creationId xmlns:a16="http://schemas.microsoft.com/office/drawing/2014/main" id="{57D8F011-A92E-4B14-839C-75FFB34C4F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349500"/>
          <a:ext cx="6400800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차트" r:id="rId4" imgW="6400981" imgH="3743215" progId="Excel.Chart.8">
                  <p:embed/>
                </p:oleObj>
              </mc:Choice>
              <mc:Fallback>
                <p:oleObj name="차트" r:id="rId4" imgW="6400981" imgH="3743215" progId="Excel.Chart.8">
                  <p:embed/>
                  <p:pic>
                    <p:nvPicPr>
                      <p:cNvPr id="20485" name="Object 6">
                        <a:extLst>
                          <a:ext uri="{FF2B5EF4-FFF2-40B4-BE49-F238E27FC236}">
                            <a16:creationId xmlns:a16="http://schemas.microsoft.com/office/drawing/2014/main" id="{57D8F011-A92E-4B14-839C-75FFB34C4F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349500"/>
                        <a:ext cx="6400800" cy="374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rnd" algn="ctr">
                            <a:solidFill>
                              <a:schemeClr val="tx1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슬라이드 번호 개체 틀 1">
            <a:extLst>
              <a:ext uri="{FF2B5EF4-FFF2-40B4-BE49-F238E27FC236}">
                <a16:creationId xmlns:a16="http://schemas.microsoft.com/office/drawing/2014/main" id="{865D7B8F-565D-4E7C-9A10-EEC9EAE013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7A448D-BCDB-4AD7-BAA6-DF988BA8F976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r>
              <a:rPr kumimoji="0" lang="en-US" altLang="ko-KR" sz="1400" dirty="0"/>
              <a:t>/18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바닥글 개체 틀 4">
            <a:extLst>
              <a:ext uri="{FF2B5EF4-FFF2-40B4-BE49-F238E27FC236}">
                <a16:creationId xmlns:a16="http://schemas.microsoft.com/office/drawing/2014/main" id="{B904C02B-561B-476D-8B25-5B128229C9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3947AA1-0D77-4AC4-BB4A-CBB224956E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Example of Error Back Propagation (10)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759937E-9E53-48E8-BD5E-5678B965F21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002588" cy="4713288"/>
          </a:xfrm>
        </p:spPr>
        <p:txBody>
          <a:bodyPr/>
          <a:lstStyle/>
          <a:p>
            <a:pPr eaLnBrk="1" hangingPunct="1"/>
            <a:r>
              <a:rPr lang="en-US" altLang="ko-KR"/>
              <a:t>Example2 :</a:t>
            </a:r>
          </a:p>
          <a:p>
            <a:pPr lvl="1" eaLnBrk="1" hangingPunct="1"/>
            <a:r>
              <a:rPr lang="en-US" altLang="ko-KR"/>
              <a:t>Hidden nodes : 4</a:t>
            </a:r>
          </a:p>
          <a:p>
            <a:pPr lvl="1" eaLnBrk="1" hangingPunct="1"/>
            <a:r>
              <a:rPr lang="en-US" altLang="ko-KR"/>
              <a:t>Iteration : 500,000</a:t>
            </a:r>
          </a:p>
          <a:p>
            <a:pPr lvl="1" eaLnBrk="1" hangingPunct="1"/>
            <a:r>
              <a:rPr lang="en-US" altLang="ko-KR"/>
              <a:t>Learning rate : 0.7 </a:t>
            </a:r>
          </a:p>
        </p:txBody>
      </p:sp>
      <p:sp>
        <p:nvSpPr>
          <p:cNvPr id="21509" name="Text Box 15">
            <a:extLst>
              <a:ext uri="{FF2B5EF4-FFF2-40B4-BE49-F238E27FC236}">
                <a16:creationId xmlns:a16="http://schemas.microsoft.com/office/drawing/2014/main" id="{69708094-55DB-4714-A983-8AC1DAEEE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3282950"/>
            <a:ext cx="1938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solidFill>
                  <a:srgbClr val="000000"/>
                </a:solidFill>
              </a:rPr>
              <a:t>f(x) = 4x*(1-x)</a:t>
            </a:r>
          </a:p>
        </p:txBody>
      </p:sp>
      <p:grpSp>
        <p:nvGrpSpPr>
          <p:cNvPr id="21510" name="Group 16">
            <a:extLst>
              <a:ext uri="{FF2B5EF4-FFF2-40B4-BE49-F238E27FC236}">
                <a16:creationId xmlns:a16="http://schemas.microsoft.com/office/drawing/2014/main" id="{C8F7FB0A-4AE1-4180-B280-E09E1D00F865}"/>
              </a:ext>
            </a:extLst>
          </p:cNvPr>
          <p:cNvGrpSpPr>
            <a:grpSpLocks/>
          </p:cNvGrpSpPr>
          <p:nvPr/>
        </p:nvGrpSpPr>
        <p:grpSpPr bwMode="auto">
          <a:xfrm>
            <a:off x="898525" y="3930650"/>
            <a:ext cx="2089150" cy="1874838"/>
            <a:chOff x="3923" y="1344"/>
            <a:chExt cx="1316" cy="1181"/>
          </a:xfrm>
        </p:grpSpPr>
        <p:sp>
          <p:nvSpPr>
            <p:cNvPr id="21554" name="Line 17">
              <a:extLst>
                <a:ext uri="{FF2B5EF4-FFF2-40B4-BE49-F238E27FC236}">
                  <a16:creationId xmlns:a16="http://schemas.microsoft.com/office/drawing/2014/main" id="{EEAACDB3-5BA3-4CC0-A8D7-61B76A7F3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2270"/>
              <a:ext cx="1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5" name="Line 18">
              <a:extLst>
                <a:ext uri="{FF2B5EF4-FFF2-40B4-BE49-F238E27FC236}">
                  <a16:creationId xmlns:a16="http://schemas.microsoft.com/office/drawing/2014/main" id="{01F0333C-E0B5-4F87-B76B-4CB1D00332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6" y="1344"/>
              <a:ext cx="0" cy="10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6" name="Line 19">
              <a:extLst>
                <a:ext uri="{FF2B5EF4-FFF2-40B4-BE49-F238E27FC236}">
                  <a16:creationId xmlns:a16="http://schemas.microsoft.com/office/drawing/2014/main" id="{EE01BC30-24D7-4A2E-A62D-AE26ED4DD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1498"/>
              <a:ext cx="42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7" name="Line 20">
              <a:extLst>
                <a:ext uri="{FF2B5EF4-FFF2-40B4-BE49-F238E27FC236}">
                  <a16:creationId xmlns:a16="http://schemas.microsoft.com/office/drawing/2014/main" id="{9EA58C3C-DF5B-4DEF-B1F9-096AFB253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7" y="1498"/>
              <a:ext cx="0" cy="7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8" name="Freeform 21">
              <a:extLst>
                <a:ext uri="{FF2B5EF4-FFF2-40B4-BE49-F238E27FC236}">
                  <a16:creationId xmlns:a16="http://schemas.microsoft.com/office/drawing/2014/main" id="{1F5AE800-5A7F-45F3-AF6B-6EFF65541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6" y="1491"/>
              <a:ext cx="842" cy="779"/>
            </a:xfrm>
            <a:custGeom>
              <a:avLst/>
              <a:gdLst>
                <a:gd name="T0" fmla="*/ 0 w 907"/>
                <a:gd name="T1" fmla="*/ 32 h 915"/>
                <a:gd name="T2" fmla="*/ 47 w 907"/>
                <a:gd name="T3" fmla="*/ 7 h 915"/>
                <a:gd name="T4" fmla="*/ 96 w 907"/>
                <a:gd name="T5" fmla="*/ 3 h 915"/>
                <a:gd name="T6" fmla="*/ 142 w 907"/>
                <a:gd name="T7" fmla="*/ 8 h 915"/>
                <a:gd name="T8" fmla="*/ 189 w 907"/>
                <a:gd name="T9" fmla="*/ 32 h 9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7"/>
                <a:gd name="T16" fmla="*/ 0 h 915"/>
                <a:gd name="T17" fmla="*/ 907 w 907"/>
                <a:gd name="T18" fmla="*/ 915 h 9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7" h="915">
                  <a:moveTo>
                    <a:pt x="0" y="915"/>
                  </a:moveTo>
                  <a:cubicBezTo>
                    <a:pt x="75" y="627"/>
                    <a:pt x="151" y="340"/>
                    <a:pt x="226" y="189"/>
                  </a:cubicBezTo>
                  <a:cubicBezTo>
                    <a:pt x="301" y="38"/>
                    <a:pt x="377" y="0"/>
                    <a:pt x="453" y="8"/>
                  </a:cubicBezTo>
                  <a:cubicBezTo>
                    <a:pt x="529" y="16"/>
                    <a:pt x="604" y="84"/>
                    <a:pt x="680" y="235"/>
                  </a:cubicBezTo>
                  <a:cubicBezTo>
                    <a:pt x="756" y="386"/>
                    <a:pt x="831" y="650"/>
                    <a:pt x="907" y="91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9" name="Text Box 22">
              <a:extLst>
                <a:ext uri="{FF2B5EF4-FFF2-40B4-BE49-F238E27FC236}">
                  <a16:creationId xmlns:a16="http://schemas.microsoft.com/office/drawing/2014/main" id="{35822857-CF61-434B-9340-B63E9E26C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406"/>
              <a:ext cx="1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1560" name="Text Box 23">
              <a:extLst>
                <a:ext uri="{FF2B5EF4-FFF2-40B4-BE49-F238E27FC236}">
                  <a16:creationId xmlns:a16="http://schemas.microsoft.com/office/drawing/2014/main" id="{E4043032-269E-4CF7-B39A-425A41159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2313"/>
              <a:ext cx="1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1561" name="Text Box 24">
              <a:extLst>
                <a:ext uri="{FF2B5EF4-FFF2-40B4-BE49-F238E27FC236}">
                  <a16:creationId xmlns:a16="http://schemas.microsoft.com/office/drawing/2014/main" id="{D127A613-CCEE-45BB-9D0A-7BC0EFA8B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313"/>
              <a:ext cx="1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1562" name="Text Box 25">
              <a:extLst>
                <a:ext uri="{FF2B5EF4-FFF2-40B4-BE49-F238E27FC236}">
                  <a16:creationId xmlns:a16="http://schemas.microsoft.com/office/drawing/2014/main" id="{ABB7EF17-F23C-4716-BF36-3D62D595C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2313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</a:rPr>
                <a:t>.5</a:t>
              </a:r>
            </a:p>
          </p:txBody>
        </p:sp>
      </p:grpSp>
      <p:graphicFrame>
        <p:nvGraphicFramePr>
          <p:cNvPr id="204937" name="Group 137">
            <a:extLst>
              <a:ext uri="{FF2B5EF4-FFF2-40B4-BE49-F238E27FC236}">
                <a16:creationId xmlns:a16="http://schemas.microsoft.com/office/drawing/2014/main" id="{1080C3FD-6BF7-7944-802A-5D0603A154C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343650" y="1844675"/>
          <a:ext cx="1828800" cy="3967166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Input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Output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0.00 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0.00 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0.10 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0.36 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0.20 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0.64 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0.30 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0.84 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0.40 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0.96 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0.50 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1.00 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0.60 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0.96 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0.70 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0.84 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0.80 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0.64 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0.90 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0.36 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1.00 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0.00 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1552" name="Object 138">
            <a:extLst>
              <a:ext uri="{FF2B5EF4-FFF2-40B4-BE49-F238E27FC236}">
                <a16:creationId xmlns:a16="http://schemas.microsoft.com/office/drawing/2014/main" id="{C4F722AB-701B-42E7-88F6-E70EF00B40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3897313"/>
          <a:ext cx="2160588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차트" r:id="rId4" imgW="0" imgH="0" progId="Excel.Chart.8">
                  <p:embed/>
                </p:oleObj>
              </mc:Choice>
              <mc:Fallback>
                <p:oleObj name="차트" r:id="rId4" imgW="0" imgH="0" progId="Excel.Chart.8">
                  <p:embed/>
                  <p:pic>
                    <p:nvPicPr>
                      <p:cNvPr id="21552" name="Object 138">
                        <a:extLst>
                          <a:ext uri="{FF2B5EF4-FFF2-40B4-BE49-F238E27FC236}">
                            <a16:creationId xmlns:a16="http://schemas.microsoft.com/office/drawing/2014/main" id="{C4F722AB-701B-42E7-88F6-E70EF00B40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897313"/>
                        <a:ext cx="2160588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53" name="슬라이드 번호 개체 틀 1">
            <a:extLst>
              <a:ext uri="{FF2B5EF4-FFF2-40B4-BE49-F238E27FC236}">
                <a16:creationId xmlns:a16="http://schemas.microsoft.com/office/drawing/2014/main" id="{B0F88B5F-9675-47C8-9264-76D4B5946C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B8B471-6F36-4F9B-8403-0E8A4E634149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r>
              <a:rPr kumimoji="0" lang="en-US" altLang="ko-KR" sz="1400" dirty="0"/>
              <a:t>/18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바닥글 개체 틀 3">
            <a:extLst>
              <a:ext uri="{FF2B5EF4-FFF2-40B4-BE49-F238E27FC236}">
                <a16:creationId xmlns:a16="http://schemas.microsoft.com/office/drawing/2014/main" id="{898B3676-6379-4EA4-8210-79024DC09E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BDDBCF0-EB8D-4000-B396-68F2ED7F4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Example of Error Back Propagation (11)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F847850-4DCA-4B16-86B7-20979750E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Example2</a:t>
            </a:r>
          </a:p>
        </p:txBody>
      </p:sp>
      <p:graphicFrame>
        <p:nvGraphicFramePr>
          <p:cNvPr id="22533" name="Object 4">
            <a:extLst>
              <a:ext uri="{FF2B5EF4-FFF2-40B4-BE49-F238E27FC236}">
                <a16:creationId xmlns:a16="http://schemas.microsoft.com/office/drawing/2014/main" id="{3FE20E5D-7AD7-4A59-827A-AD92041AE6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060575"/>
          <a:ext cx="7775575" cy="386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비트맵 이미지" r:id="rId4" imgW="10840963" imgH="5380952" progId="Paint.Picture">
                  <p:embed/>
                </p:oleObj>
              </mc:Choice>
              <mc:Fallback>
                <p:oleObj name="비트맵 이미지" r:id="rId4" imgW="10840963" imgH="5380952" progId="Paint.Picture">
                  <p:embed/>
                  <p:pic>
                    <p:nvPicPr>
                      <p:cNvPr id="22533" name="Object 4">
                        <a:extLst>
                          <a:ext uri="{FF2B5EF4-FFF2-40B4-BE49-F238E27FC236}">
                            <a16:creationId xmlns:a16="http://schemas.microsoft.com/office/drawing/2014/main" id="{3FE20E5D-7AD7-4A59-827A-AD92041AE6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060575"/>
                        <a:ext cx="7775575" cy="386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rnd" algn="ctr">
                            <a:solidFill>
                              <a:schemeClr val="tx1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슬라이드 번호 개체 틀 1">
            <a:extLst>
              <a:ext uri="{FF2B5EF4-FFF2-40B4-BE49-F238E27FC236}">
                <a16:creationId xmlns:a16="http://schemas.microsoft.com/office/drawing/2014/main" id="{43BEE0DE-228A-4624-A3CC-6682B14422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B2E3CC-7DDB-4B02-BCC9-27BDB11A99ED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r>
              <a:rPr kumimoji="0" lang="en-US" altLang="ko-KR" sz="1400" dirty="0"/>
              <a:t>/18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바닥글 개체 틀 3">
            <a:extLst>
              <a:ext uri="{FF2B5EF4-FFF2-40B4-BE49-F238E27FC236}">
                <a16:creationId xmlns:a16="http://schemas.microsoft.com/office/drawing/2014/main" id="{3F80A223-7FA8-4E4E-8F98-7CC2E4DC1A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99440C0-73A4-4A64-850C-1B884B956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Generalization and Overfitting (1)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F4015E0-36B0-452B-A274-E7BC308E5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We gave only 11 points</a:t>
            </a:r>
          </a:p>
          <a:p>
            <a:pPr marL="742950" lvl="1" indent="-285750" eaLnBrk="1" hangingPunct="1"/>
            <a:r>
              <a:rPr lang="en-US" altLang="ko-KR"/>
              <a:t>A NN learned only that 11 points</a:t>
            </a:r>
          </a:p>
          <a:p>
            <a:pPr marL="742950" lvl="1" indent="-285750" eaLnBrk="1" hangingPunct="1"/>
            <a:endParaRPr lang="en-US" altLang="ko-KR"/>
          </a:p>
          <a:p>
            <a:pPr marL="742950" lvl="1" indent="-285750" eaLnBrk="1" hangingPunct="1"/>
            <a:endParaRPr lang="en-US" altLang="ko-KR"/>
          </a:p>
          <a:p>
            <a:pPr marL="742950" lvl="1" indent="-285750" eaLnBrk="1" hangingPunct="1"/>
            <a:endParaRPr lang="en-US" altLang="ko-KR"/>
          </a:p>
          <a:p>
            <a:pPr marL="742950" lvl="1" indent="-285750" eaLnBrk="1" hangingPunct="1"/>
            <a:endParaRPr lang="en-US" altLang="ko-KR"/>
          </a:p>
          <a:p>
            <a:pPr marL="742950" lvl="1" indent="-285750" eaLnBrk="1" hangingPunct="1"/>
            <a:endParaRPr lang="en-US" altLang="ko-KR"/>
          </a:p>
          <a:p>
            <a:pPr marL="742950" lvl="1" indent="-285750" eaLnBrk="1" hangingPunct="1"/>
            <a:endParaRPr lang="en-US" altLang="ko-KR"/>
          </a:p>
          <a:p>
            <a:pPr marL="742950" lvl="1" indent="-285750" eaLnBrk="1" hangingPunct="1"/>
            <a:endParaRPr lang="en-US" altLang="ko-KR"/>
          </a:p>
          <a:p>
            <a:pPr marL="742950" lvl="1" indent="-285750" eaLnBrk="1" hangingPunct="1"/>
            <a:endParaRPr lang="en-US" altLang="ko-KR"/>
          </a:p>
          <a:p>
            <a:pPr marL="742950" lvl="1" indent="-285750" eaLnBrk="1" hangingPunct="1"/>
            <a:endParaRPr lang="en-US" altLang="ko-KR"/>
          </a:p>
          <a:p>
            <a:pPr marL="742950" lvl="1" indent="-285750" eaLnBrk="1" hangingPunct="1"/>
            <a:r>
              <a:rPr lang="en-US" altLang="ko-KR"/>
              <a:t>Can the NN answer to the un-learned points?</a:t>
            </a:r>
          </a:p>
        </p:txBody>
      </p:sp>
      <p:graphicFrame>
        <p:nvGraphicFramePr>
          <p:cNvPr id="23557" name="Object 4">
            <a:extLst>
              <a:ext uri="{FF2B5EF4-FFF2-40B4-BE49-F238E27FC236}">
                <a16:creationId xmlns:a16="http://schemas.microsoft.com/office/drawing/2014/main" id="{DDD7C0AC-818B-472D-8A81-00AA3806B7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276475"/>
          <a:ext cx="3265487" cy="255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차트" r:id="rId4" imgW="0" imgH="0" progId="Excel.Chart.8">
                  <p:embed/>
                </p:oleObj>
              </mc:Choice>
              <mc:Fallback>
                <p:oleObj name="차트" r:id="rId4" imgW="0" imgH="0" progId="Excel.Chart.8">
                  <p:embed/>
                  <p:pic>
                    <p:nvPicPr>
                      <p:cNvPr id="23557" name="Object 4">
                        <a:extLst>
                          <a:ext uri="{FF2B5EF4-FFF2-40B4-BE49-F238E27FC236}">
                            <a16:creationId xmlns:a16="http://schemas.microsoft.com/office/drawing/2014/main" id="{DDD7C0AC-818B-472D-8A81-00AA3806B7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276475"/>
                        <a:ext cx="3265487" cy="255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5">
            <a:extLst>
              <a:ext uri="{FF2B5EF4-FFF2-40B4-BE49-F238E27FC236}">
                <a16:creationId xmlns:a16="http://schemas.microsoft.com/office/drawing/2014/main" id="{3BA74231-FC3E-47FB-B2CA-C4AF41A44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4797425"/>
            <a:ext cx="158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Training data</a:t>
            </a:r>
          </a:p>
        </p:txBody>
      </p:sp>
      <p:sp>
        <p:nvSpPr>
          <p:cNvPr id="23559" name="Text Box 6">
            <a:extLst>
              <a:ext uri="{FF2B5EF4-FFF2-40B4-BE49-F238E27FC236}">
                <a16:creationId xmlns:a16="http://schemas.microsoft.com/office/drawing/2014/main" id="{9122A98D-7F55-4678-80B0-6AE4CA05C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613" y="4797425"/>
            <a:ext cx="169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Training result</a:t>
            </a:r>
          </a:p>
        </p:txBody>
      </p:sp>
      <p:graphicFrame>
        <p:nvGraphicFramePr>
          <p:cNvPr id="23560" name="Object 7">
            <a:extLst>
              <a:ext uri="{FF2B5EF4-FFF2-40B4-BE49-F238E27FC236}">
                <a16:creationId xmlns:a16="http://schemas.microsoft.com/office/drawing/2014/main" id="{A9B4D2D3-2B3D-43E1-BFCC-3B5CDB7830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1850" y="2276475"/>
          <a:ext cx="3386138" cy="252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차트" r:id="rId6" imgW="0" imgH="0" progId="Excel.Chart.8">
                  <p:embed/>
                </p:oleObj>
              </mc:Choice>
              <mc:Fallback>
                <p:oleObj name="차트" r:id="rId6" imgW="0" imgH="0" progId="Excel.Chart.8">
                  <p:embed/>
                  <p:pic>
                    <p:nvPicPr>
                      <p:cNvPr id="23560" name="Object 7">
                        <a:extLst>
                          <a:ext uri="{FF2B5EF4-FFF2-40B4-BE49-F238E27FC236}">
                            <a16:creationId xmlns:a16="http://schemas.microsoft.com/office/drawing/2014/main" id="{A9B4D2D3-2B3D-43E1-BFCC-3B5CDB7830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2276475"/>
                        <a:ext cx="3386138" cy="252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rnd" algn="ctr">
                            <a:solidFill>
                              <a:schemeClr val="tx1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슬라이드 번호 개체 틀 1">
            <a:extLst>
              <a:ext uri="{FF2B5EF4-FFF2-40B4-BE49-F238E27FC236}">
                <a16:creationId xmlns:a16="http://schemas.microsoft.com/office/drawing/2014/main" id="{4FFD00AF-0B49-4D2C-A65B-5DE66F2A90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7BDA93-DE03-4576-9861-0395C28B5337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r>
              <a:rPr kumimoji="0" lang="en-US" altLang="ko-KR" sz="1400" dirty="0"/>
              <a:t>/18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바닥글 개체 틀 3">
            <a:extLst>
              <a:ext uri="{FF2B5EF4-FFF2-40B4-BE49-F238E27FC236}">
                <a16:creationId xmlns:a16="http://schemas.microsoft.com/office/drawing/2014/main" id="{CB54D6BA-4B9B-4054-8823-4A9717E640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85ECE9A-2122-4D7C-BD95-A2AF50688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Generalization and Overfitting (2)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CCD0712-9799-4ECB-B97F-D7D1D9556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Yes, NNs generalize what they have learned</a:t>
            </a:r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</p:txBody>
      </p:sp>
      <p:graphicFrame>
        <p:nvGraphicFramePr>
          <p:cNvPr id="24581" name="Object 4">
            <a:extLst>
              <a:ext uri="{FF2B5EF4-FFF2-40B4-BE49-F238E27FC236}">
                <a16:creationId xmlns:a16="http://schemas.microsoft.com/office/drawing/2014/main" id="{CF51EFE2-8A82-46E3-9E85-3CDCD5DE84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205038"/>
          <a:ext cx="3744912" cy="279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차트" r:id="rId4" imgW="4133703" imgH="3086111" progId="Excel.Chart.8">
                  <p:embed/>
                </p:oleObj>
              </mc:Choice>
              <mc:Fallback>
                <p:oleObj name="차트" r:id="rId4" imgW="4133703" imgH="3086111" progId="Excel.Chart.8">
                  <p:embed/>
                  <p:pic>
                    <p:nvPicPr>
                      <p:cNvPr id="24581" name="Object 4">
                        <a:extLst>
                          <a:ext uri="{FF2B5EF4-FFF2-40B4-BE49-F238E27FC236}">
                            <a16:creationId xmlns:a16="http://schemas.microsoft.com/office/drawing/2014/main" id="{CF51EFE2-8A82-46E3-9E85-3CDCD5DE84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05038"/>
                        <a:ext cx="3744912" cy="279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rnd" algn="ctr">
                            <a:solidFill>
                              <a:schemeClr val="tx1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2" name="Group 5">
            <a:extLst>
              <a:ext uri="{FF2B5EF4-FFF2-40B4-BE49-F238E27FC236}">
                <a16:creationId xmlns:a16="http://schemas.microsoft.com/office/drawing/2014/main" id="{91A8A19A-2B05-4579-B268-D3BE357FCEA4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2493963"/>
            <a:ext cx="2089150" cy="1874837"/>
            <a:chOff x="3923" y="1344"/>
            <a:chExt cx="1316" cy="1181"/>
          </a:xfrm>
        </p:grpSpPr>
        <p:sp>
          <p:nvSpPr>
            <p:cNvPr id="24584" name="Line 6">
              <a:extLst>
                <a:ext uri="{FF2B5EF4-FFF2-40B4-BE49-F238E27FC236}">
                  <a16:creationId xmlns:a16="http://schemas.microsoft.com/office/drawing/2014/main" id="{F3B865A2-7E8E-4EE7-B77C-4E4D24C63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2270"/>
              <a:ext cx="1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5" name="Line 7">
              <a:extLst>
                <a:ext uri="{FF2B5EF4-FFF2-40B4-BE49-F238E27FC236}">
                  <a16:creationId xmlns:a16="http://schemas.microsoft.com/office/drawing/2014/main" id="{FD7F1C0F-CCF7-4929-9F10-131C181E0C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6" y="1344"/>
              <a:ext cx="0" cy="10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6" name="Line 8">
              <a:extLst>
                <a:ext uri="{FF2B5EF4-FFF2-40B4-BE49-F238E27FC236}">
                  <a16:creationId xmlns:a16="http://schemas.microsoft.com/office/drawing/2014/main" id="{72D588C0-C29F-46BD-8188-A5CD40C1A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1498"/>
              <a:ext cx="42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7" name="Line 9">
              <a:extLst>
                <a:ext uri="{FF2B5EF4-FFF2-40B4-BE49-F238E27FC236}">
                  <a16:creationId xmlns:a16="http://schemas.microsoft.com/office/drawing/2014/main" id="{7E34CD9D-06C9-43F1-B641-229DE703C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7" y="1498"/>
              <a:ext cx="0" cy="7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8" name="Freeform 10">
              <a:extLst>
                <a:ext uri="{FF2B5EF4-FFF2-40B4-BE49-F238E27FC236}">
                  <a16:creationId xmlns:a16="http://schemas.microsoft.com/office/drawing/2014/main" id="{E3E5C854-791E-48BD-8B8C-000D2EB8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6" y="1491"/>
              <a:ext cx="842" cy="779"/>
            </a:xfrm>
            <a:custGeom>
              <a:avLst/>
              <a:gdLst>
                <a:gd name="T0" fmla="*/ 0 w 907"/>
                <a:gd name="T1" fmla="*/ 37 h 915"/>
                <a:gd name="T2" fmla="*/ 51 w 907"/>
                <a:gd name="T3" fmla="*/ 8 h 915"/>
                <a:gd name="T4" fmla="*/ 103 w 907"/>
                <a:gd name="T5" fmla="*/ 3 h 915"/>
                <a:gd name="T6" fmla="*/ 153 w 907"/>
                <a:gd name="T7" fmla="*/ 9 h 915"/>
                <a:gd name="T8" fmla="*/ 204 w 907"/>
                <a:gd name="T9" fmla="*/ 37 h 9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7"/>
                <a:gd name="T16" fmla="*/ 0 h 915"/>
                <a:gd name="T17" fmla="*/ 907 w 907"/>
                <a:gd name="T18" fmla="*/ 915 h 9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7" h="915">
                  <a:moveTo>
                    <a:pt x="0" y="915"/>
                  </a:moveTo>
                  <a:cubicBezTo>
                    <a:pt x="75" y="627"/>
                    <a:pt x="151" y="340"/>
                    <a:pt x="226" y="189"/>
                  </a:cubicBezTo>
                  <a:cubicBezTo>
                    <a:pt x="301" y="38"/>
                    <a:pt x="377" y="0"/>
                    <a:pt x="453" y="8"/>
                  </a:cubicBezTo>
                  <a:cubicBezTo>
                    <a:pt x="529" y="16"/>
                    <a:pt x="604" y="84"/>
                    <a:pt x="680" y="235"/>
                  </a:cubicBezTo>
                  <a:cubicBezTo>
                    <a:pt x="756" y="386"/>
                    <a:pt x="831" y="650"/>
                    <a:pt x="907" y="91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9" name="Text Box 11">
              <a:extLst>
                <a:ext uri="{FF2B5EF4-FFF2-40B4-BE49-F238E27FC236}">
                  <a16:creationId xmlns:a16="http://schemas.microsoft.com/office/drawing/2014/main" id="{3AFCAC09-FFF9-409A-B32E-10EBE2961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406"/>
              <a:ext cx="1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4590" name="Text Box 12">
              <a:extLst>
                <a:ext uri="{FF2B5EF4-FFF2-40B4-BE49-F238E27FC236}">
                  <a16:creationId xmlns:a16="http://schemas.microsoft.com/office/drawing/2014/main" id="{D3341787-D912-4F8F-8592-7EC3BC652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2313"/>
              <a:ext cx="1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4591" name="Text Box 13">
              <a:extLst>
                <a:ext uri="{FF2B5EF4-FFF2-40B4-BE49-F238E27FC236}">
                  <a16:creationId xmlns:a16="http://schemas.microsoft.com/office/drawing/2014/main" id="{22E073F5-E67A-4D5F-9B4E-F18AEC99F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313"/>
              <a:ext cx="1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4592" name="Text Box 14">
              <a:extLst>
                <a:ext uri="{FF2B5EF4-FFF2-40B4-BE49-F238E27FC236}">
                  <a16:creationId xmlns:a16="http://schemas.microsoft.com/office/drawing/2014/main" id="{97B527AE-ECE0-410E-A4A7-57365D23F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2313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</a:rPr>
                <a:t>.5</a:t>
              </a:r>
            </a:p>
          </p:txBody>
        </p:sp>
      </p:grpSp>
      <p:sp>
        <p:nvSpPr>
          <p:cNvPr id="24583" name="슬라이드 번호 개체 틀 1">
            <a:extLst>
              <a:ext uri="{FF2B5EF4-FFF2-40B4-BE49-F238E27FC236}">
                <a16:creationId xmlns:a16="http://schemas.microsoft.com/office/drawing/2014/main" id="{EF01E484-1C33-470B-BE55-79EBD51D65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5D27A1-5B5D-4722-A5E7-840F9C6BC892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r>
              <a:rPr kumimoji="0" lang="en-US" altLang="ko-KR" sz="1400" dirty="0"/>
              <a:t>/18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3">
            <a:extLst>
              <a:ext uri="{FF2B5EF4-FFF2-40B4-BE49-F238E27FC236}">
                <a16:creationId xmlns:a16="http://schemas.microsoft.com/office/drawing/2014/main" id="{D10ADBE0-0D47-4F11-BEDA-30145A20E6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F69F6BC2-E85C-434C-B7DA-7E97C3ED1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Generalization and Overfitting (3)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DFC620C-1BFB-4476-BDF8-FA057F92B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Which one is better?</a:t>
            </a:r>
          </a:p>
        </p:txBody>
      </p:sp>
      <p:graphicFrame>
        <p:nvGraphicFramePr>
          <p:cNvPr id="25605" name="Object 4">
            <a:extLst>
              <a:ext uri="{FF2B5EF4-FFF2-40B4-BE49-F238E27FC236}">
                <a16:creationId xmlns:a16="http://schemas.microsoft.com/office/drawing/2014/main" id="{EA9D5541-10E4-4497-96B3-72E7EE0857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708275"/>
          <a:ext cx="2590800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차트" r:id="rId4" imgW="0" imgH="0" progId="Excel.Chart.8">
                  <p:embed/>
                </p:oleObj>
              </mc:Choice>
              <mc:Fallback>
                <p:oleObj name="차트" r:id="rId4" imgW="0" imgH="0" progId="Excel.Chart.8">
                  <p:embed/>
                  <p:pic>
                    <p:nvPicPr>
                      <p:cNvPr id="25605" name="Object 4">
                        <a:extLst>
                          <a:ext uri="{FF2B5EF4-FFF2-40B4-BE49-F238E27FC236}">
                            <a16:creationId xmlns:a16="http://schemas.microsoft.com/office/drawing/2014/main" id="{EA9D5541-10E4-4497-96B3-72E7EE0857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708275"/>
                        <a:ext cx="2590800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5">
            <a:extLst>
              <a:ext uri="{FF2B5EF4-FFF2-40B4-BE49-F238E27FC236}">
                <a16:creationId xmlns:a16="http://schemas.microsoft.com/office/drawing/2014/main" id="{19D4D2CD-11D6-4221-8F02-AADAD713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724400"/>
            <a:ext cx="158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Training data</a:t>
            </a:r>
          </a:p>
        </p:txBody>
      </p:sp>
      <p:graphicFrame>
        <p:nvGraphicFramePr>
          <p:cNvPr id="25607" name="Object 6">
            <a:extLst>
              <a:ext uri="{FF2B5EF4-FFF2-40B4-BE49-F238E27FC236}">
                <a16:creationId xmlns:a16="http://schemas.microsoft.com/office/drawing/2014/main" id="{E9DD4DE8-E5D7-4D62-A9DB-5FEEEAA893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7950" y="2001838"/>
          <a:ext cx="2376488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차트" r:id="rId6" imgW="0" imgH="0" progId="Excel.Chart.8">
                  <p:embed/>
                </p:oleObj>
              </mc:Choice>
              <mc:Fallback>
                <p:oleObj name="차트" r:id="rId6" imgW="0" imgH="0" progId="Excel.Chart.8">
                  <p:embed/>
                  <p:pic>
                    <p:nvPicPr>
                      <p:cNvPr id="25607" name="Object 6">
                        <a:extLst>
                          <a:ext uri="{FF2B5EF4-FFF2-40B4-BE49-F238E27FC236}">
                            <a16:creationId xmlns:a16="http://schemas.microsoft.com/office/drawing/2014/main" id="{E9DD4DE8-E5D7-4D62-A9DB-5FEEEAA893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2001838"/>
                        <a:ext cx="2376488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274F66DD-B52A-45B0-94EF-135421B710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38900" y="2001838"/>
          <a:ext cx="2376488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차트" r:id="rId7" imgW="0" imgH="0" progId="Excel.Chart.8">
                  <p:embed/>
                </p:oleObj>
              </mc:Choice>
              <mc:Fallback>
                <p:oleObj name="차트" r:id="rId7" imgW="0" imgH="0" progId="Excel.Chart.8">
                  <p:embed/>
                  <p:pic>
                    <p:nvPicPr>
                      <p:cNvPr id="25608" name="Object 8">
                        <a:extLst>
                          <a:ext uri="{FF2B5EF4-FFF2-40B4-BE49-F238E27FC236}">
                            <a16:creationId xmlns:a16="http://schemas.microsoft.com/office/drawing/2014/main" id="{274F66DD-B52A-45B0-94EF-135421B710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0" y="2001838"/>
                        <a:ext cx="2376488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>
            <a:extLst>
              <a:ext uri="{FF2B5EF4-FFF2-40B4-BE49-F238E27FC236}">
                <a16:creationId xmlns:a16="http://schemas.microsoft.com/office/drawing/2014/main" id="{031C1856-8254-4C8A-9CD6-EC7ECF2CDB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6213" y="4062413"/>
          <a:ext cx="2376487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차트" r:id="rId8" imgW="0" imgH="0" progId="Excel.Chart.8">
                  <p:embed/>
                </p:oleObj>
              </mc:Choice>
              <mc:Fallback>
                <p:oleObj name="차트" r:id="rId8" imgW="0" imgH="0" progId="Excel.Chart.8">
                  <p:embed/>
                  <p:pic>
                    <p:nvPicPr>
                      <p:cNvPr id="25609" name="Object 9">
                        <a:extLst>
                          <a:ext uri="{FF2B5EF4-FFF2-40B4-BE49-F238E27FC236}">
                            <a16:creationId xmlns:a16="http://schemas.microsoft.com/office/drawing/2014/main" id="{031C1856-8254-4C8A-9CD6-EC7ECF2CDB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4062413"/>
                        <a:ext cx="2376487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Freeform 12">
            <a:extLst>
              <a:ext uri="{FF2B5EF4-FFF2-40B4-BE49-F238E27FC236}">
                <a16:creationId xmlns:a16="http://schemas.microsoft.com/office/drawing/2014/main" id="{53DA18C6-4E47-4EE8-86CE-B225C391EF92}"/>
              </a:ext>
            </a:extLst>
          </p:cNvPr>
          <p:cNvSpPr>
            <a:spLocks/>
          </p:cNvSpPr>
          <p:nvPr/>
        </p:nvSpPr>
        <p:spPr bwMode="auto">
          <a:xfrm>
            <a:off x="4205288" y="2382838"/>
            <a:ext cx="2000250" cy="1335087"/>
          </a:xfrm>
          <a:custGeom>
            <a:avLst/>
            <a:gdLst>
              <a:gd name="T0" fmla="*/ 0 w 1260"/>
              <a:gd name="T1" fmla="*/ 2147483646 h 841"/>
              <a:gd name="T2" fmla="*/ 2147483646 w 1260"/>
              <a:gd name="T3" fmla="*/ 2147483646 h 841"/>
              <a:gd name="T4" fmla="*/ 2147483646 w 1260"/>
              <a:gd name="T5" fmla="*/ 2147483646 h 841"/>
              <a:gd name="T6" fmla="*/ 2147483646 w 1260"/>
              <a:gd name="T7" fmla="*/ 2147483646 h 841"/>
              <a:gd name="T8" fmla="*/ 2147483646 w 1260"/>
              <a:gd name="T9" fmla="*/ 2147483646 h 841"/>
              <a:gd name="T10" fmla="*/ 2147483646 w 1260"/>
              <a:gd name="T11" fmla="*/ 2147483646 h 841"/>
              <a:gd name="T12" fmla="*/ 2147483646 w 1260"/>
              <a:gd name="T13" fmla="*/ 2147483646 h 841"/>
              <a:gd name="T14" fmla="*/ 2147483646 w 1260"/>
              <a:gd name="T15" fmla="*/ 2147483646 h 841"/>
              <a:gd name="T16" fmla="*/ 2147483646 w 1260"/>
              <a:gd name="T17" fmla="*/ 2147483646 h 8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60"/>
              <a:gd name="T28" fmla="*/ 0 h 841"/>
              <a:gd name="T29" fmla="*/ 1260 w 1260"/>
              <a:gd name="T30" fmla="*/ 841 h 8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60" h="841">
                <a:moveTo>
                  <a:pt x="0" y="841"/>
                </a:moveTo>
                <a:cubicBezTo>
                  <a:pt x="83" y="642"/>
                  <a:pt x="166" y="443"/>
                  <a:pt x="250" y="311"/>
                </a:cubicBezTo>
                <a:cubicBezTo>
                  <a:pt x="334" y="179"/>
                  <a:pt x="442" y="98"/>
                  <a:pt x="506" y="49"/>
                </a:cubicBezTo>
                <a:cubicBezTo>
                  <a:pt x="570" y="0"/>
                  <a:pt x="590" y="17"/>
                  <a:pt x="632" y="17"/>
                </a:cubicBezTo>
                <a:cubicBezTo>
                  <a:pt x="674" y="17"/>
                  <a:pt x="714" y="27"/>
                  <a:pt x="756" y="49"/>
                </a:cubicBezTo>
                <a:cubicBezTo>
                  <a:pt x="798" y="71"/>
                  <a:pt x="844" y="105"/>
                  <a:pt x="886" y="149"/>
                </a:cubicBezTo>
                <a:cubicBezTo>
                  <a:pt x="928" y="193"/>
                  <a:pt x="969" y="249"/>
                  <a:pt x="1010" y="315"/>
                </a:cubicBezTo>
                <a:cubicBezTo>
                  <a:pt x="1051" y="381"/>
                  <a:pt x="1092" y="455"/>
                  <a:pt x="1134" y="543"/>
                </a:cubicBezTo>
                <a:cubicBezTo>
                  <a:pt x="1176" y="631"/>
                  <a:pt x="1218" y="736"/>
                  <a:pt x="1260" y="841"/>
                </a:cubicBezTo>
              </a:path>
            </a:pathLst>
          </a:custGeom>
          <a:noFill/>
          <a:ln w="254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11" name="Freeform 14">
            <a:extLst>
              <a:ext uri="{FF2B5EF4-FFF2-40B4-BE49-F238E27FC236}">
                <a16:creationId xmlns:a16="http://schemas.microsoft.com/office/drawing/2014/main" id="{BED991B8-0768-42C0-9A15-8BFDE22F97F1}"/>
              </a:ext>
            </a:extLst>
          </p:cNvPr>
          <p:cNvSpPr>
            <a:spLocks/>
          </p:cNvSpPr>
          <p:nvPr/>
        </p:nvSpPr>
        <p:spPr bwMode="auto">
          <a:xfrm>
            <a:off x="6721475" y="2381250"/>
            <a:ext cx="2008188" cy="1339850"/>
          </a:xfrm>
          <a:custGeom>
            <a:avLst/>
            <a:gdLst>
              <a:gd name="T0" fmla="*/ 2147483646 w 1265"/>
              <a:gd name="T1" fmla="*/ 2147483646 h 844"/>
              <a:gd name="T2" fmla="*/ 2147483646 w 1265"/>
              <a:gd name="T3" fmla="*/ 2147483646 h 844"/>
              <a:gd name="T4" fmla="*/ 2147483646 w 1265"/>
              <a:gd name="T5" fmla="*/ 2147483646 h 844"/>
              <a:gd name="T6" fmla="*/ 2147483646 w 1265"/>
              <a:gd name="T7" fmla="*/ 2147483646 h 844"/>
              <a:gd name="T8" fmla="*/ 2147483646 w 1265"/>
              <a:gd name="T9" fmla="*/ 2147483646 h 844"/>
              <a:gd name="T10" fmla="*/ 2147483646 w 1265"/>
              <a:gd name="T11" fmla="*/ 2147483646 h 844"/>
              <a:gd name="T12" fmla="*/ 2147483646 w 1265"/>
              <a:gd name="T13" fmla="*/ 2147483646 h 844"/>
              <a:gd name="T14" fmla="*/ 2147483646 w 1265"/>
              <a:gd name="T15" fmla="*/ 2147483646 h 844"/>
              <a:gd name="T16" fmla="*/ 2147483646 w 1265"/>
              <a:gd name="T17" fmla="*/ 2147483646 h 844"/>
              <a:gd name="T18" fmla="*/ 2147483646 w 1265"/>
              <a:gd name="T19" fmla="*/ 2147483646 h 844"/>
              <a:gd name="T20" fmla="*/ 2147483646 w 1265"/>
              <a:gd name="T21" fmla="*/ 2147483646 h 844"/>
              <a:gd name="T22" fmla="*/ 2147483646 w 1265"/>
              <a:gd name="T23" fmla="*/ 2147483646 h 844"/>
              <a:gd name="T24" fmla="*/ 2147483646 w 1265"/>
              <a:gd name="T25" fmla="*/ 2147483646 h 844"/>
              <a:gd name="T26" fmla="*/ 2147483646 w 1265"/>
              <a:gd name="T27" fmla="*/ 2147483646 h 844"/>
              <a:gd name="T28" fmla="*/ 2147483646 w 1265"/>
              <a:gd name="T29" fmla="*/ 2147483646 h 844"/>
              <a:gd name="T30" fmla="*/ 2147483646 w 1265"/>
              <a:gd name="T31" fmla="*/ 2147483646 h 844"/>
              <a:gd name="T32" fmla="*/ 2147483646 w 1265"/>
              <a:gd name="T33" fmla="*/ 2147483646 h 844"/>
              <a:gd name="T34" fmla="*/ 2147483646 w 1265"/>
              <a:gd name="T35" fmla="*/ 2147483646 h 844"/>
              <a:gd name="T36" fmla="*/ 2147483646 w 1265"/>
              <a:gd name="T37" fmla="*/ 2147483646 h 844"/>
              <a:gd name="T38" fmla="*/ 2147483646 w 1265"/>
              <a:gd name="T39" fmla="*/ 2147483646 h 844"/>
              <a:gd name="T40" fmla="*/ 2147483646 w 1265"/>
              <a:gd name="T41" fmla="*/ 2147483646 h 8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265"/>
              <a:gd name="T64" fmla="*/ 0 h 844"/>
              <a:gd name="T65" fmla="*/ 1265 w 1265"/>
              <a:gd name="T66" fmla="*/ 844 h 8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265" h="844">
                <a:moveTo>
                  <a:pt x="5" y="840"/>
                </a:moveTo>
                <a:cubicBezTo>
                  <a:pt x="2" y="788"/>
                  <a:pt x="0" y="737"/>
                  <a:pt x="21" y="688"/>
                </a:cubicBezTo>
                <a:cubicBezTo>
                  <a:pt x="42" y="639"/>
                  <a:pt x="98" y="584"/>
                  <a:pt x="133" y="544"/>
                </a:cubicBezTo>
                <a:cubicBezTo>
                  <a:pt x="168" y="504"/>
                  <a:pt x="211" y="485"/>
                  <a:pt x="231" y="446"/>
                </a:cubicBezTo>
                <a:cubicBezTo>
                  <a:pt x="251" y="407"/>
                  <a:pt x="241" y="353"/>
                  <a:pt x="251" y="312"/>
                </a:cubicBezTo>
                <a:cubicBezTo>
                  <a:pt x="261" y="271"/>
                  <a:pt x="272" y="229"/>
                  <a:pt x="293" y="202"/>
                </a:cubicBezTo>
                <a:cubicBezTo>
                  <a:pt x="314" y="175"/>
                  <a:pt x="348" y="164"/>
                  <a:pt x="377" y="150"/>
                </a:cubicBezTo>
                <a:cubicBezTo>
                  <a:pt x="406" y="136"/>
                  <a:pt x="445" y="137"/>
                  <a:pt x="467" y="120"/>
                </a:cubicBezTo>
                <a:cubicBezTo>
                  <a:pt x="489" y="103"/>
                  <a:pt x="495" y="69"/>
                  <a:pt x="511" y="50"/>
                </a:cubicBezTo>
                <a:cubicBezTo>
                  <a:pt x="527" y="31"/>
                  <a:pt x="544" y="12"/>
                  <a:pt x="565" y="6"/>
                </a:cubicBezTo>
                <a:cubicBezTo>
                  <a:pt x="586" y="0"/>
                  <a:pt x="617" y="9"/>
                  <a:pt x="637" y="16"/>
                </a:cubicBezTo>
                <a:cubicBezTo>
                  <a:pt x="657" y="23"/>
                  <a:pt x="666" y="40"/>
                  <a:pt x="687" y="46"/>
                </a:cubicBezTo>
                <a:cubicBezTo>
                  <a:pt x="708" y="52"/>
                  <a:pt x="739" y="49"/>
                  <a:pt x="763" y="54"/>
                </a:cubicBezTo>
                <a:cubicBezTo>
                  <a:pt x="787" y="59"/>
                  <a:pt x="812" y="62"/>
                  <a:pt x="833" y="78"/>
                </a:cubicBezTo>
                <a:cubicBezTo>
                  <a:pt x="854" y="94"/>
                  <a:pt x="872" y="118"/>
                  <a:pt x="887" y="148"/>
                </a:cubicBezTo>
                <a:cubicBezTo>
                  <a:pt x="902" y="178"/>
                  <a:pt x="899" y="232"/>
                  <a:pt x="921" y="260"/>
                </a:cubicBezTo>
                <a:cubicBezTo>
                  <a:pt x="943" y="288"/>
                  <a:pt x="985" y="292"/>
                  <a:pt x="1017" y="316"/>
                </a:cubicBezTo>
                <a:cubicBezTo>
                  <a:pt x="1049" y="340"/>
                  <a:pt x="1090" y="365"/>
                  <a:pt x="1111" y="404"/>
                </a:cubicBezTo>
                <a:cubicBezTo>
                  <a:pt x="1132" y="443"/>
                  <a:pt x="1129" y="500"/>
                  <a:pt x="1141" y="550"/>
                </a:cubicBezTo>
                <a:cubicBezTo>
                  <a:pt x="1153" y="600"/>
                  <a:pt x="1160" y="657"/>
                  <a:pt x="1181" y="706"/>
                </a:cubicBezTo>
                <a:cubicBezTo>
                  <a:pt x="1202" y="755"/>
                  <a:pt x="1233" y="799"/>
                  <a:pt x="1265" y="844"/>
                </a:cubicBezTo>
              </a:path>
            </a:pathLst>
          </a:custGeom>
          <a:noFill/>
          <a:ln w="254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12" name="Freeform 16">
            <a:extLst>
              <a:ext uri="{FF2B5EF4-FFF2-40B4-BE49-F238E27FC236}">
                <a16:creationId xmlns:a16="http://schemas.microsoft.com/office/drawing/2014/main" id="{C220E924-DF80-4F75-9E45-9748C9E3B084}"/>
              </a:ext>
            </a:extLst>
          </p:cNvPr>
          <p:cNvSpPr>
            <a:spLocks/>
          </p:cNvSpPr>
          <p:nvPr/>
        </p:nvSpPr>
        <p:spPr bwMode="auto">
          <a:xfrm>
            <a:off x="5540375" y="4467225"/>
            <a:ext cx="2009775" cy="1314450"/>
          </a:xfrm>
          <a:custGeom>
            <a:avLst/>
            <a:gdLst>
              <a:gd name="T0" fmla="*/ 0 w 1266"/>
              <a:gd name="T1" fmla="*/ 2147483646 h 828"/>
              <a:gd name="T2" fmla="*/ 2147483646 w 1266"/>
              <a:gd name="T3" fmla="*/ 2147483646 h 828"/>
              <a:gd name="T4" fmla="*/ 2147483646 w 1266"/>
              <a:gd name="T5" fmla="*/ 2147483646 h 828"/>
              <a:gd name="T6" fmla="*/ 2147483646 w 1266"/>
              <a:gd name="T7" fmla="*/ 2147483646 h 828"/>
              <a:gd name="T8" fmla="*/ 2147483646 w 1266"/>
              <a:gd name="T9" fmla="*/ 2147483646 h 828"/>
              <a:gd name="T10" fmla="*/ 2147483646 w 1266"/>
              <a:gd name="T11" fmla="*/ 2147483646 h 828"/>
              <a:gd name="T12" fmla="*/ 2147483646 w 1266"/>
              <a:gd name="T13" fmla="*/ 2147483646 h 828"/>
              <a:gd name="T14" fmla="*/ 2147483646 w 1266"/>
              <a:gd name="T15" fmla="*/ 2147483646 h 828"/>
              <a:gd name="T16" fmla="*/ 2147483646 w 1266"/>
              <a:gd name="T17" fmla="*/ 2147483646 h 828"/>
              <a:gd name="T18" fmla="*/ 2147483646 w 1266"/>
              <a:gd name="T19" fmla="*/ 2147483646 h 828"/>
              <a:gd name="T20" fmla="*/ 2147483646 w 1266"/>
              <a:gd name="T21" fmla="*/ 2147483646 h 828"/>
              <a:gd name="T22" fmla="*/ 2147483646 w 1266"/>
              <a:gd name="T23" fmla="*/ 2147483646 h 828"/>
              <a:gd name="T24" fmla="*/ 2147483646 w 1266"/>
              <a:gd name="T25" fmla="*/ 2147483646 h 828"/>
              <a:gd name="T26" fmla="*/ 2147483646 w 1266"/>
              <a:gd name="T27" fmla="*/ 2147483646 h 828"/>
              <a:gd name="T28" fmla="*/ 2147483646 w 1266"/>
              <a:gd name="T29" fmla="*/ 0 h 828"/>
              <a:gd name="T30" fmla="*/ 2147483646 w 1266"/>
              <a:gd name="T31" fmla="*/ 2147483646 h 828"/>
              <a:gd name="T32" fmla="*/ 2147483646 w 1266"/>
              <a:gd name="T33" fmla="*/ 2147483646 h 828"/>
              <a:gd name="T34" fmla="*/ 2147483646 w 1266"/>
              <a:gd name="T35" fmla="*/ 2147483646 h 828"/>
              <a:gd name="T36" fmla="*/ 2147483646 w 1266"/>
              <a:gd name="T37" fmla="*/ 2147483646 h 828"/>
              <a:gd name="T38" fmla="*/ 2147483646 w 1266"/>
              <a:gd name="T39" fmla="*/ 2147483646 h 828"/>
              <a:gd name="T40" fmla="*/ 2147483646 w 1266"/>
              <a:gd name="T41" fmla="*/ 2147483646 h 828"/>
              <a:gd name="T42" fmla="*/ 2147483646 w 1266"/>
              <a:gd name="T43" fmla="*/ 2147483646 h 828"/>
              <a:gd name="T44" fmla="*/ 2147483646 w 1266"/>
              <a:gd name="T45" fmla="*/ 2147483646 h 828"/>
              <a:gd name="T46" fmla="*/ 2147483646 w 1266"/>
              <a:gd name="T47" fmla="*/ 2147483646 h 828"/>
              <a:gd name="T48" fmla="*/ 2147483646 w 1266"/>
              <a:gd name="T49" fmla="*/ 2147483646 h 828"/>
              <a:gd name="T50" fmla="*/ 2147483646 w 1266"/>
              <a:gd name="T51" fmla="*/ 2147483646 h 828"/>
              <a:gd name="T52" fmla="*/ 2147483646 w 1266"/>
              <a:gd name="T53" fmla="*/ 2147483646 h 828"/>
              <a:gd name="T54" fmla="*/ 2147483646 w 1266"/>
              <a:gd name="T55" fmla="*/ 2147483646 h 828"/>
              <a:gd name="T56" fmla="*/ 2147483646 w 1266"/>
              <a:gd name="T57" fmla="*/ 2147483646 h 82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66"/>
              <a:gd name="T88" fmla="*/ 0 h 828"/>
              <a:gd name="T89" fmla="*/ 1266 w 1266"/>
              <a:gd name="T90" fmla="*/ 828 h 82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66" h="828">
                <a:moveTo>
                  <a:pt x="0" y="826"/>
                </a:moveTo>
                <a:lnTo>
                  <a:pt x="118" y="826"/>
                </a:lnTo>
                <a:lnTo>
                  <a:pt x="126" y="530"/>
                </a:lnTo>
                <a:lnTo>
                  <a:pt x="146" y="828"/>
                </a:lnTo>
                <a:lnTo>
                  <a:pt x="242" y="824"/>
                </a:lnTo>
                <a:lnTo>
                  <a:pt x="248" y="298"/>
                </a:lnTo>
                <a:lnTo>
                  <a:pt x="276" y="824"/>
                </a:lnTo>
                <a:lnTo>
                  <a:pt x="370" y="822"/>
                </a:lnTo>
                <a:lnTo>
                  <a:pt x="382" y="130"/>
                </a:lnTo>
                <a:lnTo>
                  <a:pt x="404" y="824"/>
                </a:lnTo>
                <a:lnTo>
                  <a:pt x="498" y="822"/>
                </a:lnTo>
                <a:lnTo>
                  <a:pt x="506" y="36"/>
                </a:lnTo>
                <a:lnTo>
                  <a:pt x="534" y="824"/>
                </a:lnTo>
                <a:lnTo>
                  <a:pt x="616" y="824"/>
                </a:lnTo>
                <a:lnTo>
                  <a:pt x="632" y="0"/>
                </a:lnTo>
                <a:lnTo>
                  <a:pt x="660" y="824"/>
                </a:lnTo>
                <a:lnTo>
                  <a:pt x="756" y="822"/>
                </a:lnTo>
                <a:lnTo>
                  <a:pt x="760" y="34"/>
                </a:lnTo>
                <a:lnTo>
                  <a:pt x="788" y="826"/>
                </a:lnTo>
                <a:lnTo>
                  <a:pt x="886" y="822"/>
                </a:lnTo>
                <a:lnTo>
                  <a:pt x="890" y="130"/>
                </a:lnTo>
                <a:lnTo>
                  <a:pt x="914" y="826"/>
                </a:lnTo>
                <a:lnTo>
                  <a:pt x="1004" y="824"/>
                </a:lnTo>
                <a:lnTo>
                  <a:pt x="1012" y="298"/>
                </a:lnTo>
                <a:lnTo>
                  <a:pt x="1040" y="822"/>
                </a:lnTo>
                <a:lnTo>
                  <a:pt x="1130" y="822"/>
                </a:lnTo>
                <a:lnTo>
                  <a:pt x="1136" y="528"/>
                </a:lnTo>
                <a:lnTo>
                  <a:pt x="1168" y="822"/>
                </a:lnTo>
                <a:lnTo>
                  <a:pt x="1266" y="82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13" name="슬라이드 번호 개체 틀 1">
            <a:extLst>
              <a:ext uri="{FF2B5EF4-FFF2-40B4-BE49-F238E27FC236}">
                <a16:creationId xmlns:a16="http://schemas.microsoft.com/office/drawing/2014/main" id="{83BE5521-1492-45FA-8958-201769FBD6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929B94-99B6-4C28-8010-12041A09A613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r>
              <a:rPr kumimoji="0" lang="en-US" altLang="ko-KR" sz="1400" dirty="0"/>
              <a:t>/18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바닥글 개체 틀 3">
            <a:extLst>
              <a:ext uri="{FF2B5EF4-FFF2-40B4-BE49-F238E27FC236}">
                <a16:creationId xmlns:a16="http://schemas.microsoft.com/office/drawing/2014/main" id="{22AAB07C-0F61-46DE-A2A8-8D10AC8113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591DF90-82D1-4000-B17C-884E35C3E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Generalization and Overfitting (4)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9B78DAA-6E31-47C3-BCC1-C7F3A93C0B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To increase generalization accuracy</a:t>
            </a:r>
          </a:p>
          <a:p>
            <a:pPr lvl="1" eaLnBrk="1" hangingPunct="1"/>
            <a:r>
              <a:rPr lang="en-US" altLang="ko-KR" dirty="0"/>
              <a:t>Find the optimal number of neurons</a:t>
            </a:r>
          </a:p>
          <a:p>
            <a:pPr lvl="1" eaLnBrk="1" hangingPunct="1"/>
            <a:r>
              <a:rPr lang="en-US" altLang="ko-KR" dirty="0"/>
              <a:t>Find the optimal number of training iterations</a:t>
            </a:r>
          </a:p>
          <a:p>
            <a:pPr lvl="1" eaLnBrk="1" hangingPunct="1"/>
            <a:r>
              <a:rPr lang="en-US" altLang="ko-KR" dirty="0"/>
              <a:t>Use regularization</a:t>
            </a:r>
          </a:p>
          <a:p>
            <a:pPr lvl="1" eaLnBrk="1" hangingPunct="1"/>
            <a:r>
              <a:rPr lang="en-US" altLang="ko-KR" dirty="0"/>
              <a:t>Use more training data</a:t>
            </a:r>
          </a:p>
        </p:txBody>
      </p:sp>
      <p:sp>
        <p:nvSpPr>
          <p:cNvPr id="26629" name="슬라이드 번호 개체 틀 1">
            <a:extLst>
              <a:ext uri="{FF2B5EF4-FFF2-40B4-BE49-F238E27FC236}">
                <a16:creationId xmlns:a16="http://schemas.microsoft.com/office/drawing/2014/main" id="{50AAEE0E-6770-46B0-BCE3-253F5CA027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DA460D-E87A-4E0F-841D-451E03A7D1B6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r>
              <a:rPr kumimoji="0" lang="en-US" altLang="ko-KR" sz="1400" dirty="0"/>
              <a:t>/18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바닥글 개체 틀 3">
            <a:extLst>
              <a:ext uri="{FF2B5EF4-FFF2-40B4-BE49-F238E27FC236}">
                <a16:creationId xmlns:a16="http://schemas.microsoft.com/office/drawing/2014/main" id="{AB4DB057-E0B1-4397-8A8C-261DA5A8BA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2D060349-9C8D-423A-9252-B08D5831C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Generalization and Overfitting (5)</a:t>
            </a:r>
          </a:p>
        </p:txBody>
      </p:sp>
      <p:graphicFrame>
        <p:nvGraphicFramePr>
          <p:cNvPr id="27652" name="Object 3">
            <a:extLst>
              <a:ext uri="{FF2B5EF4-FFF2-40B4-BE49-F238E27FC236}">
                <a16:creationId xmlns:a16="http://schemas.microsoft.com/office/drawing/2014/main" id="{1125338F-2EC5-469C-BA6E-0646B1FEF53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23850" y="1484313"/>
          <a:ext cx="8351838" cy="456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비트맵 이미지" r:id="rId4" imgW="7257143" imgH="3962953" progId="Paint.Picture">
                  <p:embed/>
                </p:oleObj>
              </mc:Choice>
              <mc:Fallback>
                <p:oleObj name="비트맵 이미지" r:id="rId4" imgW="7257143" imgH="3962953" progId="Paint.Picture">
                  <p:embed/>
                  <p:pic>
                    <p:nvPicPr>
                      <p:cNvPr id="27652" name="Object 3">
                        <a:extLst>
                          <a:ext uri="{FF2B5EF4-FFF2-40B4-BE49-F238E27FC236}">
                            <a16:creationId xmlns:a16="http://schemas.microsoft.com/office/drawing/2014/main" id="{1125338F-2EC5-469C-BA6E-0646B1FEF5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484313"/>
                        <a:ext cx="8351838" cy="456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슬라이드 번호 개체 틀 1">
            <a:extLst>
              <a:ext uri="{FF2B5EF4-FFF2-40B4-BE49-F238E27FC236}">
                <a16:creationId xmlns:a16="http://schemas.microsoft.com/office/drawing/2014/main" id="{964A6BD0-E05E-4EC4-B4E3-A28C1A9F74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3D8895-760F-4FD6-98DE-5C10524CB991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r>
              <a:rPr kumimoji="0" lang="en-US" altLang="ko-KR" sz="1400" dirty="0"/>
              <a:t>/18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바닥글 개체 틀 3">
            <a:extLst>
              <a:ext uri="{FF2B5EF4-FFF2-40B4-BE49-F238E27FC236}">
                <a16:creationId xmlns:a16="http://schemas.microsoft.com/office/drawing/2014/main" id="{B153CBEC-9993-40C0-9633-4965161DFB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2D91C7F5-7706-4AD0-BCFB-AE2F07BE2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Contents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4AD59F0-724F-4C39-89B0-872F85C6C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Introduction</a:t>
            </a:r>
          </a:p>
          <a:p>
            <a:pPr eaLnBrk="1" hangingPunct="1"/>
            <a:r>
              <a:rPr lang="en-US" altLang="ko-KR"/>
              <a:t>Simple Mathematical Model</a:t>
            </a:r>
          </a:p>
          <a:p>
            <a:pPr eaLnBrk="1" hangingPunct="1"/>
            <a:r>
              <a:rPr lang="en-US" altLang="ko-KR"/>
              <a:t>What a Perceptron Can Do?</a:t>
            </a:r>
          </a:p>
          <a:p>
            <a:pPr eaLnBrk="1" hangingPunct="1"/>
            <a:r>
              <a:rPr lang="en-US" altLang="ko-KR"/>
              <a:t>What a Neural Network Can Do?</a:t>
            </a:r>
          </a:p>
          <a:p>
            <a:pPr eaLnBrk="1" hangingPunct="1"/>
            <a:r>
              <a:rPr lang="en-US" altLang="ko-KR"/>
              <a:t>Multilayer Perceptron</a:t>
            </a:r>
          </a:p>
          <a:p>
            <a:pPr eaLnBrk="1" hangingPunct="1"/>
            <a:r>
              <a:rPr lang="en-US" altLang="ko-KR"/>
              <a:t>Error Back Propagation</a:t>
            </a:r>
          </a:p>
          <a:p>
            <a:pPr eaLnBrk="1" hangingPunct="1"/>
            <a:r>
              <a:rPr lang="en-US" altLang="ko-KR"/>
              <a:t>Generalization and Overfitting</a:t>
            </a:r>
          </a:p>
          <a:p>
            <a:pPr eaLnBrk="1" hangingPunct="1"/>
            <a:r>
              <a:rPr lang="en-US" altLang="ko-KR"/>
              <a:t>Advanced Topics</a:t>
            </a:r>
          </a:p>
          <a:p>
            <a:pPr eaLnBrk="1" hangingPunct="1"/>
            <a:r>
              <a:rPr lang="en-US" altLang="ko-KR"/>
              <a:t>Concluding Remarks</a:t>
            </a:r>
          </a:p>
        </p:txBody>
      </p:sp>
      <p:sp>
        <p:nvSpPr>
          <p:cNvPr id="15365" name="슬라이드 번호 개체 틀 1">
            <a:extLst>
              <a:ext uri="{FF2B5EF4-FFF2-40B4-BE49-F238E27FC236}">
                <a16:creationId xmlns:a16="http://schemas.microsoft.com/office/drawing/2014/main" id="{8D30DDF5-A517-45CF-AEF9-B2E19BA6DA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1F16F0-73BF-43CD-AC4C-B63DD65D30D2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r>
              <a:rPr kumimoji="0" lang="en-US" altLang="ko-KR" sz="1400" dirty="0"/>
              <a:t>/18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>
            <a:extLst>
              <a:ext uri="{FF2B5EF4-FFF2-40B4-BE49-F238E27FC236}">
                <a16:creationId xmlns:a16="http://schemas.microsoft.com/office/drawing/2014/main" id="{B2EAB857-0908-45A0-AEFB-9D69E0D4988F}"/>
              </a:ext>
            </a:extLst>
          </p:cNvPr>
          <p:cNvSpPr/>
          <p:nvPr/>
        </p:nvSpPr>
        <p:spPr bwMode="auto">
          <a:xfrm>
            <a:off x="5436096" y="3148364"/>
            <a:ext cx="830335" cy="1937986"/>
          </a:xfrm>
          <a:prstGeom prst="ellipse">
            <a:avLst/>
          </a:prstGeom>
          <a:solidFill>
            <a:srgbClr val="FFC000">
              <a:alpha val="50000"/>
            </a:srgbClr>
          </a:solidFill>
          <a:ln w="254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386" name="바닥글 개체 틀 3">
            <a:extLst>
              <a:ext uri="{FF2B5EF4-FFF2-40B4-BE49-F238E27FC236}">
                <a16:creationId xmlns:a16="http://schemas.microsoft.com/office/drawing/2014/main" id="{9893D55C-71A4-4D48-BCED-C3C35EE02C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34DCDDD-18C3-4D01-ADE0-93CABF1FE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 of Error Back Propagation (1)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F455554-5792-4AC0-B1A0-0ADF52B7D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ko-KR" dirty="0"/>
              <a:t>Example : XOR</a:t>
            </a:r>
          </a:p>
          <a:p>
            <a:pPr lvl="1" eaLnBrk="1" hangingPunct="1"/>
            <a:r>
              <a:rPr lang="en-US" altLang="ko-KR" dirty="0"/>
              <a:t>Hidden nodes : 2</a:t>
            </a:r>
          </a:p>
          <a:p>
            <a:pPr lvl="1" eaLnBrk="1" hangingPunct="1"/>
            <a:r>
              <a:rPr lang="en-US" altLang="ko-KR" dirty="0"/>
              <a:t>Learning rate : 0.5</a:t>
            </a:r>
          </a:p>
          <a:p>
            <a:pPr lvl="1" eaLnBrk="1" hangingPunct="1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7714" name="Group 82">
                <a:extLst>
                  <a:ext uri="{FF2B5EF4-FFF2-40B4-BE49-F238E27FC236}">
                    <a16:creationId xmlns:a16="http://schemas.microsoft.com/office/drawing/2014/main" id="{ECE7D7C7-C185-1D4C-9603-D9BE567AA1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4323013"/>
                  </p:ext>
                </p:extLst>
              </p:nvPr>
            </p:nvGraphicFramePr>
            <p:xfrm>
              <a:off x="1116013" y="3429000"/>
              <a:ext cx="2286000" cy="1800227"/>
            </p:xfrm>
            <a:graphic>
              <a:graphicData uri="http://schemas.openxmlformats.org/drawingml/2006/table">
                <a:tbl>
                  <a:tblPr/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363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363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8775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363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0363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7714" name="Group 82">
                <a:extLst>
                  <a:ext uri="{FF2B5EF4-FFF2-40B4-BE49-F238E27FC236}">
                    <a16:creationId xmlns:a16="http://schemas.microsoft.com/office/drawing/2014/main" id="{ECE7D7C7-C185-1D4C-9603-D9BE567AA1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4323013"/>
                  </p:ext>
                </p:extLst>
              </p:nvPr>
            </p:nvGraphicFramePr>
            <p:xfrm>
              <a:off x="1116013" y="3429000"/>
              <a:ext cx="2286000" cy="1800227"/>
            </p:xfrm>
            <a:graphic>
              <a:graphicData uri="http://schemas.openxmlformats.org/drawingml/2006/table">
                <a:tbl>
                  <a:tblPr/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3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800" t="-1695" r="-202400" b="-425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0000" t="-1695" r="-100794" b="-425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1600" t="-1695" r="-1600" b="-425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363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8775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363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0363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415" name="Oval 32">
            <a:extLst>
              <a:ext uri="{FF2B5EF4-FFF2-40B4-BE49-F238E27FC236}">
                <a16:creationId xmlns:a16="http://schemas.microsoft.com/office/drawing/2014/main" id="{AB190BDF-7557-4B06-86D8-86D22232B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4292600"/>
            <a:ext cx="295275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6416" name="Oval 33">
            <a:extLst>
              <a:ext uri="{FF2B5EF4-FFF2-40B4-BE49-F238E27FC236}">
                <a16:creationId xmlns:a16="http://schemas.microsoft.com/office/drawing/2014/main" id="{1914B90E-40D4-41B7-9D7E-2BC17B942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3508375"/>
            <a:ext cx="295275" cy="303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6417" name="Line 34">
            <a:extLst>
              <a:ext uri="{FF2B5EF4-FFF2-40B4-BE49-F238E27FC236}">
                <a16:creationId xmlns:a16="http://schemas.microsoft.com/office/drawing/2014/main" id="{37558A48-EDF4-4D23-B3E4-DE51C6CB4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4238" y="3652838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18" name="Line 35">
            <a:extLst>
              <a:ext uri="{FF2B5EF4-FFF2-40B4-BE49-F238E27FC236}">
                <a16:creationId xmlns:a16="http://schemas.microsoft.com/office/drawing/2014/main" id="{F5C9662C-FCBF-4083-B2CD-EFB79FBC8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5025" y="443865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16419" name="AutoShape 36">
            <a:extLst>
              <a:ext uri="{FF2B5EF4-FFF2-40B4-BE49-F238E27FC236}">
                <a16:creationId xmlns:a16="http://schemas.microsoft.com/office/drawing/2014/main" id="{96542C4F-1113-4598-AB22-E1FD1A5BB73F}"/>
              </a:ext>
            </a:extLst>
          </p:cNvPr>
          <p:cNvCxnSpPr>
            <a:cxnSpLocks noChangeShapeType="1"/>
            <a:stCxn id="16417" idx="1"/>
            <a:endCxn id="16415" idx="2"/>
          </p:cNvCxnSpPr>
          <p:nvPr/>
        </p:nvCxnSpPr>
        <p:spPr bwMode="auto">
          <a:xfrm>
            <a:off x="5087938" y="3652838"/>
            <a:ext cx="1135062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0" name="AutoShape 37">
            <a:extLst>
              <a:ext uri="{FF2B5EF4-FFF2-40B4-BE49-F238E27FC236}">
                <a16:creationId xmlns:a16="http://schemas.microsoft.com/office/drawing/2014/main" id="{875F8294-9BA3-4E65-95F4-266CBB843A8B}"/>
              </a:ext>
            </a:extLst>
          </p:cNvPr>
          <p:cNvCxnSpPr>
            <a:cxnSpLocks noChangeShapeType="1"/>
            <a:stCxn id="16417" idx="1"/>
            <a:endCxn id="16416" idx="2"/>
          </p:cNvCxnSpPr>
          <p:nvPr/>
        </p:nvCxnSpPr>
        <p:spPr bwMode="auto">
          <a:xfrm>
            <a:off x="5087938" y="3652838"/>
            <a:ext cx="1135062" cy="7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1" name="AutoShape 38">
            <a:extLst>
              <a:ext uri="{FF2B5EF4-FFF2-40B4-BE49-F238E27FC236}">
                <a16:creationId xmlns:a16="http://schemas.microsoft.com/office/drawing/2014/main" id="{915148E5-1624-4C60-99CA-374AB25A5466}"/>
              </a:ext>
            </a:extLst>
          </p:cNvPr>
          <p:cNvCxnSpPr>
            <a:cxnSpLocks noChangeShapeType="1"/>
            <a:stCxn id="16418" idx="1"/>
            <a:endCxn id="16415" idx="2"/>
          </p:cNvCxnSpPr>
          <p:nvPr/>
        </p:nvCxnSpPr>
        <p:spPr bwMode="auto">
          <a:xfrm>
            <a:off x="5038725" y="4438650"/>
            <a:ext cx="1184275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2" name="AutoShape 39">
            <a:extLst>
              <a:ext uri="{FF2B5EF4-FFF2-40B4-BE49-F238E27FC236}">
                <a16:creationId xmlns:a16="http://schemas.microsoft.com/office/drawing/2014/main" id="{AF271821-A3AF-4440-9D75-2C08CABFE863}"/>
              </a:ext>
            </a:extLst>
          </p:cNvPr>
          <p:cNvCxnSpPr>
            <a:cxnSpLocks noChangeShapeType="1"/>
            <a:stCxn id="16418" idx="1"/>
            <a:endCxn id="16416" idx="2"/>
          </p:cNvCxnSpPr>
          <p:nvPr/>
        </p:nvCxnSpPr>
        <p:spPr bwMode="auto">
          <a:xfrm flipV="1">
            <a:off x="5038725" y="3660775"/>
            <a:ext cx="1184275" cy="777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3" name="AutoShape 41">
            <a:extLst>
              <a:ext uri="{FF2B5EF4-FFF2-40B4-BE49-F238E27FC236}">
                <a16:creationId xmlns:a16="http://schemas.microsoft.com/office/drawing/2014/main" id="{F23B7DA5-4669-49A6-950B-9339BFF58D59}"/>
              </a:ext>
            </a:extLst>
          </p:cNvPr>
          <p:cNvCxnSpPr>
            <a:cxnSpLocks noChangeShapeType="1"/>
            <a:stCxn id="16443" idx="1"/>
            <a:endCxn id="16415" idx="2"/>
          </p:cNvCxnSpPr>
          <p:nvPr/>
        </p:nvCxnSpPr>
        <p:spPr bwMode="auto">
          <a:xfrm flipV="1">
            <a:off x="5110163" y="4445000"/>
            <a:ext cx="1112837" cy="784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4" name="AutoShape 42">
            <a:extLst>
              <a:ext uri="{FF2B5EF4-FFF2-40B4-BE49-F238E27FC236}">
                <a16:creationId xmlns:a16="http://schemas.microsoft.com/office/drawing/2014/main" id="{A611ECB7-028A-406E-837C-37DB561B96DE}"/>
              </a:ext>
            </a:extLst>
          </p:cNvPr>
          <p:cNvCxnSpPr>
            <a:cxnSpLocks noChangeShapeType="1"/>
            <a:stCxn id="16443" idx="1"/>
            <a:endCxn id="16416" idx="2"/>
          </p:cNvCxnSpPr>
          <p:nvPr/>
        </p:nvCxnSpPr>
        <p:spPr bwMode="auto">
          <a:xfrm flipV="1">
            <a:off x="5110163" y="3660775"/>
            <a:ext cx="1112837" cy="1568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25" name="Oval 43">
            <a:extLst>
              <a:ext uri="{FF2B5EF4-FFF2-40B4-BE49-F238E27FC236}">
                <a16:creationId xmlns:a16="http://schemas.microsoft.com/office/drawing/2014/main" id="{B483E0F8-8CCD-468E-BF51-194B9D087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4292600"/>
            <a:ext cx="296863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6426" name="AutoShape 45">
            <a:extLst>
              <a:ext uri="{FF2B5EF4-FFF2-40B4-BE49-F238E27FC236}">
                <a16:creationId xmlns:a16="http://schemas.microsoft.com/office/drawing/2014/main" id="{B947400B-D453-46DD-9FF0-D0B732DE6AB8}"/>
              </a:ext>
            </a:extLst>
          </p:cNvPr>
          <p:cNvCxnSpPr>
            <a:cxnSpLocks noChangeShapeType="1"/>
            <a:stCxn id="16415" idx="6"/>
            <a:endCxn id="16425" idx="2"/>
          </p:cNvCxnSpPr>
          <p:nvPr/>
        </p:nvCxnSpPr>
        <p:spPr bwMode="auto">
          <a:xfrm>
            <a:off x="6518275" y="4445000"/>
            <a:ext cx="7651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7" name="AutoShape 46">
            <a:extLst>
              <a:ext uri="{FF2B5EF4-FFF2-40B4-BE49-F238E27FC236}">
                <a16:creationId xmlns:a16="http://schemas.microsoft.com/office/drawing/2014/main" id="{5E1CEBB6-C950-4F40-A78D-570A9B18D0B6}"/>
              </a:ext>
            </a:extLst>
          </p:cNvPr>
          <p:cNvCxnSpPr>
            <a:cxnSpLocks noChangeShapeType="1"/>
            <a:stCxn id="16416" idx="6"/>
            <a:endCxn id="16425" idx="2"/>
          </p:cNvCxnSpPr>
          <p:nvPr/>
        </p:nvCxnSpPr>
        <p:spPr bwMode="auto">
          <a:xfrm>
            <a:off x="6518275" y="3660775"/>
            <a:ext cx="765175" cy="784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28" name="Line 47">
            <a:extLst>
              <a:ext uri="{FF2B5EF4-FFF2-40B4-BE49-F238E27FC236}">
                <a16:creationId xmlns:a16="http://schemas.microsoft.com/office/drawing/2014/main" id="{4865D759-F3FA-43F0-B601-19185CBCD6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1900" y="4435475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29" name="Text Box 48">
                <a:extLst>
                  <a:ext uri="{FF2B5EF4-FFF2-40B4-BE49-F238E27FC236}">
                    <a16:creationId xmlns:a16="http://schemas.microsoft.com/office/drawing/2014/main" id="{B059139A-A135-4D66-93F3-C7FADB308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9952" y="3429000"/>
                <a:ext cx="5991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16429" name="Text Box 48">
                <a:extLst>
                  <a:ext uri="{FF2B5EF4-FFF2-40B4-BE49-F238E27FC236}">
                    <a16:creationId xmlns:a16="http://schemas.microsoft.com/office/drawing/2014/main" id="{B059139A-A135-4D66-93F3-C7FADB308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9952" y="3429000"/>
                <a:ext cx="599138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30" name="Text Box 49">
            <a:extLst>
              <a:ext uri="{FF2B5EF4-FFF2-40B4-BE49-F238E27FC236}">
                <a16:creationId xmlns:a16="http://schemas.microsoft.com/office/drawing/2014/main" id="{F173B41C-E741-4210-A8DB-555F41761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8" y="5033963"/>
            <a:ext cx="315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1</a:t>
            </a:r>
          </a:p>
        </p:txBody>
      </p:sp>
      <p:sp>
        <p:nvSpPr>
          <p:cNvPr id="16431" name="Text Box 50">
            <a:extLst>
              <a:ext uri="{FF2B5EF4-FFF2-40B4-BE49-F238E27FC236}">
                <a16:creationId xmlns:a16="http://schemas.microsoft.com/office/drawing/2014/main" id="{8A175389-C1DB-4F2F-84FA-4F037E481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4913" y="5086350"/>
            <a:ext cx="285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1</a:t>
            </a:r>
          </a:p>
        </p:txBody>
      </p:sp>
      <p:cxnSp>
        <p:nvCxnSpPr>
          <p:cNvPr id="16432" name="AutoShape 51">
            <a:extLst>
              <a:ext uri="{FF2B5EF4-FFF2-40B4-BE49-F238E27FC236}">
                <a16:creationId xmlns:a16="http://schemas.microsoft.com/office/drawing/2014/main" id="{EBBD250B-1388-47A2-970B-D5D496F73201}"/>
              </a:ext>
            </a:extLst>
          </p:cNvPr>
          <p:cNvCxnSpPr>
            <a:cxnSpLocks noChangeShapeType="1"/>
            <a:stCxn id="16431" idx="3"/>
            <a:endCxn id="16425" idx="2"/>
          </p:cNvCxnSpPr>
          <p:nvPr/>
        </p:nvCxnSpPr>
        <p:spPr bwMode="auto">
          <a:xfrm flipV="1">
            <a:off x="6570663" y="4445000"/>
            <a:ext cx="712787" cy="793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33" name="Text Box 52">
            <a:extLst>
              <a:ext uri="{FF2B5EF4-FFF2-40B4-BE49-F238E27FC236}">
                <a16:creationId xmlns:a16="http://schemas.microsoft.com/office/drawing/2014/main" id="{B8FDB9D0-B9F5-4498-BFA4-FB185C3FE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175" y="3291239"/>
            <a:ext cx="5341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w</a:t>
            </a:r>
            <a:r>
              <a:rPr lang="en-US" altLang="ko-KR" sz="1800" baseline="-25000" dirty="0"/>
              <a:t>11</a:t>
            </a:r>
          </a:p>
        </p:txBody>
      </p:sp>
      <p:sp>
        <p:nvSpPr>
          <p:cNvPr id="16434" name="Text Box 53">
            <a:extLst>
              <a:ext uri="{FF2B5EF4-FFF2-40B4-BE49-F238E27FC236}">
                <a16:creationId xmlns:a16="http://schemas.microsoft.com/office/drawing/2014/main" id="{AC50C365-184E-4937-AD2B-1D6F1E66C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5077" y="3575933"/>
            <a:ext cx="5341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w</a:t>
            </a:r>
            <a:r>
              <a:rPr lang="en-US" altLang="ko-KR" sz="1800" baseline="-25000" dirty="0"/>
              <a:t>12</a:t>
            </a:r>
          </a:p>
        </p:txBody>
      </p:sp>
      <p:sp>
        <p:nvSpPr>
          <p:cNvPr id="16435" name="Text Box 54">
            <a:extLst>
              <a:ext uri="{FF2B5EF4-FFF2-40B4-BE49-F238E27FC236}">
                <a16:creationId xmlns:a16="http://schemas.microsoft.com/office/drawing/2014/main" id="{6A4BD942-DA68-430B-9118-169055EA5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152" y="3779748"/>
            <a:ext cx="5341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w</a:t>
            </a:r>
            <a:r>
              <a:rPr lang="en-US" altLang="ko-KR" sz="1800" baseline="-25000" dirty="0"/>
              <a:t>13</a:t>
            </a:r>
          </a:p>
        </p:txBody>
      </p:sp>
      <p:sp>
        <p:nvSpPr>
          <p:cNvPr id="16436" name="Text Box 55">
            <a:extLst>
              <a:ext uri="{FF2B5EF4-FFF2-40B4-BE49-F238E27FC236}">
                <a16:creationId xmlns:a16="http://schemas.microsoft.com/office/drawing/2014/main" id="{CE4E2045-C941-42AA-A70C-8C39CC31A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957" y="3984624"/>
            <a:ext cx="5341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w</a:t>
            </a:r>
            <a:r>
              <a:rPr lang="en-US" altLang="ko-KR" sz="1800" baseline="-25000" dirty="0"/>
              <a:t>21</a:t>
            </a:r>
          </a:p>
        </p:txBody>
      </p:sp>
      <p:sp>
        <p:nvSpPr>
          <p:cNvPr id="16437" name="Text Box 56">
            <a:extLst>
              <a:ext uri="{FF2B5EF4-FFF2-40B4-BE49-F238E27FC236}">
                <a16:creationId xmlns:a16="http://schemas.microsoft.com/office/drawing/2014/main" id="{0FCC6C55-BD48-4D61-A108-0CD9F6482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2" y="4588757"/>
            <a:ext cx="5341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w</a:t>
            </a:r>
            <a:r>
              <a:rPr lang="en-US" altLang="ko-KR" sz="1800" baseline="-25000" dirty="0"/>
              <a:t>23</a:t>
            </a:r>
          </a:p>
        </p:txBody>
      </p:sp>
      <p:sp>
        <p:nvSpPr>
          <p:cNvPr id="16438" name="Text Box 57">
            <a:extLst>
              <a:ext uri="{FF2B5EF4-FFF2-40B4-BE49-F238E27FC236}">
                <a16:creationId xmlns:a16="http://schemas.microsoft.com/office/drawing/2014/main" id="{52D91762-E578-4605-8916-802424979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558" y="4286691"/>
            <a:ext cx="5341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w</a:t>
            </a:r>
            <a:r>
              <a:rPr lang="en-US" altLang="ko-KR" sz="1800" baseline="-25000" dirty="0"/>
              <a:t>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42" name="Text Box 62">
                <a:extLst>
                  <a:ext uri="{FF2B5EF4-FFF2-40B4-BE49-F238E27FC236}">
                    <a16:creationId xmlns:a16="http://schemas.microsoft.com/office/drawing/2014/main" id="{62449969-6FF4-44ED-AA1E-8670DC6158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94650" y="4214813"/>
                <a:ext cx="5991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16442" name="Text Box 62">
                <a:extLst>
                  <a:ext uri="{FF2B5EF4-FFF2-40B4-BE49-F238E27FC236}">
                    <a16:creationId xmlns:a16="http://schemas.microsoft.com/office/drawing/2014/main" id="{62449969-6FF4-44ED-AA1E-8670DC615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94650" y="4214813"/>
                <a:ext cx="599138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43" name="Line 79">
            <a:extLst>
              <a:ext uri="{FF2B5EF4-FFF2-40B4-BE49-F238E27FC236}">
                <a16:creationId xmlns:a16="http://schemas.microsoft.com/office/drawing/2014/main" id="{8E319CC8-341D-4E5B-86CF-BE714B71F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5229225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44" name="Text Box 80">
                <a:extLst>
                  <a:ext uri="{FF2B5EF4-FFF2-40B4-BE49-F238E27FC236}">
                    <a16:creationId xmlns:a16="http://schemas.microsoft.com/office/drawing/2014/main" id="{9B958F46-7B9D-4D12-8983-9909E378ED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9952" y="4221163"/>
                <a:ext cx="5991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16444" name="Text Box 80">
                <a:extLst>
                  <a:ext uri="{FF2B5EF4-FFF2-40B4-BE49-F238E27FC236}">
                    <a16:creationId xmlns:a16="http://schemas.microsoft.com/office/drawing/2014/main" id="{9B958F46-7B9D-4D12-8983-9909E378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9952" y="4221163"/>
                <a:ext cx="599138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45" name="슬라이드 번호 개체 틀 1">
            <a:extLst>
              <a:ext uri="{FF2B5EF4-FFF2-40B4-BE49-F238E27FC236}">
                <a16:creationId xmlns:a16="http://schemas.microsoft.com/office/drawing/2014/main" id="{7995BF41-90EC-441E-933F-DFFA5B71EB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4E41F6-3CE1-4D54-9D56-5BD89BBA8B5D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r>
              <a:rPr kumimoji="0" lang="en-US" altLang="ko-KR" sz="1400" dirty="0"/>
              <a:t>/18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93DB0E-F83E-4B3E-A0A1-F55AEF03566D}"/>
                  </a:ext>
                </a:extLst>
              </p:cNvPr>
              <p:cNvSpPr txBox="1"/>
              <p:nvPr/>
            </p:nvSpPr>
            <p:spPr>
              <a:xfrm>
                <a:off x="6704044" y="2757487"/>
                <a:ext cx="43563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93DB0E-F83E-4B3E-A0A1-F55AEF035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044" y="2757487"/>
                <a:ext cx="435632" cy="299313"/>
              </a:xfrm>
              <a:prstGeom prst="rect">
                <a:avLst/>
              </a:prstGeom>
              <a:blipFill>
                <a:blip r:embed="rId7"/>
                <a:stretch>
                  <a:fillRect l="-4225" r="-7042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A0B125-E101-45F6-8FDE-B32D12C5AFDD}"/>
                  </a:ext>
                </a:extLst>
              </p:cNvPr>
              <p:cNvSpPr txBox="1"/>
              <p:nvPr/>
            </p:nvSpPr>
            <p:spPr>
              <a:xfrm>
                <a:off x="5767419" y="2745233"/>
                <a:ext cx="371833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A0B125-E101-45F6-8FDE-B32D12C5A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419" y="2745233"/>
                <a:ext cx="371833" cy="299313"/>
              </a:xfrm>
              <a:prstGeom prst="rect">
                <a:avLst/>
              </a:prstGeom>
              <a:blipFill>
                <a:blip r:embed="rId8"/>
                <a:stretch>
                  <a:fillRect l="-4918" r="-8197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타원 2">
            <a:extLst>
              <a:ext uri="{FF2B5EF4-FFF2-40B4-BE49-F238E27FC236}">
                <a16:creationId xmlns:a16="http://schemas.microsoft.com/office/drawing/2014/main" id="{1D2D0F72-6563-4325-8CBC-B83DFC861A3C}"/>
              </a:ext>
            </a:extLst>
          </p:cNvPr>
          <p:cNvSpPr/>
          <p:nvPr/>
        </p:nvSpPr>
        <p:spPr bwMode="auto">
          <a:xfrm>
            <a:off x="6653213" y="3140968"/>
            <a:ext cx="554757" cy="1937986"/>
          </a:xfrm>
          <a:prstGeom prst="ellipse">
            <a:avLst/>
          </a:prstGeom>
          <a:solidFill>
            <a:srgbClr val="FFC000">
              <a:alpha val="50000"/>
            </a:srgbClr>
          </a:solidFill>
          <a:ln w="254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439" name="Text Box 58">
            <a:extLst>
              <a:ext uri="{FF2B5EF4-FFF2-40B4-BE49-F238E27FC236}">
                <a16:creationId xmlns:a16="http://schemas.microsoft.com/office/drawing/2014/main" id="{93F4FF47-99DD-41BB-B1D2-387B700D3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238" y="3644900"/>
            <a:ext cx="5341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w</a:t>
            </a:r>
            <a:r>
              <a:rPr lang="en-US" altLang="ko-KR" sz="1800" baseline="-25000" dirty="0"/>
              <a:t>11</a:t>
            </a:r>
          </a:p>
        </p:txBody>
      </p:sp>
      <p:sp>
        <p:nvSpPr>
          <p:cNvPr id="16440" name="Text Box 59">
            <a:extLst>
              <a:ext uri="{FF2B5EF4-FFF2-40B4-BE49-F238E27FC236}">
                <a16:creationId xmlns:a16="http://schemas.microsoft.com/office/drawing/2014/main" id="{7135BA86-A394-4410-A3D9-1738DEB50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800" y="4076700"/>
            <a:ext cx="5341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w</a:t>
            </a:r>
            <a:r>
              <a:rPr lang="en-US" altLang="ko-KR" sz="1800" baseline="-25000" dirty="0"/>
              <a:t>12</a:t>
            </a:r>
          </a:p>
        </p:txBody>
      </p:sp>
      <p:sp>
        <p:nvSpPr>
          <p:cNvPr id="16441" name="Text Box 60">
            <a:extLst>
              <a:ext uri="{FF2B5EF4-FFF2-40B4-BE49-F238E27FC236}">
                <a16:creationId xmlns:a16="http://schemas.microsoft.com/office/drawing/2014/main" id="{49C61B37-8263-4E5C-9C71-F00CD537C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2052" y="4460875"/>
            <a:ext cx="5341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w</a:t>
            </a:r>
            <a:r>
              <a:rPr lang="en-US" altLang="ko-KR" sz="1800" baseline="-25000" dirty="0"/>
              <a:t>13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바닥글 개체 틀 3">
            <a:extLst>
              <a:ext uri="{FF2B5EF4-FFF2-40B4-BE49-F238E27FC236}">
                <a16:creationId xmlns:a16="http://schemas.microsoft.com/office/drawing/2014/main" id="{056A2CE2-C5C2-4597-A5FB-68E10795EC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718F2FF-41D0-44B7-9DD6-288686112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 of Error Back Propagation (2)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705C015-7BB5-4BFF-A65D-C375788FB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Example : XOR</a:t>
            </a:r>
          </a:p>
          <a:p>
            <a:pPr lvl="1" eaLnBrk="1" hangingPunct="1"/>
            <a:endParaRPr lang="en-US" altLang="ko-KR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0AEFB76-C103-431B-AD3F-7633C70A8014}"/>
              </a:ext>
            </a:extLst>
          </p:cNvPr>
          <p:cNvGrpSpPr/>
          <p:nvPr/>
        </p:nvGrpSpPr>
        <p:grpSpPr>
          <a:xfrm>
            <a:off x="2699792" y="1926431"/>
            <a:ext cx="4127134" cy="2052638"/>
            <a:chOff x="467742" y="3412257"/>
            <a:chExt cx="4127134" cy="2052638"/>
          </a:xfrm>
        </p:grpSpPr>
        <p:sp>
          <p:nvSpPr>
            <p:cNvPr id="17445" name="Oval 30">
              <a:extLst>
                <a:ext uri="{FF2B5EF4-FFF2-40B4-BE49-F238E27FC236}">
                  <a16:creationId xmlns:a16="http://schemas.microsoft.com/office/drawing/2014/main" id="{785311A3-E64F-4AA6-89BB-6A5F39515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088" y="4356820"/>
              <a:ext cx="295275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7446" name="Oval 31">
              <a:extLst>
                <a:ext uri="{FF2B5EF4-FFF2-40B4-BE49-F238E27FC236}">
                  <a16:creationId xmlns:a16="http://schemas.microsoft.com/office/drawing/2014/main" id="{D51CEA0E-75BC-4602-8E31-9E41CE04D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088" y="3572595"/>
              <a:ext cx="295275" cy="3032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7447" name="Line 32">
              <a:extLst>
                <a:ext uri="{FF2B5EF4-FFF2-40B4-BE49-F238E27FC236}">
                  <a16:creationId xmlns:a16="http://schemas.microsoft.com/office/drawing/2014/main" id="{0DA86882-503C-4847-8017-29E88BB51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2675" y="3717057"/>
              <a:ext cx="2270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8" name="Line 33">
              <a:extLst>
                <a:ext uri="{FF2B5EF4-FFF2-40B4-BE49-F238E27FC236}">
                  <a16:creationId xmlns:a16="http://schemas.microsoft.com/office/drawing/2014/main" id="{19619BB7-F95B-4065-9DDD-9FD4ED439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9650" y="4502870"/>
              <a:ext cx="250825" cy="6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17449" name="AutoShape 34">
              <a:extLst>
                <a:ext uri="{FF2B5EF4-FFF2-40B4-BE49-F238E27FC236}">
                  <a16:creationId xmlns:a16="http://schemas.microsoft.com/office/drawing/2014/main" id="{08F6B64A-9F3C-421A-BC05-F2A6E4E1E4C9}"/>
                </a:ext>
              </a:extLst>
            </p:cNvPr>
            <p:cNvCxnSpPr>
              <a:cxnSpLocks noChangeShapeType="1"/>
              <a:stCxn id="17447" idx="1"/>
              <a:endCxn id="17445" idx="2"/>
            </p:cNvCxnSpPr>
            <p:nvPr/>
          </p:nvCxnSpPr>
          <p:spPr bwMode="auto">
            <a:xfrm>
              <a:off x="1309688" y="3717057"/>
              <a:ext cx="1168400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50" name="AutoShape 35">
              <a:extLst>
                <a:ext uri="{FF2B5EF4-FFF2-40B4-BE49-F238E27FC236}">
                  <a16:creationId xmlns:a16="http://schemas.microsoft.com/office/drawing/2014/main" id="{3F8AE722-07B1-487A-90CA-C06FA805301F}"/>
                </a:ext>
              </a:extLst>
            </p:cNvPr>
            <p:cNvCxnSpPr>
              <a:cxnSpLocks noChangeShapeType="1"/>
              <a:stCxn id="17447" idx="1"/>
              <a:endCxn id="17446" idx="2"/>
            </p:cNvCxnSpPr>
            <p:nvPr/>
          </p:nvCxnSpPr>
          <p:spPr bwMode="auto">
            <a:xfrm>
              <a:off x="1309688" y="3717057"/>
              <a:ext cx="1168400" cy="7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51" name="AutoShape 36">
              <a:extLst>
                <a:ext uri="{FF2B5EF4-FFF2-40B4-BE49-F238E27FC236}">
                  <a16:creationId xmlns:a16="http://schemas.microsoft.com/office/drawing/2014/main" id="{A8A3F11C-9FD5-4967-B377-0B221EDCF855}"/>
                </a:ext>
              </a:extLst>
            </p:cNvPr>
            <p:cNvCxnSpPr>
              <a:cxnSpLocks noChangeShapeType="1"/>
              <a:stCxn id="17448" idx="1"/>
              <a:endCxn id="17445" idx="2"/>
            </p:cNvCxnSpPr>
            <p:nvPr/>
          </p:nvCxnSpPr>
          <p:spPr bwMode="auto">
            <a:xfrm>
              <a:off x="1260475" y="4502870"/>
              <a:ext cx="1217613" cy="6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52" name="AutoShape 37">
              <a:extLst>
                <a:ext uri="{FF2B5EF4-FFF2-40B4-BE49-F238E27FC236}">
                  <a16:creationId xmlns:a16="http://schemas.microsoft.com/office/drawing/2014/main" id="{82B2FD3E-7C2D-4777-9CF1-4FA707E10EB4}"/>
                </a:ext>
              </a:extLst>
            </p:cNvPr>
            <p:cNvCxnSpPr>
              <a:cxnSpLocks noChangeShapeType="1"/>
              <a:stCxn id="17448" idx="1"/>
              <a:endCxn id="17446" idx="2"/>
            </p:cNvCxnSpPr>
            <p:nvPr/>
          </p:nvCxnSpPr>
          <p:spPr bwMode="auto">
            <a:xfrm flipV="1">
              <a:off x="1260475" y="3724995"/>
              <a:ext cx="1217613" cy="777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53" name="AutoShape 38">
              <a:extLst>
                <a:ext uri="{FF2B5EF4-FFF2-40B4-BE49-F238E27FC236}">
                  <a16:creationId xmlns:a16="http://schemas.microsoft.com/office/drawing/2014/main" id="{A6BF5077-DE1C-4273-8004-72B397E38F7B}"/>
                </a:ext>
              </a:extLst>
            </p:cNvPr>
            <p:cNvCxnSpPr>
              <a:cxnSpLocks noChangeShapeType="1"/>
              <a:stCxn id="17465" idx="1"/>
              <a:endCxn id="17445" idx="2"/>
            </p:cNvCxnSpPr>
            <p:nvPr/>
          </p:nvCxnSpPr>
          <p:spPr bwMode="auto">
            <a:xfrm flipV="1">
              <a:off x="1292225" y="4509220"/>
              <a:ext cx="1185863" cy="7858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54" name="AutoShape 39">
              <a:extLst>
                <a:ext uri="{FF2B5EF4-FFF2-40B4-BE49-F238E27FC236}">
                  <a16:creationId xmlns:a16="http://schemas.microsoft.com/office/drawing/2014/main" id="{1B588D50-7D69-4889-9954-5E52FB6DCBE5}"/>
                </a:ext>
              </a:extLst>
            </p:cNvPr>
            <p:cNvCxnSpPr>
              <a:cxnSpLocks noChangeShapeType="1"/>
              <a:stCxn id="17465" idx="1"/>
              <a:endCxn id="17446" idx="2"/>
            </p:cNvCxnSpPr>
            <p:nvPr/>
          </p:nvCxnSpPr>
          <p:spPr bwMode="auto">
            <a:xfrm flipV="1">
              <a:off x="1292225" y="3724995"/>
              <a:ext cx="1185863" cy="15700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55" name="Oval 40">
              <a:extLst>
                <a:ext uri="{FF2B5EF4-FFF2-40B4-BE49-F238E27FC236}">
                  <a16:creationId xmlns:a16="http://schemas.microsoft.com/office/drawing/2014/main" id="{5CC0958E-32A0-426F-A8AB-EF7304E6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538" y="4356820"/>
              <a:ext cx="296862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cxnSp>
          <p:nvCxnSpPr>
            <p:cNvPr id="17456" name="AutoShape 41">
              <a:extLst>
                <a:ext uri="{FF2B5EF4-FFF2-40B4-BE49-F238E27FC236}">
                  <a16:creationId xmlns:a16="http://schemas.microsoft.com/office/drawing/2014/main" id="{14CEDB6B-6E2A-490A-978C-82F4E46C5F8D}"/>
                </a:ext>
              </a:extLst>
            </p:cNvPr>
            <p:cNvCxnSpPr>
              <a:cxnSpLocks noChangeShapeType="1"/>
              <a:stCxn id="17445" idx="6"/>
              <a:endCxn id="17455" idx="2"/>
            </p:cNvCxnSpPr>
            <p:nvPr/>
          </p:nvCxnSpPr>
          <p:spPr bwMode="auto">
            <a:xfrm>
              <a:off x="2773363" y="4509220"/>
              <a:ext cx="7651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57" name="AutoShape 42">
              <a:extLst>
                <a:ext uri="{FF2B5EF4-FFF2-40B4-BE49-F238E27FC236}">
                  <a16:creationId xmlns:a16="http://schemas.microsoft.com/office/drawing/2014/main" id="{77C228ED-EC34-4645-9B8E-DE5A00FCD519}"/>
                </a:ext>
              </a:extLst>
            </p:cNvPr>
            <p:cNvCxnSpPr>
              <a:cxnSpLocks noChangeShapeType="1"/>
              <a:stCxn id="17446" idx="6"/>
              <a:endCxn id="17455" idx="2"/>
            </p:cNvCxnSpPr>
            <p:nvPr/>
          </p:nvCxnSpPr>
          <p:spPr bwMode="auto">
            <a:xfrm>
              <a:off x="2773363" y="3724995"/>
              <a:ext cx="765175" cy="784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58" name="Line 43">
              <a:extLst>
                <a:ext uri="{FF2B5EF4-FFF2-40B4-BE49-F238E27FC236}">
                  <a16:creationId xmlns:a16="http://schemas.microsoft.com/office/drawing/2014/main" id="{3AA68E82-9E75-4A19-9BFA-9B25E8CD5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6988" y="4499695"/>
              <a:ext cx="230187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59" name="Text Box 44">
                  <a:extLst>
                    <a:ext uri="{FF2B5EF4-FFF2-40B4-BE49-F238E27FC236}">
                      <a16:creationId xmlns:a16="http://schemas.microsoft.com/office/drawing/2014/main" id="{A7E7FF3E-112D-405E-8C0C-557C614F59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7742" y="3493220"/>
                  <a:ext cx="59913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2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1800" dirty="0"/>
                </a:p>
              </p:txBody>
            </p:sp>
          </mc:Choice>
          <mc:Fallback xmlns="">
            <p:sp>
              <p:nvSpPr>
                <p:cNvPr id="17459" name="Text Box 44">
                  <a:extLst>
                    <a:ext uri="{FF2B5EF4-FFF2-40B4-BE49-F238E27FC236}">
                      <a16:creationId xmlns:a16="http://schemas.microsoft.com/office/drawing/2014/main" id="{A7E7FF3E-112D-405E-8C0C-557C614F59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7742" y="3493220"/>
                  <a:ext cx="599138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3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60" name="Text Box 45">
              <a:extLst>
                <a:ext uri="{FF2B5EF4-FFF2-40B4-BE49-F238E27FC236}">
                  <a16:creationId xmlns:a16="http://schemas.microsoft.com/office/drawing/2014/main" id="{BB97F84F-7DEB-4D2E-A394-38428797B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775" y="5098182"/>
              <a:ext cx="3159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1</a:t>
              </a:r>
            </a:p>
          </p:txBody>
        </p:sp>
        <p:sp>
          <p:nvSpPr>
            <p:cNvPr id="17461" name="Text Box 46">
              <a:extLst>
                <a:ext uri="{FF2B5EF4-FFF2-40B4-BE49-F238E27FC236}">
                  <a16:creationId xmlns:a16="http://schemas.microsoft.com/office/drawing/2014/main" id="{BC9ECC25-D83B-4E74-B788-A0D6D42D1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0000" y="515057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1</a:t>
              </a:r>
            </a:p>
          </p:txBody>
        </p:sp>
        <p:cxnSp>
          <p:nvCxnSpPr>
            <p:cNvPr id="17462" name="AutoShape 47">
              <a:extLst>
                <a:ext uri="{FF2B5EF4-FFF2-40B4-BE49-F238E27FC236}">
                  <a16:creationId xmlns:a16="http://schemas.microsoft.com/office/drawing/2014/main" id="{F0FFF1BC-C321-417C-BF71-E9E927438FBB}"/>
                </a:ext>
              </a:extLst>
            </p:cNvPr>
            <p:cNvCxnSpPr>
              <a:cxnSpLocks noChangeShapeType="1"/>
              <a:stCxn id="17461" idx="3"/>
              <a:endCxn id="17455" idx="2"/>
            </p:cNvCxnSpPr>
            <p:nvPr/>
          </p:nvCxnSpPr>
          <p:spPr bwMode="auto">
            <a:xfrm flipV="1">
              <a:off x="2825750" y="4509220"/>
              <a:ext cx="712788" cy="793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63" name="Text Box 48">
              <a:extLst>
                <a:ext uri="{FF2B5EF4-FFF2-40B4-BE49-F238E27FC236}">
                  <a16:creationId xmlns:a16="http://schemas.microsoft.com/office/drawing/2014/main" id="{05BFEBB8-A694-4B94-AD1B-4E344E434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100" y="3412257"/>
              <a:ext cx="760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/>
                <a:t>-0.089</a:t>
              </a:r>
              <a:endParaRPr lang="en-US" altLang="ko-KR" sz="14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64" name="Text Box 57">
                  <a:extLst>
                    <a:ext uri="{FF2B5EF4-FFF2-40B4-BE49-F238E27FC236}">
                      <a16:creationId xmlns:a16="http://schemas.microsoft.com/office/drawing/2014/main" id="{C4088B3E-A583-453A-A3D1-CE3C2C6EB6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95738" y="4279032"/>
                  <a:ext cx="59913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2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1800" dirty="0"/>
                </a:p>
              </p:txBody>
            </p:sp>
          </mc:Choice>
          <mc:Fallback xmlns="">
            <p:sp>
              <p:nvSpPr>
                <p:cNvPr id="17464" name="Text Box 57">
                  <a:extLst>
                    <a:ext uri="{FF2B5EF4-FFF2-40B4-BE49-F238E27FC236}">
                      <a16:creationId xmlns:a16="http://schemas.microsoft.com/office/drawing/2014/main" id="{C4088B3E-A583-453A-A3D1-CE3C2C6EB6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95738" y="4279032"/>
                  <a:ext cx="59913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65" name="Line 58">
              <a:extLst>
                <a:ext uri="{FF2B5EF4-FFF2-40B4-BE49-F238E27FC236}">
                  <a16:creationId xmlns:a16="http://schemas.microsoft.com/office/drawing/2014/main" id="{AAF78976-4F7F-4A7E-8418-01E249DDE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2988" y="5293445"/>
              <a:ext cx="249237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66" name="Text Box 59">
                  <a:extLst>
                    <a:ext uri="{FF2B5EF4-FFF2-40B4-BE49-F238E27FC236}">
                      <a16:creationId xmlns:a16="http://schemas.microsoft.com/office/drawing/2014/main" id="{0A2ED541-C245-4BE0-B62B-03A33E4687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9330" y="4285382"/>
                  <a:ext cx="59913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2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sz="1800" dirty="0"/>
                </a:p>
              </p:txBody>
            </p:sp>
          </mc:Choice>
          <mc:Fallback xmlns="">
            <p:sp>
              <p:nvSpPr>
                <p:cNvPr id="17466" name="Text Box 59">
                  <a:extLst>
                    <a:ext uri="{FF2B5EF4-FFF2-40B4-BE49-F238E27FC236}">
                      <a16:creationId xmlns:a16="http://schemas.microsoft.com/office/drawing/2014/main" id="{0A2ED541-C245-4BE0-B62B-03A33E468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330" y="4285382"/>
                  <a:ext cx="59913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67" name="Text Box 84">
              <a:extLst>
                <a:ext uri="{FF2B5EF4-FFF2-40B4-BE49-F238E27FC236}">
                  <a16:creationId xmlns:a16="http://schemas.microsoft.com/office/drawing/2014/main" id="{CCF9B7DC-2832-4CDA-BEED-4CF6BA2CB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350" y="3717057"/>
              <a:ext cx="649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0.098</a:t>
              </a:r>
              <a:endParaRPr lang="en-US" altLang="ko-KR" sz="1400" baseline="-25000"/>
            </a:p>
          </p:txBody>
        </p:sp>
        <p:sp>
          <p:nvSpPr>
            <p:cNvPr id="17468" name="Text Box 85">
              <a:extLst>
                <a:ext uri="{FF2B5EF4-FFF2-40B4-BE49-F238E27FC236}">
                  <a16:creationId xmlns:a16="http://schemas.microsoft.com/office/drawing/2014/main" id="{BDB18FAC-8E8A-496B-99E0-21F33F0FD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013" y="4004395"/>
              <a:ext cx="649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/>
                <a:t>0.028</a:t>
              </a:r>
              <a:endParaRPr lang="en-US" altLang="ko-KR" sz="1400" baseline="-25000" dirty="0"/>
            </a:p>
          </p:txBody>
        </p:sp>
        <p:sp>
          <p:nvSpPr>
            <p:cNvPr id="17469" name="Text Box 86">
              <a:extLst>
                <a:ext uri="{FF2B5EF4-FFF2-40B4-BE49-F238E27FC236}">
                  <a16:creationId xmlns:a16="http://schemas.microsoft.com/office/drawing/2014/main" id="{937640C0-4E39-4471-8717-591CB5896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5863" y="4436195"/>
              <a:ext cx="6588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-0.07</a:t>
              </a:r>
              <a:endParaRPr lang="en-US" altLang="ko-KR" sz="1400" baseline="-25000"/>
            </a:p>
          </p:txBody>
        </p:sp>
        <p:sp>
          <p:nvSpPr>
            <p:cNvPr id="17470" name="Text Box 87">
              <a:extLst>
                <a:ext uri="{FF2B5EF4-FFF2-40B4-BE49-F238E27FC236}">
                  <a16:creationId xmlns:a16="http://schemas.microsoft.com/office/drawing/2014/main" id="{C48396FF-6D27-4692-882D-51F73092A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550" y="4780682"/>
              <a:ext cx="649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0.092</a:t>
              </a:r>
              <a:endParaRPr lang="en-US" altLang="ko-KR" sz="1400" baseline="-25000"/>
            </a:p>
          </p:txBody>
        </p:sp>
        <p:sp>
          <p:nvSpPr>
            <p:cNvPr id="17471" name="Text Box 88">
              <a:extLst>
                <a:ext uri="{FF2B5EF4-FFF2-40B4-BE49-F238E27FC236}">
                  <a16:creationId xmlns:a16="http://schemas.microsoft.com/office/drawing/2014/main" id="{51A0EA72-B113-4B37-B194-6FB4A0439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4941020"/>
              <a:ext cx="6588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-0.01</a:t>
              </a:r>
              <a:endParaRPr lang="en-US" altLang="ko-KR" sz="1400" baseline="-25000"/>
            </a:p>
          </p:txBody>
        </p:sp>
        <p:sp>
          <p:nvSpPr>
            <p:cNvPr id="17472" name="Text Box 89">
              <a:extLst>
                <a:ext uri="{FF2B5EF4-FFF2-40B4-BE49-F238E27FC236}">
                  <a16:creationId xmlns:a16="http://schemas.microsoft.com/office/drawing/2014/main" id="{BD402C20-CD39-471F-AEBD-D125C2573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7675" y="3788495"/>
              <a:ext cx="649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0.056</a:t>
              </a:r>
              <a:endParaRPr lang="en-US" altLang="ko-KR" sz="1400" baseline="-25000"/>
            </a:p>
          </p:txBody>
        </p:sp>
        <p:sp>
          <p:nvSpPr>
            <p:cNvPr id="17473" name="Text Box 90">
              <a:extLst>
                <a:ext uri="{FF2B5EF4-FFF2-40B4-BE49-F238E27FC236}">
                  <a16:creationId xmlns:a16="http://schemas.microsoft.com/office/drawing/2014/main" id="{914E9AA8-DBE1-4E9C-A0B3-4C7693666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1775" y="4220295"/>
              <a:ext cx="649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0.067</a:t>
              </a:r>
              <a:endParaRPr lang="en-US" altLang="ko-KR" sz="1400" baseline="-25000"/>
            </a:p>
          </p:txBody>
        </p:sp>
        <p:sp>
          <p:nvSpPr>
            <p:cNvPr id="17474" name="Text Box 91">
              <a:extLst>
                <a:ext uri="{FF2B5EF4-FFF2-40B4-BE49-F238E27FC236}">
                  <a16:creationId xmlns:a16="http://schemas.microsoft.com/office/drawing/2014/main" id="{ABE0B4CE-9602-4E74-9BB9-37DE674ED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313" y="4725120"/>
              <a:ext cx="649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0.016</a:t>
              </a:r>
              <a:endParaRPr lang="en-US" altLang="ko-KR" sz="1400" baseline="-25000"/>
            </a:p>
          </p:txBody>
        </p:sp>
      </p:grpSp>
      <p:sp>
        <p:nvSpPr>
          <p:cNvPr id="17539" name="슬라이드 번호 개체 틀 1">
            <a:extLst>
              <a:ext uri="{FF2B5EF4-FFF2-40B4-BE49-F238E27FC236}">
                <a16:creationId xmlns:a16="http://schemas.microsoft.com/office/drawing/2014/main" id="{102582BC-410B-4E4E-9F9F-ADF7D037CF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981240-A5C6-4A93-B676-73AE1BAEB1E2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r>
              <a:rPr kumimoji="0" lang="en-US" altLang="ko-KR" sz="1400" dirty="0"/>
              <a:t>/18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Group 95">
                <a:extLst>
                  <a:ext uri="{FF2B5EF4-FFF2-40B4-BE49-F238E27FC236}">
                    <a16:creationId xmlns:a16="http://schemas.microsoft.com/office/drawing/2014/main" id="{AA18DB9F-C867-4791-813E-44E0C44B3B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4183106"/>
                  </p:ext>
                </p:extLst>
              </p:nvPr>
            </p:nvGraphicFramePr>
            <p:xfrm>
              <a:off x="6888305" y="4649059"/>
              <a:ext cx="1875026" cy="1368426"/>
            </p:xfrm>
            <a:graphic>
              <a:graphicData uri="http://schemas.openxmlformats.org/drawingml/2006/table">
                <a:tbl>
                  <a:tblPr/>
                  <a:tblGrid>
                    <a:gridCol w="937513">
                      <a:extLst>
                        <a:ext uri="{9D8B030D-6E8A-4147-A177-3AD203B41FA5}">
                          <a16:colId xmlns:a16="http://schemas.microsoft.com/office/drawing/2014/main" val="2806733625"/>
                        </a:ext>
                      </a:extLst>
                    </a:gridCol>
                    <a:gridCol w="937513">
                      <a:extLst>
                        <a:ext uri="{9D8B030D-6E8A-4147-A177-3AD203B41FA5}">
                          <a16:colId xmlns:a16="http://schemas.microsoft.com/office/drawing/2014/main" val="1787293474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𝑛𝑒𝑡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6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0.079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0.079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6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0.077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0.079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Group 95">
                <a:extLst>
                  <a:ext uri="{FF2B5EF4-FFF2-40B4-BE49-F238E27FC236}">
                    <a16:creationId xmlns:a16="http://schemas.microsoft.com/office/drawing/2014/main" id="{AA18DB9F-C867-4791-813E-44E0C44B3B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4183106"/>
                  </p:ext>
                </p:extLst>
              </p:nvPr>
            </p:nvGraphicFramePr>
            <p:xfrm>
              <a:off x="6888305" y="4649059"/>
              <a:ext cx="1875026" cy="1368426"/>
            </p:xfrm>
            <a:graphic>
              <a:graphicData uri="http://schemas.openxmlformats.org/drawingml/2006/table">
                <a:tbl>
                  <a:tblPr/>
                  <a:tblGrid>
                    <a:gridCol w="937513">
                      <a:extLst>
                        <a:ext uri="{9D8B030D-6E8A-4147-A177-3AD203B41FA5}">
                          <a16:colId xmlns:a16="http://schemas.microsoft.com/office/drawing/2014/main" val="2806733625"/>
                        </a:ext>
                      </a:extLst>
                    </a:gridCol>
                    <a:gridCol w="937513">
                      <a:extLst>
                        <a:ext uri="{9D8B030D-6E8A-4147-A177-3AD203B41FA5}">
                          <a16:colId xmlns:a16="http://schemas.microsoft.com/office/drawing/2014/main" val="1787293474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6"/>
                          <a:stretch>
                            <a:fillRect l="-645" t="-2222" r="-100645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6"/>
                          <a:stretch>
                            <a:fillRect l="-101299" t="-2222" r="-1299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6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0.079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0.079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6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0.077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0.079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표 39">
                <a:extLst>
                  <a:ext uri="{FF2B5EF4-FFF2-40B4-BE49-F238E27FC236}">
                    <a16:creationId xmlns:a16="http://schemas.microsoft.com/office/drawing/2014/main" id="{B655EDBD-F49F-4D40-A02D-053ACB65C4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7584623"/>
                  </p:ext>
                </p:extLst>
              </p:nvPr>
            </p:nvGraphicFramePr>
            <p:xfrm>
              <a:off x="745363" y="4652862"/>
              <a:ext cx="2229534" cy="1368426"/>
            </p:xfrm>
            <a:graphic>
              <a:graphicData uri="http://schemas.openxmlformats.org/drawingml/2006/table">
                <a:tbl>
                  <a:tblPr/>
                  <a:tblGrid>
                    <a:gridCol w="743178">
                      <a:extLst>
                        <a:ext uri="{9D8B030D-6E8A-4147-A177-3AD203B41FA5}">
                          <a16:colId xmlns:a16="http://schemas.microsoft.com/office/drawing/2014/main" val="3994445471"/>
                        </a:ext>
                      </a:extLst>
                    </a:gridCol>
                    <a:gridCol w="743178">
                      <a:extLst>
                        <a:ext uri="{9D8B030D-6E8A-4147-A177-3AD203B41FA5}">
                          <a16:colId xmlns:a16="http://schemas.microsoft.com/office/drawing/2014/main" val="3515398230"/>
                        </a:ext>
                      </a:extLst>
                    </a:gridCol>
                    <a:gridCol w="743178">
                      <a:extLst>
                        <a:ext uri="{9D8B030D-6E8A-4147-A177-3AD203B41FA5}">
                          <a16:colId xmlns:a16="http://schemas.microsoft.com/office/drawing/2014/main" val="3662018225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427611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128087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6835665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3143953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42007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표 39">
                <a:extLst>
                  <a:ext uri="{FF2B5EF4-FFF2-40B4-BE49-F238E27FC236}">
                    <a16:creationId xmlns:a16="http://schemas.microsoft.com/office/drawing/2014/main" id="{B655EDBD-F49F-4D40-A02D-053ACB65C4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7584623"/>
                  </p:ext>
                </p:extLst>
              </p:nvPr>
            </p:nvGraphicFramePr>
            <p:xfrm>
              <a:off x="745363" y="4652862"/>
              <a:ext cx="2229534" cy="1368426"/>
            </p:xfrm>
            <a:graphic>
              <a:graphicData uri="http://schemas.openxmlformats.org/drawingml/2006/table">
                <a:tbl>
                  <a:tblPr/>
                  <a:tblGrid>
                    <a:gridCol w="743178">
                      <a:extLst>
                        <a:ext uri="{9D8B030D-6E8A-4147-A177-3AD203B41FA5}">
                          <a16:colId xmlns:a16="http://schemas.microsoft.com/office/drawing/2014/main" val="3994445471"/>
                        </a:ext>
                      </a:extLst>
                    </a:gridCol>
                    <a:gridCol w="743178">
                      <a:extLst>
                        <a:ext uri="{9D8B030D-6E8A-4147-A177-3AD203B41FA5}">
                          <a16:colId xmlns:a16="http://schemas.microsoft.com/office/drawing/2014/main" val="3515398230"/>
                        </a:ext>
                      </a:extLst>
                    </a:gridCol>
                    <a:gridCol w="743178">
                      <a:extLst>
                        <a:ext uri="{9D8B030D-6E8A-4147-A177-3AD203B41FA5}">
                          <a16:colId xmlns:a16="http://schemas.microsoft.com/office/drawing/2014/main" val="3662018225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7"/>
                          <a:stretch>
                            <a:fillRect l="-820" t="-2222" r="-20245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7"/>
                          <a:stretch>
                            <a:fillRect l="-100000" t="-2222" r="-10081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7"/>
                          <a:stretch>
                            <a:fillRect l="-201639" t="-2222" r="-1639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427611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128087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6835665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3143953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420078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표 40">
                <a:extLst>
                  <a:ext uri="{FF2B5EF4-FFF2-40B4-BE49-F238E27FC236}">
                    <a16:creationId xmlns:a16="http://schemas.microsoft.com/office/drawing/2014/main" id="{DB67A9A3-41E1-4A93-897D-BDD6E3C694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4584318"/>
                  </p:ext>
                </p:extLst>
              </p:nvPr>
            </p:nvGraphicFramePr>
            <p:xfrm>
              <a:off x="3056574" y="4649059"/>
              <a:ext cx="3755200" cy="1368426"/>
            </p:xfrm>
            <a:graphic>
              <a:graphicData uri="http://schemas.openxmlformats.org/drawingml/2006/table">
                <a:tbl>
                  <a:tblPr/>
                  <a:tblGrid>
                    <a:gridCol w="938800">
                      <a:extLst>
                        <a:ext uri="{9D8B030D-6E8A-4147-A177-3AD203B41FA5}">
                          <a16:colId xmlns:a16="http://schemas.microsoft.com/office/drawing/2014/main" val="923607308"/>
                        </a:ext>
                      </a:extLst>
                    </a:gridCol>
                    <a:gridCol w="938800">
                      <a:extLst>
                        <a:ext uri="{9D8B030D-6E8A-4147-A177-3AD203B41FA5}">
                          <a16:colId xmlns:a16="http://schemas.microsoft.com/office/drawing/2014/main" val="197185174"/>
                        </a:ext>
                      </a:extLst>
                    </a:gridCol>
                    <a:gridCol w="938800">
                      <a:extLst>
                        <a:ext uri="{9D8B030D-6E8A-4147-A177-3AD203B41FA5}">
                          <a16:colId xmlns:a16="http://schemas.microsoft.com/office/drawing/2014/main" val="2360914036"/>
                        </a:ext>
                      </a:extLst>
                    </a:gridCol>
                    <a:gridCol w="938800">
                      <a:extLst>
                        <a:ext uri="{9D8B030D-6E8A-4147-A177-3AD203B41FA5}">
                          <a16:colId xmlns:a16="http://schemas.microsoft.com/office/drawing/2014/main" val="528617459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𝑛𝑒𝑡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𝑛𝑒𝑡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016691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0.031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0.983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0.508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0.521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4109633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0.003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0.083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0.501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0.521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8213015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0.120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-0.080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0.530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0.480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9228382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0.092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-0.010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0.523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0.498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37964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표 40">
                <a:extLst>
                  <a:ext uri="{FF2B5EF4-FFF2-40B4-BE49-F238E27FC236}">
                    <a16:creationId xmlns:a16="http://schemas.microsoft.com/office/drawing/2014/main" id="{DB67A9A3-41E1-4A93-897D-BDD6E3C694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4584318"/>
                  </p:ext>
                </p:extLst>
              </p:nvPr>
            </p:nvGraphicFramePr>
            <p:xfrm>
              <a:off x="3056574" y="4649059"/>
              <a:ext cx="3755200" cy="1368426"/>
            </p:xfrm>
            <a:graphic>
              <a:graphicData uri="http://schemas.openxmlformats.org/drawingml/2006/table">
                <a:tbl>
                  <a:tblPr/>
                  <a:tblGrid>
                    <a:gridCol w="938800">
                      <a:extLst>
                        <a:ext uri="{9D8B030D-6E8A-4147-A177-3AD203B41FA5}">
                          <a16:colId xmlns:a16="http://schemas.microsoft.com/office/drawing/2014/main" val="923607308"/>
                        </a:ext>
                      </a:extLst>
                    </a:gridCol>
                    <a:gridCol w="938800">
                      <a:extLst>
                        <a:ext uri="{9D8B030D-6E8A-4147-A177-3AD203B41FA5}">
                          <a16:colId xmlns:a16="http://schemas.microsoft.com/office/drawing/2014/main" val="197185174"/>
                        </a:ext>
                      </a:extLst>
                    </a:gridCol>
                    <a:gridCol w="938800">
                      <a:extLst>
                        <a:ext uri="{9D8B030D-6E8A-4147-A177-3AD203B41FA5}">
                          <a16:colId xmlns:a16="http://schemas.microsoft.com/office/drawing/2014/main" val="2360914036"/>
                        </a:ext>
                      </a:extLst>
                    </a:gridCol>
                    <a:gridCol w="938800">
                      <a:extLst>
                        <a:ext uri="{9D8B030D-6E8A-4147-A177-3AD203B41FA5}">
                          <a16:colId xmlns:a16="http://schemas.microsoft.com/office/drawing/2014/main" val="528617459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649" t="-2222" r="-301948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0000" t="-2222" r="-200000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201299" t="-2222" r="-101299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301299" t="-2222" r="-1299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016691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0.031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0.983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0.508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0.521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4109633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0.003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0.083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0.501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0.521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8213015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0.120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-0.080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0.530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0.480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9228382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0.092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-0.010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0.523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0.498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37964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표 41">
                <a:extLst>
                  <a:ext uri="{FF2B5EF4-FFF2-40B4-BE49-F238E27FC236}">
                    <a16:creationId xmlns:a16="http://schemas.microsoft.com/office/drawing/2014/main" id="{091BE01D-E4CC-4C25-A3B3-0CE43178F0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5357900"/>
                  </p:ext>
                </p:extLst>
              </p:nvPr>
            </p:nvGraphicFramePr>
            <p:xfrm>
              <a:off x="395536" y="4649059"/>
              <a:ext cx="383138" cy="1368426"/>
            </p:xfrm>
            <a:graphic>
              <a:graphicData uri="http://schemas.openxmlformats.org/drawingml/2006/table">
                <a:tbl>
                  <a:tblPr/>
                  <a:tblGrid>
                    <a:gridCol w="383138">
                      <a:extLst>
                        <a:ext uri="{9D8B030D-6E8A-4147-A177-3AD203B41FA5}">
                          <a16:colId xmlns:a16="http://schemas.microsoft.com/office/drawing/2014/main" val="3994445471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427611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128087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6835665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3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3143953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4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42007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표 41">
                <a:extLst>
                  <a:ext uri="{FF2B5EF4-FFF2-40B4-BE49-F238E27FC236}">
                    <a16:creationId xmlns:a16="http://schemas.microsoft.com/office/drawing/2014/main" id="{091BE01D-E4CC-4C25-A3B3-0CE43178F0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5357900"/>
                  </p:ext>
                </p:extLst>
              </p:nvPr>
            </p:nvGraphicFramePr>
            <p:xfrm>
              <a:off x="395536" y="4649059"/>
              <a:ext cx="383138" cy="1368426"/>
            </p:xfrm>
            <a:graphic>
              <a:graphicData uri="http://schemas.openxmlformats.org/drawingml/2006/table">
                <a:tbl>
                  <a:tblPr/>
                  <a:tblGrid>
                    <a:gridCol w="383138">
                      <a:extLst>
                        <a:ext uri="{9D8B030D-6E8A-4147-A177-3AD203B41FA5}">
                          <a16:colId xmlns:a16="http://schemas.microsoft.com/office/drawing/2014/main" val="3994445471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1563" t="-2222" r="-3125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427611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128087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6835665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3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3143953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4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420078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B3355BC-888B-4DDB-9882-8CF1D7A61692}"/>
                  </a:ext>
                </a:extLst>
              </p:cNvPr>
              <p:cNvSpPr/>
              <p:nvPr/>
            </p:nvSpPr>
            <p:spPr>
              <a:xfrm>
                <a:off x="3635896" y="4189482"/>
                <a:ext cx="799321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𝑛𝑒𝑡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B3355BC-888B-4DDB-9882-8CF1D7A61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4189482"/>
                <a:ext cx="799321" cy="391646"/>
              </a:xfrm>
              <a:prstGeom prst="rect">
                <a:avLst/>
              </a:prstGeom>
              <a:blipFill>
                <a:blip r:embed="rId10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EE172E98-52C8-4F8B-AB01-D1AD6D7BC457}"/>
                  </a:ext>
                </a:extLst>
              </p:cNvPr>
              <p:cNvSpPr/>
              <p:nvPr/>
            </p:nvSpPr>
            <p:spPr>
              <a:xfrm>
                <a:off x="6907520" y="4211210"/>
                <a:ext cx="8225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𝑛𝑒𝑡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EE172E98-52C8-4F8B-AB01-D1AD6D7BC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520" y="4211210"/>
                <a:ext cx="822533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FA548F58-25B3-4D78-9918-098FF1EBEC9B}"/>
                  </a:ext>
                </a:extLst>
              </p:cNvPr>
              <p:cNvSpPr/>
              <p:nvPr/>
            </p:nvSpPr>
            <p:spPr>
              <a:xfrm>
                <a:off x="7957556" y="4201765"/>
                <a:ext cx="603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FA548F58-25B3-4D78-9918-098FF1EBEC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556" y="4201765"/>
                <a:ext cx="603820" cy="369332"/>
              </a:xfrm>
              <a:prstGeom prst="rect">
                <a:avLst/>
              </a:prstGeom>
              <a:blipFill>
                <a:blip r:embed="rId1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1790627-B9F2-4FE3-AA20-CC341547B607}"/>
                  </a:ext>
                </a:extLst>
              </p:cNvPr>
              <p:cNvSpPr/>
              <p:nvPr/>
            </p:nvSpPr>
            <p:spPr>
              <a:xfrm>
                <a:off x="5538588" y="4189482"/>
                <a:ext cx="592726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1790627-B9F2-4FE3-AA20-CC341547B6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588" y="4189482"/>
                <a:ext cx="592726" cy="391646"/>
              </a:xfrm>
              <a:prstGeom prst="rect">
                <a:avLst/>
              </a:prstGeom>
              <a:blipFill>
                <a:blip r:embed="rId1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15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바닥글 개체 틀 3">
            <a:extLst>
              <a:ext uri="{FF2B5EF4-FFF2-40B4-BE49-F238E27FC236}">
                <a16:creationId xmlns:a16="http://schemas.microsoft.com/office/drawing/2014/main" id="{056A2CE2-C5C2-4597-A5FB-68E10795EC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718F2FF-41D0-44B7-9DD6-288686112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Example of Error Back Propagation (3)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705C015-7BB5-4BFF-A65D-C375788FB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 : XOR</a:t>
            </a:r>
          </a:p>
          <a:p>
            <a:pPr lvl="1" eaLnBrk="1" hangingPunct="1"/>
            <a:endParaRPr lang="en-US" altLang="ko-KR"/>
          </a:p>
        </p:txBody>
      </p:sp>
      <p:sp>
        <p:nvSpPr>
          <p:cNvPr id="17539" name="슬라이드 번호 개체 틀 1">
            <a:extLst>
              <a:ext uri="{FF2B5EF4-FFF2-40B4-BE49-F238E27FC236}">
                <a16:creationId xmlns:a16="http://schemas.microsoft.com/office/drawing/2014/main" id="{102582BC-410B-4E4E-9F9F-ADF7D037CF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981240-A5C6-4A93-B676-73AE1BAEB1E2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r>
              <a:rPr kumimoji="0" lang="en-US" altLang="ko-KR" sz="1400" dirty="0"/>
              <a:t>/18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Group 95">
                <a:extLst>
                  <a:ext uri="{FF2B5EF4-FFF2-40B4-BE49-F238E27FC236}">
                    <a16:creationId xmlns:a16="http://schemas.microsoft.com/office/drawing/2014/main" id="{26298CF7-E65F-4D54-9344-BBA0385BF1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0406719"/>
                  </p:ext>
                </p:extLst>
              </p:nvPr>
            </p:nvGraphicFramePr>
            <p:xfrm>
              <a:off x="3500234" y="4583056"/>
              <a:ext cx="5248230" cy="1540130"/>
            </p:xfrm>
            <a:graphic>
              <a:graphicData uri="http://schemas.openxmlformats.org/drawingml/2006/table">
                <a:tbl>
                  <a:tblPr/>
                  <a:tblGrid>
                    <a:gridCol w="874705">
                      <a:extLst>
                        <a:ext uri="{9D8B030D-6E8A-4147-A177-3AD203B41FA5}">
                          <a16:colId xmlns:a16="http://schemas.microsoft.com/office/drawing/2014/main" val="690675312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1479321647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2806733625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1787293474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2312741875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1391317127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6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0.0022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0.0022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0.0022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0.0018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0.0018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0.0018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-0.0020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-0.0020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-0.0017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-0.0017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6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-0.0020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0.0020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-0.0017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-0.0017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0.0022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0.0018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Group 95">
                <a:extLst>
                  <a:ext uri="{FF2B5EF4-FFF2-40B4-BE49-F238E27FC236}">
                    <a16:creationId xmlns:a16="http://schemas.microsoft.com/office/drawing/2014/main" id="{26298CF7-E65F-4D54-9344-BBA0385BF1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0406719"/>
                  </p:ext>
                </p:extLst>
              </p:nvPr>
            </p:nvGraphicFramePr>
            <p:xfrm>
              <a:off x="3500234" y="4583056"/>
              <a:ext cx="5248230" cy="1540130"/>
            </p:xfrm>
            <a:graphic>
              <a:graphicData uri="http://schemas.openxmlformats.org/drawingml/2006/table">
                <a:tbl>
                  <a:tblPr/>
                  <a:tblGrid>
                    <a:gridCol w="874705">
                      <a:extLst>
                        <a:ext uri="{9D8B030D-6E8A-4147-A177-3AD203B41FA5}">
                          <a16:colId xmlns:a16="http://schemas.microsoft.com/office/drawing/2014/main" val="690675312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1479321647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2806733625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1787293474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2312741875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1391317127"/>
                        </a:ext>
                      </a:extLst>
                    </a:gridCol>
                  </a:tblGrid>
                  <a:tr h="44475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2083" t="-5479" r="-500000" b="-2602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02797" t="-5479" r="-403497" b="-2602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201389" t="-5479" r="-300694" b="-2602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301389" t="-5479" r="-200694" b="-2602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404196" t="-5479" r="-102098" b="-2602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500694" t="-5479" r="-1389" b="-2602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6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0.0022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0.0022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0.0022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0.0018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0.0018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0.0018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-0.0020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-0.0020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-0.0017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-0.0017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6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-0.0020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0.0020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-0.0017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-0.0017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0.0022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0.0018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3" name="Object 15">
            <a:extLst>
              <a:ext uri="{FF2B5EF4-FFF2-40B4-BE49-F238E27FC236}">
                <a16:creationId xmlns:a16="http://schemas.microsoft.com/office/drawing/2014/main" id="{DA4181BC-78B0-49A7-AD59-03AC2F5501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489500"/>
              </p:ext>
            </p:extLst>
          </p:nvPr>
        </p:nvGraphicFramePr>
        <p:xfrm>
          <a:off x="590659" y="3831373"/>
          <a:ext cx="2628882" cy="601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수식" r:id="rId5" imgW="0" imgH="0" progId="Equation.3">
                  <p:embed/>
                </p:oleObj>
              </mc:Choice>
              <mc:Fallback>
                <p:oleObj name="수식" r:id="rId5" imgW="0" imgH="0" progId="Equation.3">
                  <p:embed/>
                  <p:pic>
                    <p:nvPicPr>
                      <p:cNvPr id="73" name="Object 15">
                        <a:extLst>
                          <a:ext uri="{FF2B5EF4-FFF2-40B4-BE49-F238E27FC236}">
                            <a16:creationId xmlns:a16="http://schemas.microsoft.com/office/drawing/2014/main" id="{DA4181BC-78B0-49A7-AD59-03AC2F5501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659" y="3831373"/>
                        <a:ext cx="2628882" cy="601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8AAE0853-040D-4EA9-87BC-6E710287CC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8848921"/>
                  </p:ext>
                </p:extLst>
              </p:nvPr>
            </p:nvGraphicFramePr>
            <p:xfrm>
              <a:off x="788770" y="4583056"/>
              <a:ext cx="2624115" cy="1540130"/>
            </p:xfrm>
            <a:graphic>
              <a:graphicData uri="http://schemas.openxmlformats.org/drawingml/2006/table">
                <a:tbl>
                  <a:tblPr/>
                  <a:tblGrid>
                    <a:gridCol w="874705">
                      <a:extLst>
                        <a:ext uri="{9D8B030D-6E8A-4147-A177-3AD203B41FA5}">
                          <a16:colId xmlns:a16="http://schemas.microsoft.com/office/drawing/2014/main" val="1002082992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4162750329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154135095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6940589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0.1298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0.0676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0.0659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48945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-0.1199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-0.0624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-0.0600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206524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-0.1200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-0.0576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-0.0636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7625495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0.1297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0.0645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0.0678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49012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8AAE0853-040D-4EA9-87BC-6E710287CC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8848921"/>
                  </p:ext>
                </p:extLst>
              </p:nvPr>
            </p:nvGraphicFramePr>
            <p:xfrm>
              <a:off x="788770" y="4583056"/>
              <a:ext cx="2624115" cy="1540130"/>
            </p:xfrm>
            <a:graphic>
              <a:graphicData uri="http://schemas.openxmlformats.org/drawingml/2006/table">
                <a:tbl>
                  <a:tblPr/>
                  <a:tblGrid>
                    <a:gridCol w="874705">
                      <a:extLst>
                        <a:ext uri="{9D8B030D-6E8A-4147-A177-3AD203B41FA5}">
                          <a16:colId xmlns:a16="http://schemas.microsoft.com/office/drawing/2014/main" val="1002082992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4162750329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154135095"/>
                        </a:ext>
                      </a:extLst>
                    </a:gridCol>
                  </a:tblGrid>
                  <a:tr h="44475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7"/>
                          <a:stretch>
                            <a:fillRect l="-2083" t="-5479" r="-200694" b="-2602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7"/>
                          <a:stretch>
                            <a:fillRect l="-102797" t="-5479" r="-102098" b="-2602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7"/>
                          <a:stretch>
                            <a:fillRect l="-201389" t="-5479" r="-1389" b="-2602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6940589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0.1298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0.0676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0.0659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48945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-0.1199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-0.0624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-0.0600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206524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-0.1200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-0.0576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-0.0636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7625495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0.1297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0.0645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0.0678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49012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표 78">
                <a:extLst>
                  <a:ext uri="{FF2B5EF4-FFF2-40B4-BE49-F238E27FC236}">
                    <a16:creationId xmlns:a16="http://schemas.microsoft.com/office/drawing/2014/main" id="{F9128462-9C6A-470F-BED5-93E0B45090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6677338"/>
                  </p:ext>
                </p:extLst>
              </p:nvPr>
            </p:nvGraphicFramePr>
            <p:xfrm>
              <a:off x="441470" y="4585340"/>
              <a:ext cx="383138" cy="1544703"/>
            </p:xfrm>
            <a:graphic>
              <a:graphicData uri="http://schemas.openxmlformats.org/drawingml/2006/table">
                <a:tbl>
                  <a:tblPr/>
                  <a:tblGrid>
                    <a:gridCol w="383138">
                      <a:extLst>
                        <a:ext uri="{9D8B030D-6E8A-4147-A177-3AD203B41FA5}">
                          <a16:colId xmlns:a16="http://schemas.microsoft.com/office/drawing/2014/main" val="3994445471"/>
                        </a:ext>
                      </a:extLst>
                    </a:gridCol>
                  </a:tblGrid>
                  <a:tr h="453519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427611"/>
                      </a:ext>
                    </a:extLst>
                  </a:tr>
                  <a:tr h="271082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128087"/>
                      </a:ext>
                    </a:extLst>
                  </a:tr>
                  <a:tr h="271082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6835665"/>
                      </a:ext>
                    </a:extLst>
                  </a:tr>
                  <a:tr h="271082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3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3143953"/>
                      </a:ext>
                    </a:extLst>
                  </a:tr>
                  <a:tr h="271082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4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42007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표 78">
                <a:extLst>
                  <a:ext uri="{FF2B5EF4-FFF2-40B4-BE49-F238E27FC236}">
                    <a16:creationId xmlns:a16="http://schemas.microsoft.com/office/drawing/2014/main" id="{F9128462-9C6A-470F-BED5-93E0B45090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6677338"/>
                  </p:ext>
                </p:extLst>
              </p:nvPr>
            </p:nvGraphicFramePr>
            <p:xfrm>
              <a:off x="441470" y="4585340"/>
              <a:ext cx="383138" cy="1544703"/>
            </p:xfrm>
            <a:graphic>
              <a:graphicData uri="http://schemas.openxmlformats.org/drawingml/2006/table">
                <a:tbl>
                  <a:tblPr/>
                  <a:tblGrid>
                    <a:gridCol w="383138">
                      <a:extLst>
                        <a:ext uri="{9D8B030D-6E8A-4147-A177-3AD203B41FA5}">
                          <a16:colId xmlns:a16="http://schemas.microsoft.com/office/drawing/2014/main" val="3994445471"/>
                        </a:ext>
                      </a:extLst>
                    </a:gridCol>
                  </a:tblGrid>
                  <a:tr h="45351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63" t="-1333" r="-3125" b="-25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427611"/>
                      </a:ext>
                    </a:extLst>
                  </a:tr>
                  <a:tr h="272796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128087"/>
                      </a:ext>
                    </a:extLst>
                  </a:tr>
                  <a:tr h="272796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6835665"/>
                      </a:ext>
                    </a:extLst>
                  </a:tr>
                  <a:tr h="272796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3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3143953"/>
                      </a:ext>
                    </a:extLst>
                  </a:tr>
                  <a:tr h="272796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4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420078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0" name="Object 13">
            <a:extLst>
              <a:ext uri="{FF2B5EF4-FFF2-40B4-BE49-F238E27FC236}">
                <a16:creationId xmlns:a16="http://schemas.microsoft.com/office/drawing/2014/main" id="{CED6F9C1-88D5-4A3E-8DD6-A22F2BEDAD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291789"/>
              </p:ext>
            </p:extLst>
          </p:nvPr>
        </p:nvGraphicFramePr>
        <p:xfrm>
          <a:off x="4283968" y="3851772"/>
          <a:ext cx="3697565" cy="581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수식" r:id="rId9" imgW="0" imgH="0" progId="Equation.3">
                  <p:embed/>
                </p:oleObj>
              </mc:Choice>
              <mc:Fallback>
                <p:oleObj name="수식" r:id="rId9" imgW="0" imgH="0" progId="Equation.3">
                  <p:embed/>
                  <p:pic>
                    <p:nvPicPr>
                      <p:cNvPr id="80" name="Object 13">
                        <a:extLst>
                          <a:ext uri="{FF2B5EF4-FFF2-40B4-BE49-F238E27FC236}">
                            <a16:creationId xmlns:a16="http://schemas.microsoft.com/office/drawing/2014/main" id="{CED6F9C1-88D5-4A3E-8DD6-A22F2BEDAD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851772"/>
                        <a:ext cx="3697565" cy="581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Group 95">
                <a:extLst>
                  <a:ext uri="{FF2B5EF4-FFF2-40B4-BE49-F238E27FC236}">
                    <a16:creationId xmlns:a16="http://schemas.microsoft.com/office/drawing/2014/main" id="{837E08FF-59AF-4DFC-A5A5-880D064127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6217548"/>
                  </p:ext>
                </p:extLst>
              </p:nvPr>
            </p:nvGraphicFramePr>
            <p:xfrm>
              <a:off x="6888305" y="2132856"/>
              <a:ext cx="1875026" cy="1368426"/>
            </p:xfrm>
            <a:graphic>
              <a:graphicData uri="http://schemas.openxmlformats.org/drawingml/2006/table">
                <a:tbl>
                  <a:tblPr/>
                  <a:tblGrid>
                    <a:gridCol w="937513">
                      <a:extLst>
                        <a:ext uri="{9D8B030D-6E8A-4147-A177-3AD203B41FA5}">
                          <a16:colId xmlns:a16="http://schemas.microsoft.com/office/drawing/2014/main" val="2806733625"/>
                        </a:ext>
                      </a:extLst>
                    </a:gridCol>
                    <a:gridCol w="937513">
                      <a:extLst>
                        <a:ext uri="{9D8B030D-6E8A-4147-A177-3AD203B41FA5}">
                          <a16:colId xmlns:a16="http://schemas.microsoft.com/office/drawing/2014/main" val="1787293474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𝑛𝑒𝑡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6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0.079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0.079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6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0.077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0.079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Group 95">
                <a:extLst>
                  <a:ext uri="{FF2B5EF4-FFF2-40B4-BE49-F238E27FC236}">
                    <a16:creationId xmlns:a16="http://schemas.microsoft.com/office/drawing/2014/main" id="{837E08FF-59AF-4DFC-A5A5-880D064127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6217548"/>
                  </p:ext>
                </p:extLst>
              </p:nvPr>
            </p:nvGraphicFramePr>
            <p:xfrm>
              <a:off x="6888305" y="2132856"/>
              <a:ext cx="1875026" cy="1368426"/>
            </p:xfrm>
            <a:graphic>
              <a:graphicData uri="http://schemas.openxmlformats.org/drawingml/2006/table">
                <a:tbl>
                  <a:tblPr/>
                  <a:tblGrid>
                    <a:gridCol w="937513">
                      <a:extLst>
                        <a:ext uri="{9D8B030D-6E8A-4147-A177-3AD203B41FA5}">
                          <a16:colId xmlns:a16="http://schemas.microsoft.com/office/drawing/2014/main" val="2806733625"/>
                        </a:ext>
                      </a:extLst>
                    </a:gridCol>
                    <a:gridCol w="937513">
                      <a:extLst>
                        <a:ext uri="{9D8B030D-6E8A-4147-A177-3AD203B41FA5}">
                          <a16:colId xmlns:a16="http://schemas.microsoft.com/office/drawing/2014/main" val="1787293474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1"/>
                          <a:stretch>
                            <a:fillRect l="-645" t="-2222" r="-100645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1"/>
                          <a:stretch>
                            <a:fillRect l="-101299" t="-2222" r="-1299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6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0.079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0.079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6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0.077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0.079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표 81">
                <a:extLst>
                  <a:ext uri="{FF2B5EF4-FFF2-40B4-BE49-F238E27FC236}">
                    <a16:creationId xmlns:a16="http://schemas.microsoft.com/office/drawing/2014/main" id="{52D23D56-D944-4B9A-BD5B-D775CD7B6B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4016227"/>
                  </p:ext>
                </p:extLst>
              </p:nvPr>
            </p:nvGraphicFramePr>
            <p:xfrm>
              <a:off x="745363" y="2136659"/>
              <a:ext cx="2229534" cy="1368426"/>
            </p:xfrm>
            <a:graphic>
              <a:graphicData uri="http://schemas.openxmlformats.org/drawingml/2006/table">
                <a:tbl>
                  <a:tblPr/>
                  <a:tblGrid>
                    <a:gridCol w="743178">
                      <a:extLst>
                        <a:ext uri="{9D8B030D-6E8A-4147-A177-3AD203B41FA5}">
                          <a16:colId xmlns:a16="http://schemas.microsoft.com/office/drawing/2014/main" val="3994445471"/>
                        </a:ext>
                      </a:extLst>
                    </a:gridCol>
                    <a:gridCol w="743178">
                      <a:extLst>
                        <a:ext uri="{9D8B030D-6E8A-4147-A177-3AD203B41FA5}">
                          <a16:colId xmlns:a16="http://schemas.microsoft.com/office/drawing/2014/main" val="3515398230"/>
                        </a:ext>
                      </a:extLst>
                    </a:gridCol>
                    <a:gridCol w="743178">
                      <a:extLst>
                        <a:ext uri="{9D8B030D-6E8A-4147-A177-3AD203B41FA5}">
                          <a16:colId xmlns:a16="http://schemas.microsoft.com/office/drawing/2014/main" val="3662018225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427611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128087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6835665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3143953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42007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표 81">
                <a:extLst>
                  <a:ext uri="{FF2B5EF4-FFF2-40B4-BE49-F238E27FC236}">
                    <a16:creationId xmlns:a16="http://schemas.microsoft.com/office/drawing/2014/main" id="{52D23D56-D944-4B9A-BD5B-D775CD7B6B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4016227"/>
                  </p:ext>
                </p:extLst>
              </p:nvPr>
            </p:nvGraphicFramePr>
            <p:xfrm>
              <a:off x="745363" y="2136659"/>
              <a:ext cx="2229534" cy="1368426"/>
            </p:xfrm>
            <a:graphic>
              <a:graphicData uri="http://schemas.openxmlformats.org/drawingml/2006/table">
                <a:tbl>
                  <a:tblPr/>
                  <a:tblGrid>
                    <a:gridCol w="743178">
                      <a:extLst>
                        <a:ext uri="{9D8B030D-6E8A-4147-A177-3AD203B41FA5}">
                          <a16:colId xmlns:a16="http://schemas.microsoft.com/office/drawing/2014/main" val="3994445471"/>
                        </a:ext>
                      </a:extLst>
                    </a:gridCol>
                    <a:gridCol w="743178">
                      <a:extLst>
                        <a:ext uri="{9D8B030D-6E8A-4147-A177-3AD203B41FA5}">
                          <a16:colId xmlns:a16="http://schemas.microsoft.com/office/drawing/2014/main" val="3515398230"/>
                        </a:ext>
                      </a:extLst>
                    </a:gridCol>
                    <a:gridCol w="743178">
                      <a:extLst>
                        <a:ext uri="{9D8B030D-6E8A-4147-A177-3AD203B41FA5}">
                          <a16:colId xmlns:a16="http://schemas.microsoft.com/office/drawing/2014/main" val="3662018225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2"/>
                          <a:stretch>
                            <a:fillRect l="-820" t="-2222" r="-202459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2"/>
                          <a:stretch>
                            <a:fillRect l="-100000" t="-2222" r="-100813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2"/>
                          <a:stretch>
                            <a:fillRect l="-201639" t="-2222" r="-1639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427611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128087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6835665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3143953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420078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표 82">
                <a:extLst>
                  <a:ext uri="{FF2B5EF4-FFF2-40B4-BE49-F238E27FC236}">
                    <a16:creationId xmlns:a16="http://schemas.microsoft.com/office/drawing/2014/main" id="{CF29A040-1FB0-4F8E-BE54-BC4E59A175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144699"/>
                  </p:ext>
                </p:extLst>
              </p:nvPr>
            </p:nvGraphicFramePr>
            <p:xfrm>
              <a:off x="3056574" y="2132856"/>
              <a:ext cx="3755200" cy="1368426"/>
            </p:xfrm>
            <a:graphic>
              <a:graphicData uri="http://schemas.openxmlformats.org/drawingml/2006/table">
                <a:tbl>
                  <a:tblPr/>
                  <a:tblGrid>
                    <a:gridCol w="938800">
                      <a:extLst>
                        <a:ext uri="{9D8B030D-6E8A-4147-A177-3AD203B41FA5}">
                          <a16:colId xmlns:a16="http://schemas.microsoft.com/office/drawing/2014/main" val="923607308"/>
                        </a:ext>
                      </a:extLst>
                    </a:gridCol>
                    <a:gridCol w="938800">
                      <a:extLst>
                        <a:ext uri="{9D8B030D-6E8A-4147-A177-3AD203B41FA5}">
                          <a16:colId xmlns:a16="http://schemas.microsoft.com/office/drawing/2014/main" val="197185174"/>
                        </a:ext>
                      </a:extLst>
                    </a:gridCol>
                    <a:gridCol w="938800">
                      <a:extLst>
                        <a:ext uri="{9D8B030D-6E8A-4147-A177-3AD203B41FA5}">
                          <a16:colId xmlns:a16="http://schemas.microsoft.com/office/drawing/2014/main" val="2360914036"/>
                        </a:ext>
                      </a:extLst>
                    </a:gridCol>
                    <a:gridCol w="938800">
                      <a:extLst>
                        <a:ext uri="{9D8B030D-6E8A-4147-A177-3AD203B41FA5}">
                          <a16:colId xmlns:a16="http://schemas.microsoft.com/office/drawing/2014/main" val="528617459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𝑛𝑒𝑡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𝑛𝑒𝑡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016691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0.031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0.983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0.508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0.521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4109633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0.003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0.083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0.501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0.521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8213015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0.120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-0.080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0.530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0.480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9228382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0.092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-0.010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0.523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0.498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37964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표 82">
                <a:extLst>
                  <a:ext uri="{FF2B5EF4-FFF2-40B4-BE49-F238E27FC236}">
                    <a16:creationId xmlns:a16="http://schemas.microsoft.com/office/drawing/2014/main" id="{CF29A040-1FB0-4F8E-BE54-BC4E59A175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144699"/>
                  </p:ext>
                </p:extLst>
              </p:nvPr>
            </p:nvGraphicFramePr>
            <p:xfrm>
              <a:off x="3056574" y="2132856"/>
              <a:ext cx="3755200" cy="1368426"/>
            </p:xfrm>
            <a:graphic>
              <a:graphicData uri="http://schemas.openxmlformats.org/drawingml/2006/table">
                <a:tbl>
                  <a:tblPr/>
                  <a:tblGrid>
                    <a:gridCol w="938800">
                      <a:extLst>
                        <a:ext uri="{9D8B030D-6E8A-4147-A177-3AD203B41FA5}">
                          <a16:colId xmlns:a16="http://schemas.microsoft.com/office/drawing/2014/main" val="923607308"/>
                        </a:ext>
                      </a:extLst>
                    </a:gridCol>
                    <a:gridCol w="938800">
                      <a:extLst>
                        <a:ext uri="{9D8B030D-6E8A-4147-A177-3AD203B41FA5}">
                          <a16:colId xmlns:a16="http://schemas.microsoft.com/office/drawing/2014/main" val="197185174"/>
                        </a:ext>
                      </a:extLst>
                    </a:gridCol>
                    <a:gridCol w="938800">
                      <a:extLst>
                        <a:ext uri="{9D8B030D-6E8A-4147-A177-3AD203B41FA5}">
                          <a16:colId xmlns:a16="http://schemas.microsoft.com/office/drawing/2014/main" val="2360914036"/>
                        </a:ext>
                      </a:extLst>
                    </a:gridCol>
                    <a:gridCol w="938800">
                      <a:extLst>
                        <a:ext uri="{9D8B030D-6E8A-4147-A177-3AD203B41FA5}">
                          <a16:colId xmlns:a16="http://schemas.microsoft.com/office/drawing/2014/main" val="528617459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3"/>
                          <a:stretch>
                            <a:fillRect l="-649" t="-2222" r="-301948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3"/>
                          <a:stretch>
                            <a:fillRect l="-100000" t="-2222" r="-200000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3"/>
                          <a:stretch>
                            <a:fillRect l="-201299" t="-2222" r="-101299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3"/>
                          <a:stretch>
                            <a:fillRect l="-301299" t="-2222" r="-1299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016691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0.031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0.983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0.508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0.521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4109633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0.003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0.083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0.501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0.521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8213015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0.120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-0.080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0.530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0.480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9228382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0.092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-0.010</a:t>
                          </a: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0.523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0.498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37964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표 83">
                <a:extLst>
                  <a:ext uri="{FF2B5EF4-FFF2-40B4-BE49-F238E27FC236}">
                    <a16:creationId xmlns:a16="http://schemas.microsoft.com/office/drawing/2014/main" id="{BFFEC761-1026-4E1C-AFD6-FC160AAEEF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8472680"/>
                  </p:ext>
                </p:extLst>
              </p:nvPr>
            </p:nvGraphicFramePr>
            <p:xfrm>
              <a:off x="395536" y="2132856"/>
              <a:ext cx="383138" cy="1368426"/>
            </p:xfrm>
            <a:graphic>
              <a:graphicData uri="http://schemas.openxmlformats.org/drawingml/2006/table">
                <a:tbl>
                  <a:tblPr/>
                  <a:tblGrid>
                    <a:gridCol w="383138">
                      <a:extLst>
                        <a:ext uri="{9D8B030D-6E8A-4147-A177-3AD203B41FA5}">
                          <a16:colId xmlns:a16="http://schemas.microsoft.com/office/drawing/2014/main" val="3994445471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427611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128087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6835665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3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3143953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4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42007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표 83">
                <a:extLst>
                  <a:ext uri="{FF2B5EF4-FFF2-40B4-BE49-F238E27FC236}">
                    <a16:creationId xmlns:a16="http://schemas.microsoft.com/office/drawing/2014/main" id="{BFFEC761-1026-4E1C-AFD6-FC160AAEEF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8472680"/>
                  </p:ext>
                </p:extLst>
              </p:nvPr>
            </p:nvGraphicFramePr>
            <p:xfrm>
              <a:off x="395536" y="2132856"/>
              <a:ext cx="383138" cy="1368426"/>
            </p:xfrm>
            <a:graphic>
              <a:graphicData uri="http://schemas.openxmlformats.org/drawingml/2006/table">
                <a:tbl>
                  <a:tblPr/>
                  <a:tblGrid>
                    <a:gridCol w="383138">
                      <a:extLst>
                        <a:ext uri="{9D8B030D-6E8A-4147-A177-3AD203B41FA5}">
                          <a16:colId xmlns:a16="http://schemas.microsoft.com/office/drawing/2014/main" val="3994445471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4"/>
                          <a:stretch>
                            <a:fillRect l="-1563" t="-2222" r="-3125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427611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128087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6835665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3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3143953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4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420078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DC4BFDA-040C-45C9-AED9-F092ABCBA92A}"/>
                  </a:ext>
                </a:extLst>
              </p:cNvPr>
              <p:cNvSpPr/>
              <p:nvPr/>
            </p:nvSpPr>
            <p:spPr>
              <a:xfrm>
                <a:off x="3635896" y="1688525"/>
                <a:ext cx="799321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𝑛𝑒𝑡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DC4BFDA-040C-45C9-AED9-F092ABCBA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688525"/>
                <a:ext cx="799321" cy="391646"/>
              </a:xfrm>
              <a:prstGeom prst="rect">
                <a:avLst/>
              </a:prstGeom>
              <a:blipFill>
                <a:blip r:embed="rId1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ADEF71A5-EF15-4332-B529-59B16696AD17}"/>
                  </a:ext>
                </a:extLst>
              </p:cNvPr>
              <p:cNvSpPr/>
              <p:nvPr/>
            </p:nvSpPr>
            <p:spPr>
              <a:xfrm>
                <a:off x="6907520" y="1710253"/>
                <a:ext cx="8225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𝑛𝑒𝑡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ADEF71A5-EF15-4332-B529-59B16696A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520" y="1710253"/>
                <a:ext cx="822533" cy="369332"/>
              </a:xfrm>
              <a:prstGeom prst="rect">
                <a:avLst/>
              </a:prstGeom>
              <a:blipFill>
                <a:blip r:embed="rId1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3DB16FC6-F9A3-4AE1-908A-83CAEFDDFCF7}"/>
                  </a:ext>
                </a:extLst>
              </p:cNvPr>
              <p:cNvSpPr/>
              <p:nvPr/>
            </p:nvSpPr>
            <p:spPr>
              <a:xfrm>
                <a:off x="7957556" y="1700808"/>
                <a:ext cx="603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3DB16FC6-F9A3-4AE1-908A-83CAEFDDF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556" y="1700808"/>
                <a:ext cx="603820" cy="369332"/>
              </a:xfrm>
              <a:prstGeom prst="rect">
                <a:avLst/>
              </a:prstGeom>
              <a:blipFill>
                <a:blip r:embed="rId1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D119BB60-E8B3-44DE-97D9-CF3CE14B4A1E}"/>
                  </a:ext>
                </a:extLst>
              </p:cNvPr>
              <p:cNvSpPr/>
              <p:nvPr/>
            </p:nvSpPr>
            <p:spPr>
              <a:xfrm>
                <a:off x="5538588" y="1688525"/>
                <a:ext cx="592726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D119BB60-E8B3-44DE-97D9-CF3CE14B4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588" y="1688525"/>
                <a:ext cx="592726" cy="391646"/>
              </a:xfrm>
              <a:prstGeom prst="rect">
                <a:avLst/>
              </a:prstGeom>
              <a:blipFill>
                <a:blip r:embed="rId1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바닥글 개체 틀 3">
            <a:extLst>
              <a:ext uri="{FF2B5EF4-FFF2-40B4-BE49-F238E27FC236}">
                <a16:creationId xmlns:a16="http://schemas.microsoft.com/office/drawing/2014/main" id="{056A2CE2-C5C2-4597-A5FB-68E10795EC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718F2FF-41D0-44B7-9DD6-288686112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Example of Error Back Propagation (4)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705C015-7BB5-4BFF-A65D-C375788FB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Example : XOR</a:t>
            </a:r>
          </a:p>
          <a:p>
            <a:pPr lvl="1" eaLnBrk="1" hangingPunct="1"/>
            <a:endParaRPr lang="en-US" altLang="ko-KR" dirty="0"/>
          </a:p>
        </p:txBody>
      </p:sp>
      <p:sp>
        <p:nvSpPr>
          <p:cNvPr id="17539" name="슬라이드 번호 개체 틀 1">
            <a:extLst>
              <a:ext uri="{FF2B5EF4-FFF2-40B4-BE49-F238E27FC236}">
                <a16:creationId xmlns:a16="http://schemas.microsoft.com/office/drawing/2014/main" id="{102582BC-410B-4E4E-9F9F-ADF7D037CF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981240-A5C6-4A93-B676-73AE1BAEB1E2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r>
              <a:rPr kumimoji="0" lang="en-US" altLang="ko-KR" sz="1400" dirty="0"/>
              <a:t>/18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Group 95">
                <a:extLst>
                  <a:ext uri="{FF2B5EF4-FFF2-40B4-BE49-F238E27FC236}">
                    <a16:creationId xmlns:a16="http://schemas.microsoft.com/office/drawing/2014/main" id="{5ECE14BA-FE1C-4531-B0E9-0C01E9D3D3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1368167"/>
                  </p:ext>
                </p:extLst>
              </p:nvPr>
            </p:nvGraphicFramePr>
            <p:xfrm>
              <a:off x="3500234" y="2204864"/>
              <a:ext cx="5248230" cy="1540130"/>
            </p:xfrm>
            <a:graphic>
              <a:graphicData uri="http://schemas.openxmlformats.org/drawingml/2006/table">
                <a:tbl>
                  <a:tblPr/>
                  <a:tblGrid>
                    <a:gridCol w="874705">
                      <a:extLst>
                        <a:ext uri="{9D8B030D-6E8A-4147-A177-3AD203B41FA5}">
                          <a16:colId xmlns:a16="http://schemas.microsoft.com/office/drawing/2014/main" val="690675312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1479321647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2806733625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1787293474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2312741875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1391317127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6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0.0022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0.0022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0.0022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0.0018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0.0018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0.0018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-0.0020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-0.0020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-0.0017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-0.0017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6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-0.0020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0.0020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-0.0017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-0.0017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0.0022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0.0018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Group 95">
                <a:extLst>
                  <a:ext uri="{FF2B5EF4-FFF2-40B4-BE49-F238E27FC236}">
                    <a16:creationId xmlns:a16="http://schemas.microsoft.com/office/drawing/2014/main" id="{5ECE14BA-FE1C-4531-B0E9-0C01E9D3D3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1368167"/>
                  </p:ext>
                </p:extLst>
              </p:nvPr>
            </p:nvGraphicFramePr>
            <p:xfrm>
              <a:off x="3500234" y="2204864"/>
              <a:ext cx="5248230" cy="1540130"/>
            </p:xfrm>
            <a:graphic>
              <a:graphicData uri="http://schemas.openxmlformats.org/drawingml/2006/table">
                <a:tbl>
                  <a:tblPr/>
                  <a:tblGrid>
                    <a:gridCol w="874705">
                      <a:extLst>
                        <a:ext uri="{9D8B030D-6E8A-4147-A177-3AD203B41FA5}">
                          <a16:colId xmlns:a16="http://schemas.microsoft.com/office/drawing/2014/main" val="690675312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1479321647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2806733625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1787293474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2312741875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1391317127"/>
                        </a:ext>
                      </a:extLst>
                    </a:gridCol>
                  </a:tblGrid>
                  <a:tr h="44475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83" t="-5479" r="-500000" b="-2602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2797" t="-5479" r="-403497" b="-2602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1389" t="-5479" r="-300694" b="-2602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301389" t="-5479" r="-200694" b="-2602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404196" t="-5479" r="-102098" b="-2602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500694" t="-5479" r="-1389" b="-2602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6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0.0022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0.0022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0.0022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0.0018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0.0018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0.0018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-0.0020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-0.0020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-0.0017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-0.0017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6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-0.0020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0.0020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-0.0017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-0.0017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0.0022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0.0018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0.0000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표 39">
                <a:extLst>
                  <a:ext uri="{FF2B5EF4-FFF2-40B4-BE49-F238E27FC236}">
                    <a16:creationId xmlns:a16="http://schemas.microsoft.com/office/drawing/2014/main" id="{29D2DAA7-6D97-428E-B0F5-D7B4E7C82A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3506232"/>
                  </p:ext>
                </p:extLst>
              </p:nvPr>
            </p:nvGraphicFramePr>
            <p:xfrm>
              <a:off x="788770" y="2204864"/>
              <a:ext cx="2624115" cy="1540130"/>
            </p:xfrm>
            <a:graphic>
              <a:graphicData uri="http://schemas.openxmlformats.org/drawingml/2006/table">
                <a:tbl>
                  <a:tblPr/>
                  <a:tblGrid>
                    <a:gridCol w="874705">
                      <a:extLst>
                        <a:ext uri="{9D8B030D-6E8A-4147-A177-3AD203B41FA5}">
                          <a16:colId xmlns:a16="http://schemas.microsoft.com/office/drawing/2014/main" val="1002082992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4162750329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154135095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6940589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0.1298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0.0676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0.0659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48945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-0.1199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-0.0624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-0.0600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206524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-0.1200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-0.0576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-0.0636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7625495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0.1297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0.0645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0.0678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49012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표 39">
                <a:extLst>
                  <a:ext uri="{FF2B5EF4-FFF2-40B4-BE49-F238E27FC236}">
                    <a16:creationId xmlns:a16="http://schemas.microsoft.com/office/drawing/2014/main" id="{29D2DAA7-6D97-428E-B0F5-D7B4E7C82A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3506232"/>
                  </p:ext>
                </p:extLst>
              </p:nvPr>
            </p:nvGraphicFramePr>
            <p:xfrm>
              <a:off x="788770" y="2204864"/>
              <a:ext cx="2624115" cy="1540130"/>
            </p:xfrm>
            <a:graphic>
              <a:graphicData uri="http://schemas.openxmlformats.org/drawingml/2006/table">
                <a:tbl>
                  <a:tblPr/>
                  <a:tblGrid>
                    <a:gridCol w="874705">
                      <a:extLst>
                        <a:ext uri="{9D8B030D-6E8A-4147-A177-3AD203B41FA5}">
                          <a16:colId xmlns:a16="http://schemas.microsoft.com/office/drawing/2014/main" val="1002082992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4162750329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154135095"/>
                        </a:ext>
                      </a:extLst>
                    </a:gridCol>
                  </a:tblGrid>
                  <a:tr h="44475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2083" t="-5479" r="-200694" b="-2602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02797" t="-5479" r="-102098" b="-2602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201389" t="-5479" r="-1389" b="-2602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6940589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0.1298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0.0676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0.0659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48945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-0.1199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-0.0624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-0.0600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206524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-0.1200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-0.0576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-0.0636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7625495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0.1297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0.0645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0.0678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49012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표 40">
                <a:extLst>
                  <a:ext uri="{FF2B5EF4-FFF2-40B4-BE49-F238E27FC236}">
                    <a16:creationId xmlns:a16="http://schemas.microsoft.com/office/drawing/2014/main" id="{73CD8AD5-AACB-4ADB-94AD-E2F1CB684C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9310677"/>
                  </p:ext>
                </p:extLst>
              </p:nvPr>
            </p:nvGraphicFramePr>
            <p:xfrm>
              <a:off x="441470" y="2207148"/>
              <a:ext cx="383138" cy="1544703"/>
            </p:xfrm>
            <a:graphic>
              <a:graphicData uri="http://schemas.openxmlformats.org/drawingml/2006/table">
                <a:tbl>
                  <a:tblPr/>
                  <a:tblGrid>
                    <a:gridCol w="383138">
                      <a:extLst>
                        <a:ext uri="{9D8B030D-6E8A-4147-A177-3AD203B41FA5}">
                          <a16:colId xmlns:a16="http://schemas.microsoft.com/office/drawing/2014/main" val="3994445471"/>
                        </a:ext>
                      </a:extLst>
                    </a:gridCol>
                  </a:tblGrid>
                  <a:tr h="453519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427611"/>
                      </a:ext>
                    </a:extLst>
                  </a:tr>
                  <a:tr h="271082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128087"/>
                      </a:ext>
                    </a:extLst>
                  </a:tr>
                  <a:tr h="271082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6835665"/>
                      </a:ext>
                    </a:extLst>
                  </a:tr>
                  <a:tr h="271082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3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3143953"/>
                      </a:ext>
                    </a:extLst>
                  </a:tr>
                  <a:tr h="271082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4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42007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표 40">
                <a:extLst>
                  <a:ext uri="{FF2B5EF4-FFF2-40B4-BE49-F238E27FC236}">
                    <a16:creationId xmlns:a16="http://schemas.microsoft.com/office/drawing/2014/main" id="{73CD8AD5-AACB-4ADB-94AD-E2F1CB684C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9310677"/>
                  </p:ext>
                </p:extLst>
              </p:nvPr>
            </p:nvGraphicFramePr>
            <p:xfrm>
              <a:off x="441470" y="2207148"/>
              <a:ext cx="383138" cy="1544703"/>
            </p:xfrm>
            <a:graphic>
              <a:graphicData uri="http://schemas.openxmlformats.org/drawingml/2006/table">
                <a:tbl>
                  <a:tblPr/>
                  <a:tblGrid>
                    <a:gridCol w="383138">
                      <a:extLst>
                        <a:ext uri="{9D8B030D-6E8A-4147-A177-3AD203B41FA5}">
                          <a16:colId xmlns:a16="http://schemas.microsoft.com/office/drawing/2014/main" val="3994445471"/>
                        </a:ext>
                      </a:extLst>
                    </a:gridCol>
                  </a:tblGrid>
                  <a:tr h="45351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  <a:stretch>
                            <a:fillRect l="-1563" t="-1333" r="-3125" b="-25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427611"/>
                      </a:ext>
                    </a:extLst>
                  </a:tr>
                  <a:tr h="272796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128087"/>
                      </a:ext>
                    </a:extLst>
                  </a:tr>
                  <a:tr h="272796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6835665"/>
                      </a:ext>
                    </a:extLst>
                  </a:tr>
                  <a:tr h="272796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3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3143953"/>
                      </a:ext>
                    </a:extLst>
                  </a:tr>
                  <a:tr h="272796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4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420078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529BDF-63B0-4F7E-BD5F-D1B886739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837779"/>
              </p:ext>
            </p:extLst>
          </p:nvPr>
        </p:nvGraphicFramePr>
        <p:xfrm>
          <a:off x="813339" y="5027869"/>
          <a:ext cx="2624115" cy="273050"/>
        </p:xfrm>
        <a:graphic>
          <a:graphicData uri="http://schemas.openxmlformats.org/drawingml/2006/table">
            <a:tbl>
              <a:tblPr/>
              <a:tblGrid>
                <a:gridCol w="874705">
                  <a:extLst>
                    <a:ext uri="{9D8B030D-6E8A-4147-A177-3AD203B41FA5}">
                      <a16:colId xmlns:a16="http://schemas.microsoft.com/office/drawing/2014/main" val="2713623119"/>
                    </a:ext>
                  </a:extLst>
                </a:gridCol>
                <a:gridCol w="874705">
                  <a:extLst>
                    <a:ext uri="{9D8B030D-6E8A-4147-A177-3AD203B41FA5}">
                      <a16:colId xmlns:a16="http://schemas.microsoft.com/office/drawing/2014/main" val="767194872"/>
                    </a:ext>
                  </a:extLst>
                </a:gridCol>
                <a:gridCol w="874705">
                  <a:extLst>
                    <a:ext uri="{9D8B030D-6E8A-4147-A177-3AD203B41FA5}">
                      <a16:colId xmlns:a16="http://schemas.microsoft.com/office/drawing/2014/main" val="3115978486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0.0196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0.0120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23046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49CDA91-5F43-45BA-A85A-C7C6ACC6C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50067"/>
              </p:ext>
            </p:extLst>
          </p:nvPr>
        </p:nvGraphicFramePr>
        <p:xfrm>
          <a:off x="3500234" y="5028158"/>
          <a:ext cx="5248230" cy="273050"/>
        </p:xfrm>
        <a:graphic>
          <a:graphicData uri="http://schemas.openxmlformats.org/drawingml/2006/table">
            <a:tbl>
              <a:tblPr/>
              <a:tblGrid>
                <a:gridCol w="874705">
                  <a:extLst>
                    <a:ext uri="{9D8B030D-6E8A-4147-A177-3AD203B41FA5}">
                      <a16:colId xmlns:a16="http://schemas.microsoft.com/office/drawing/2014/main" val="1327588879"/>
                    </a:ext>
                  </a:extLst>
                </a:gridCol>
                <a:gridCol w="874705">
                  <a:extLst>
                    <a:ext uri="{9D8B030D-6E8A-4147-A177-3AD203B41FA5}">
                      <a16:colId xmlns:a16="http://schemas.microsoft.com/office/drawing/2014/main" val="2446359906"/>
                    </a:ext>
                  </a:extLst>
                </a:gridCol>
                <a:gridCol w="874705">
                  <a:extLst>
                    <a:ext uri="{9D8B030D-6E8A-4147-A177-3AD203B41FA5}">
                      <a16:colId xmlns:a16="http://schemas.microsoft.com/office/drawing/2014/main" val="2757163703"/>
                    </a:ext>
                  </a:extLst>
                </a:gridCol>
                <a:gridCol w="874705">
                  <a:extLst>
                    <a:ext uri="{9D8B030D-6E8A-4147-A177-3AD203B41FA5}">
                      <a16:colId xmlns:a16="http://schemas.microsoft.com/office/drawing/2014/main" val="436678013"/>
                    </a:ext>
                  </a:extLst>
                </a:gridCol>
                <a:gridCol w="874705">
                  <a:extLst>
                    <a:ext uri="{9D8B030D-6E8A-4147-A177-3AD203B41FA5}">
                      <a16:colId xmlns:a16="http://schemas.microsoft.com/office/drawing/2014/main" val="3368866219"/>
                    </a:ext>
                  </a:extLst>
                </a:gridCol>
                <a:gridCol w="874705">
                  <a:extLst>
                    <a:ext uri="{9D8B030D-6E8A-4147-A177-3AD203B41FA5}">
                      <a16:colId xmlns:a16="http://schemas.microsoft.com/office/drawing/2014/main" val="642711537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0.0003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0.0002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0.0002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0.0003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1901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6A722C-3BE5-4A65-BCF1-A0CD2939830B}"/>
                  </a:ext>
                </a:extLst>
              </p:cNvPr>
              <p:cNvSpPr txBox="1"/>
              <p:nvPr/>
            </p:nvSpPr>
            <p:spPr>
              <a:xfrm>
                <a:off x="1380534" y="3950791"/>
                <a:ext cx="1440586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pt-BR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ko-K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pt-BR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pt-BR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pt-BR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6A722C-3BE5-4A65-BCF1-A0CD29398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534" y="3950791"/>
                <a:ext cx="1440586" cy="7791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34B8F7-DF25-4FA5-B832-43D309A4C6AB}"/>
                  </a:ext>
                </a:extLst>
              </p:cNvPr>
              <p:cNvSpPr txBox="1"/>
              <p:nvPr/>
            </p:nvSpPr>
            <p:spPr>
              <a:xfrm>
                <a:off x="5602589" y="3911122"/>
                <a:ext cx="1440586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pt-BR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ko-K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pt-BR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pt-BR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pt-BR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34B8F7-DF25-4FA5-B832-43D309A4C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589" y="3911122"/>
                <a:ext cx="1440586" cy="7791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58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바닥글 개체 틀 3">
            <a:extLst>
              <a:ext uri="{FF2B5EF4-FFF2-40B4-BE49-F238E27FC236}">
                <a16:creationId xmlns:a16="http://schemas.microsoft.com/office/drawing/2014/main" id="{056A2CE2-C5C2-4597-A5FB-68E10795EC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718F2FF-41D0-44B7-9DD6-288686112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Example of Error Back Propagation (5)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705C015-7BB5-4BFF-A65D-C375788FB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Example : XOR</a:t>
            </a:r>
          </a:p>
          <a:p>
            <a:pPr lvl="1" eaLnBrk="1" hangingPunct="1"/>
            <a:endParaRPr lang="en-US" altLang="ko-KR" dirty="0"/>
          </a:p>
        </p:txBody>
      </p:sp>
      <p:sp>
        <p:nvSpPr>
          <p:cNvPr id="17539" name="슬라이드 번호 개체 틀 1">
            <a:extLst>
              <a:ext uri="{FF2B5EF4-FFF2-40B4-BE49-F238E27FC236}">
                <a16:creationId xmlns:a16="http://schemas.microsoft.com/office/drawing/2014/main" id="{102582BC-410B-4E4E-9F9F-ADF7D037CF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981240-A5C6-4A93-B676-73AE1BAEB1E2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r>
              <a:rPr kumimoji="0" lang="en-US" altLang="ko-KR" sz="1400" dirty="0"/>
              <a:t>/18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9" name="Group 95">
                <a:extLst>
                  <a:ext uri="{FF2B5EF4-FFF2-40B4-BE49-F238E27FC236}">
                    <a16:creationId xmlns:a16="http://schemas.microsoft.com/office/drawing/2014/main" id="{5ECE14BA-FE1C-4531-B0E9-0C01E9D3D3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0098858"/>
                  </p:ext>
                </p:extLst>
              </p:nvPr>
            </p:nvGraphicFramePr>
            <p:xfrm>
              <a:off x="3500234" y="2204864"/>
              <a:ext cx="5248230" cy="444754"/>
            </p:xfrm>
            <a:graphic>
              <a:graphicData uri="http://schemas.openxmlformats.org/drawingml/2006/table">
                <a:tbl>
                  <a:tblPr/>
                  <a:tblGrid>
                    <a:gridCol w="874705">
                      <a:extLst>
                        <a:ext uri="{9D8B030D-6E8A-4147-A177-3AD203B41FA5}">
                          <a16:colId xmlns:a16="http://schemas.microsoft.com/office/drawing/2014/main" val="690675312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1479321647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2806733625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1787293474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2312741875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1391317127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9" name="Group 95">
                <a:extLst>
                  <a:ext uri="{FF2B5EF4-FFF2-40B4-BE49-F238E27FC236}">
                    <a16:creationId xmlns:a16="http://schemas.microsoft.com/office/drawing/2014/main" id="{5ECE14BA-FE1C-4531-B0E9-0C01E9D3D3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0098858"/>
                  </p:ext>
                </p:extLst>
              </p:nvPr>
            </p:nvGraphicFramePr>
            <p:xfrm>
              <a:off x="3500234" y="2204864"/>
              <a:ext cx="5248230" cy="444754"/>
            </p:xfrm>
            <a:graphic>
              <a:graphicData uri="http://schemas.openxmlformats.org/drawingml/2006/table">
                <a:tbl>
                  <a:tblPr/>
                  <a:tblGrid>
                    <a:gridCol w="874705">
                      <a:extLst>
                        <a:ext uri="{9D8B030D-6E8A-4147-A177-3AD203B41FA5}">
                          <a16:colId xmlns:a16="http://schemas.microsoft.com/office/drawing/2014/main" val="690675312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1479321647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2806733625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1787293474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2312741875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1391317127"/>
                        </a:ext>
                      </a:extLst>
                    </a:gridCol>
                  </a:tblGrid>
                  <a:tr h="44475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94" t="-5405" r="-5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1399" t="-5405" r="-403497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0000" t="-5405" r="-300694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300000" t="-5405" r="-200694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402797" t="-5405" r="-10209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499306" t="-5405" r="-1389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표 39">
                <a:extLst>
                  <a:ext uri="{FF2B5EF4-FFF2-40B4-BE49-F238E27FC236}">
                    <a16:creationId xmlns:a16="http://schemas.microsoft.com/office/drawing/2014/main" id="{29D2DAA7-6D97-428E-B0F5-D7B4E7C82A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3467307"/>
                  </p:ext>
                </p:extLst>
              </p:nvPr>
            </p:nvGraphicFramePr>
            <p:xfrm>
              <a:off x="788770" y="2204864"/>
              <a:ext cx="2624115" cy="444754"/>
            </p:xfrm>
            <a:graphic>
              <a:graphicData uri="http://schemas.openxmlformats.org/drawingml/2006/table">
                <a:tbl>
                  <a:tblPr/>
                  <a:tblGrid>
                    <a:gridCol w="874705">
                      <a:extLst>
                        <a:ext uri="{9D8B030D-6E8A-4147-A177-3AD203B41FA5}">
                          <a16:colId xmlns:a16="http://schemas.microsoft.com/office/drawing/2014/main" val="1002082992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4162750329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154135095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69405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0" name="표 39">
                <a:extLst>
                  <a:ext uri="{FF2B5EF4-FFF2-40B4-BE49-F238E27FC236}">
                    <a16:creationId xmlns:a16="http://schemas.microsoft.com/office/drawing/2014/main" id="{29D2DAA7-6D97-428E-B0F5-D7B4E7C82A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3467307"/>
                  </p:ext>
                </p:extLst>
              </p:nvPr>
            </p:nvGraphicFramePr>
            <p:xfrm>
              <a:off x="788770" y="2204864"/>
              <a:ext cx="2624115" cy="444754"/>
            </p:xfrm>
            <a:graphic>
              <a:graphicData uri="http://schemas.openxmlformats.org/drawingml/2006/table">
                <a:tbl>
                  <a:tblPr/>
                  <a:tblGrid>
                    <a:gridCol w="874705">
                      <a:extLst>
                        <a:ext uri="{9D8B030D-6E8A-4147-A177-3AD203B41FA5}">
                          <a16:colId xmlns:a16="http://schemas.microsoft.com/office/drawing/2014/main" val="1002082992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4162750329"/>
                        </a:ext>
                      </a:extLst>
                    </a:gridCol>
                    <a:gridCol w="874705">
                      <a:extLst>
                        <a:ext uri="{9D8B030D-6E8A-4147-A177-3AD203B41FA5}">
                          <a16:colId xmlns:a16="http://schemas.microsoft.com/office/drawing/2014/main" val="154135095"/>
                        </a:ext>
                      </a:extLst>
                    </a:gridCol>
                  </a:tblGrid>
                  <a:tr h="44475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694" t="-5405" r="-200694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01399" t="-5405" r="-10209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200000" t="-5405" r="-1389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694058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529BDF-63B0-4F7E-BD5F-D1B886739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702218"/>
              </p:ext>
            </p:extLst>
          </p:nvPr>
        </p:nvGraphicFramePr>
        <p:xfrm>
          <a:off x="792557" y="2682049"/>
          <a:ext cx="2624115" cy="273050"/>
        </p:xfrm>
        <a:graphic>
          <a:graphicData uri="http://schemas.openxmlformats.org/drawingml/2006/table">
            <a:tbl>
              <a:tblPr/>
              <a:tblGrid>
                <a:gridCol w="874705">
                  <a:extLst>
                    <a:ext uri="{9D8B030D-6E8A-4147-A177-3AD203B41FA5}">
                      <a16:colId xmlns:a16="http://schemas.microsoft.com/office/drawing/2014/main" val="2713623119"/>
                    </a:ext>
                  </a:extLst>
                </a:gridCol>
                <a:gridCol w="874705">
                  <a:extLst>
                    <a:ext uri="{9D8B030D-6E8A-4147-A177-3AD203B41FA5}">
                      <a16:colId xmlns:a16="http://schemas.microsoft.com/office/drawing/2014/main" val="767194872"/>
                    </a:ext>
                  </a:extLst>
                </a:gridCol>
                <a:gridCol w="874705">
                  <a:extLst>
                    <a:ext uri="{9D8B030D-6E8A-4147-A177-3AD203B41FA5}">
                      <a16:colId xmlns:a16="http://schemas.microsoft.com/office/drawing/2014/main" val="3115978486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0.0196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0.0120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23046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49CDA91-5F43-45BA-A85A-C7C6ACC6C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652806"/>
              </p:ext>
            </p:extLst>
          </p:nvPr>
        </p:nvGraphicFramePr>
        <p:xfrm>
          <a:off x="3500234" y="2682338"/>
          <a:ext cx="5248230" cy="273050"/>
        </p:xfrm>
        <a:graphic>
          <a:graphicData uri="http://schemas.openxmlformats.org/drawingml/2006/table">
            <a:tbl>
              <a:tblPr/>
              <a:tblGrid>
                <a:gridCol w="874705">
                  <a:extLst>
                    <a:ext uri="{9D8B030D-6E8A-4147-A177-3AD203B41FA5}">
                      <a16:colId xmlns:a16="http://schemas.microsoft.com/office/drawing/2014/main" val="1327588879"/>
                    </a:ext>
                  </a:extLst>
                </a:gridCol>
                <a:gridCol w="874705">
                  <a:extLst>
                    <a:ext uri="{9D8B030D-6E8A-4147-A177-3AD203B41FA5}">
                      <a16:colId xmlns:a16="http://schemas.microsoft.com/office/drawing/2014/main" val="2446359906"/>
                    </a:ext>
                  </a:extLst>
                </a:gridCol>
                <a:gridCol w="874705">
                  <a:extLst>
                    <a:ext uri="{9D8B030D-6E8A-4147-A177-3AD203B41FA5}">
                      <a16:colId xmlns:a16="http://schemas.microsoft.com/office/drawing/2014/main" val="2757163703"/>
                    </a:ext>
                  </a:extLst>
                </a:gridCol>
                <a:gridCol w="874705">
                  <a:extLst>
                    <a:ext uri="{9D8B030D-6E8A-4147-A177-3AD203B41FA5}">
                      <a16:colId xmlns:a16="http://schemas.microsoft.com/office/drawing/2014/main" val="436678013"/>
                    </a:ext>
                  </a:extLst>
                </a:gridCol>
                <a:gridCol w="874705">
                  <a:extLst>
                    <a:ext uri="{9D8B030D-6E8A-4147-A177-3AD203B41FA5}">
                      <a16:colId xmlns:a16="http://schemas.microsoft.com/office/drawing/2014/main" val="3368866219"/>
                    </a:ext>
                  </a:extLst>
                </a:gridCol>
                <a:gridCol w="874705">
                  <a:extLst>
                    <a:ext uri="{9D8B030D-6E8A-4147-A177-3AD203B41FA5}">
                      <a16:colId xmlns:a16="http://schemas.microsoft.com/office/drawing/2014/main" val="642711537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0.0003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0.0002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0.0002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0.0003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190149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D5A05034-487E-4F79-B54E-52753B75772A}"/>
              </a:ext>
            </a:extLst>
          </p:cNvPr>
          <p:cNvGrpSpPr/>
          <p:nvPr/>
        </p:nvGrpSpPr>
        <p:grpSpPr>
          <a:xfrm>
            <a:off x="516304" y="4029075"/>
            <a:ext cx="4127134" cy="2052638"/>
            <a:chOff x="467742" y="3412257"/>
            <a:chExt cx="4127134" cy="2052638"/>
          </a:xfrm>
        </p:grpSpPr>
        <p:sp>
          <p:nvSpPr>
            <p:cNvPr id="14" name="Oval 30">
              <a:extLst>
                <a:ext uri="{FF2B5EF4-FFF2-40B4-BE49-F238E27FC236}">
                  <a16:creationId xmlns:a16="http://schemas.microsoft.com/office/drawing/2014/main" id="{29E40A93-F1A1-4E6A-B5DA-298182EAC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088" y="4356820"/>
              <a:ext cx="295275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5" name="Oval 31">
              <a:extLst>
                <a:ext uri="{FF2B5EF4-FFF2-40B4-BE49-F238E27FC236}">
                  <a16:creationId xmlns:a16="http://schemas.microsoft.com/office/drawing/2014/main" id="{E72E3844-1ADA-4EA1-A786-A7FC6C5C8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088" y="3572595"/>
              <a:ext cx="295275" cy="3032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6" name="Line 32">
              <a:extLst>
                <a:ext uri="{FF2B5EF4-FFF2-40B4-BE49-F238E27FC236}">
                  <a16:creationId xmlns:a16="http://schemas.microsoft.com/office/drawing/2014/main" id="{F89426F5-6ABA-4105-B1D2-933DAEA2B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2675" y="3717057"/>
              <a:ext cx="2270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33">
              <a:extLst>
                <a:ext uri="{FF2B5EF4-FFF2-40B4-BE49-F238E27FC236}">
                  <a16:creationId xmlns:a16="http://schemas.microsoft.com/office/drawing/2014/main" id="{0C218961-19DE-43AA-8211-885D8CFA55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9650" y="4502870"/>
              <a:ext cx="250825" cy="6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18" name="AutoShape 34">
              <a:extLst>
                <a:ext uri="{FF2B5EF4-FFF2-40B4-BE49-F238E27FC236}">
                  <a16:creationId xmlns:a16="http://schemas.microsoft.com/office/drawing/2014/main" id="{22877EBA-68AD-463B-93CC-33CB4933C96A}"/>
                </a:ext>
              </a:extLst>
            </p:cNvPr>
            <p:cNvCxnSpPr>
              <a:cxnSpLocks noChangeShapeType="1"/>
              <a:stCxn id="16" idx="1"/>
              <a:endCxn id="14" idx="2"/>
            </p:cNvCxnSpPr>
            <p:nvPr/>
          </p:nvCxnSpPr>
          <p:spPr bwMode="auto">
            <a:xfrm>
              <a:off x="1309688" y="3717057"/>
              <a:ext cx="1168400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35">
              <a:extLst>
                <a:ext uri="{FF2B5EF4-FFF2-40B4-BE49-F238E27FC236}">
                  <a16:creationId xmlns:a16="http://schemas.microsoft.com/office/drawing/2014/main" id="{E697656C-2BBD-4098-9A57-28C973CD6EBD}"/>
                </a:ext>
              </a:extLst>
            </p:cNvPr>
            <p:cNvCxnSpPr>
              <a:cxnSpLocks noChangeShapeType="1"/>
              <a:stCxn id="16" idx="1"/>
              <a:endCxn id="15" idx="2"/>
            </p:cNvCxnSpPr>
            <p:nvPr/>
          </p:nvCxnSpPr>
          <p:spPr bwMode="auto">
            <a:xfrm>
              <a:off x="1309688" y="3717057"/>
              <a:ext cx="1168400" cy="7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36">
              <a:extLst>
                <a:ext uri="{FF2B5EF4-FFF2-40B4-BE49-F238E27FC236}">
                  <a16:creationId xmlns:a16="http://schemas.microsoft.com/office/drawing/2014/main" id="{17DB6241-2FF6-4434-A718-0BEC67D8C7FE}"/>
                </a:ext>
              </a:extLst>
            </p:cNvPr>
            <p:cNvCxnSpPr>
              <a:cxnSpLocks noChangeShapeType="1"/>
              <a:stCxn id="17" idx="1"/>
              <a:endCxn id="14" idx="2"/>
            </p:cNvCxnSpPr>
            <p:nvPr/>
          </p:nvCxnSpPr>
          <p:spPr bwMode="auto">
            <a:xfrm>
              <a:off x="1260475" y="4502870"/>
              <a:ext cx="1217613" cy="6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37">
              <a:extLst>
                <a:ext uri="{FF2B5EF4-FFF2-40B4-BE49-F238E27FC236}">
                  <a16:creationId xmlns:a16="http://schemas.microsoft.com/office/drawing/2014/main" id="{827FA3CC-99CE-41BA-982A-4836FF2401D8}"/>
                </a:ext>
              </a:extLst>
            </p:cNvPr>
            <p:cNvCxnSpPr>
              <a:cxnSpLocks noChangeShapeType="1"/>
              <a:stCxn id="17" idx="1"/>
              <a:endCxn id="15" idx="2"/>
            </p:cNvCxnSpPr>
            <p:nvPr/>
          </p:nvCxnSpPr>
          <p:spPr bwMode="auto">
            <a:xfrm flipV="1">
              <a:off x="1260475" y="3724995"/>
              <a:ext cx="1217613" cy="777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8">
              <a:extLst>
                <a:ext uri="{FF2B5EF4-FFF2-40B4-BE49-F238E27FC236}">
                  <a16:creationId xmlns:a16="http://schemas.microsoft.com/office/drawing/2014/main" id="{44E1A429-5340-4299-97DE-129997CBCF04}"/>
                </a:ext>
              </a:extLst>
            </p:cNvPr>
            <p:cNvCxnSpPr>
              <a:cxnSpLocks noChangeShapeType="1"/>
              <a:stCxn id="34" idx="1"/>
              <a:endCxn id="14" idx="2"/>
            </p:cNvCxnSpPr>
            <p:nvPr/>
          </p:nvCxnSpPr>
          <p:spPr bwMode="auto">
            <a:xfrm flipV="1">
              <a:off x="1292225" y="4509220"/>
              <a:ext cx="1185863" cy="7858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39">
              <a:extLst>
                <a:ext uri="{FF2B5EF4-FFF2-40B4-BE49-F238E27FC236}">
                  <a16:creationId xmlns:a16="http://schemas.microsoft.com/office/drawing/2014/main" id="{D51FD255-190F-4977-A414-4B4B9CC31C38}"/>
                </a:ext>
              </a:extLst>
            </p:cNvPr>
            <p:cNvCxnSpPr>
              <a:cxnSpLocks noChangeShapeType="1"/>
              <a:stCxn id="34" idx="1"/>
              <a:endCxn id="15" idx="2"/>
            </p:cNvCxnSpPr>
            <p:nvPr/>
          </p:nvCxnSpPr>
          <p:spPr bwMode="auto">
            <a:xfrm flipV="1">
              <a:off x="1292225" y="3724995"/>
              <a:ext cx="1185863" cy="15700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Oval 40">
              <a:extLst>
                <a:ext uri="{FF2B5EF4-FFF2-40B4-BE49-F238E27FC236}">
                  <a16:creationId xmlns:a16="http://schemas.microsoft.com/office/drawing/2014/main" id="{46F0F56D-089B-41EC-BC98-AAB25C862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538" y="4356820"/>
              <a:ext cx="296862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cxnSp>
          <p:nvCxnSpPr>
            <p:cNvPr id="25" name="AutoShape 41">
              <a:extLst>
                <a:ext uri="{FF2B5EF4-FFF2-40B4-BE49-F238E27FC236}">
                  <a16:creationId xmlns:a16="http://schemas.microsoft.com/office/drawing/2014/main" id="{DA33559C-8226-4004-AA7B-0314B9AEEA19}"/>
                </a:ext>
              </a:extLst>
            </p:cNvPr>
            <p:cNvCxnSpPr>
              <a:cxnSpLocks noChangeShapeType="1"/>
              <a:stCxn id="14" idx="6"/>
              <a:endCxn id="24" idx="2"/>
            </p:cNvCxnSpPr>
            <p:nvPr/>
          </p:nvCxnSpPr>
          <p:spPr bwMode="auto">
            <a:xfrm>
              <a:off x="2773363" y="4509220"/>
              <a:ext cx="7651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42">
              <a:extLst>
                <a:ext uri="{FF2B5EF4-FFF2-40B4-BE49-F238E27FC236}">
                  <a16:creationId xmlns:a16="http://schemas.microsoft.com/office/drawing/2014/main" id="{D6DAB886-E3CB-445A-8DF6-73FB7375EFE3}"/>
                </a:ext>
              </a:extLst>
            </p:cNvPr>
            <p:cNvCxnSpPr>
              <a:cxnSpLocks noChangeShapeType="1"/>
              <a:stCxn id="15" idx="6"/>
              <a:endCxn id="24" idx="2"/>
            </p:cNvCxnSpPr>
            <p:nvPr/>
          </p:nvCxnSpPr>
          <p:spPr bwMode="auto">
            <a:xfrm>
              <a:off x="2773363" y="3724995"/>
              <a:ext cx="765175" cy="784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Line 43">
              <a:extLst>
                <a:ext uri="{FF2B5EF4-FFF2-40B4-BE49-F238E27FC236}">
                  <a16:creationId xmlns:a16="http://schemas.microsoft.com/office/drawing/2014/main" id="{CBE06643-89CC-4257-9786-ED3D3BA47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6988" y="4499695"/>
              <a:ext cx="230187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44">
                  <a:extLst>
                    <a:ext uri="{FF2B5EF4-FFF2-40B4-BE49-F238E27FC236}">
                      <a16:creationId xmlns:a16="http://schemas.microsoft.com/office/drawing/2014/main" id="{BA0DA19F-0E46-4E4F-820D-5B5ADE1D03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7742" y="3493220"/>
                  <a:ext cx="59913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2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1800" dirty="0"/>
                </a:p>
              </p:txBody>
            </p:sp>
          </mc:Choice>
          <mc:Fallback xmlns="">
            <p:sp>
              <p:nvSpPr>
                <p:cNvPr id="28" name="Text Box 44">
                  <a:extLst>
                    <a:ext uri="{FF2B5EF4-FFF2-40B4-BE49-F238E27FC236}">
                      <a16:creationId xmlns:a16="http://schemas.microsoft.com/office/drawing/2014/main" id="{BA0DA19F-0E46-4E4F-820D-5B5ADE1D0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7742" y="3493220"/>
                  <a:ext cx="59913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 Box 45">
              <a:extLst>
                <a:ext uri="{FF2B5EF4-FFF2-40B4-BE49-F238E27FC236}">
                  <a16:creationId xmlns:a16="http://schemas.microsoft.com/office/drawing/2014/main" id="{C7BBCCD8-7CFA-4C44-AC01-C79A2580B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775" y="5098182"/>
              <a:ext cx="3159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1</a:t>
              </a:r>
            </a:p>
          </p:txBody>
        </p:sp>
        <p:sp>
          <p:nvSpPr>
            <p:cNvPr id="30" name="Text Box 46">
              <a:extLst>
                <a:ext uri="{FF2B5EF4-FFF2-40B4-BE49-F238E27FC236}">
                  <a16:creationId xmlns:a16="http://schemas.microsoft.com/office/drawing/2014/main" id="{18A144C6-11CB-4D1C-A6BA-2A06DB5DD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0000" y="515057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1</a:t>
              </a:r>
            </a:p>
          </p:txBody>
        </p:sp>
        <p:cxnSp>
          <p:nvCxnSpPr>
            <p:cNvPr id="31" name="AutoShape 47">
              <a:extLst>
                <a:ext uri="{FF2B5EF4-FFF2-40B4-BE49-F238E27FC236}">
                  <a16:creationId xmlns:a16="http://schemas.microsoft.com/office/drawing/2014/main" id="{3F3E5FD5-3C9A-46E2-88B8-778C31F51AB1}"/>
                </a:ext>
              </a:extLst>
            </p:cNvPr>
            <p:cNvCxnSpPr>
              <a:cxnSpLocks noChangeShapeType="1"/>
              <a:stCxn id="30" idx="3"/>
              <a:endCxn id="24" idx="2"/>
            </p:cNvCxnSpPr>
            <p:nvPr/>
          </p:nvCxnSpPr>
          <p:spPr bwMode="auto">
            <a:xfrm flipV="1">
              <a:off x="2825750" y="4509220"/>
              <a:ext cx="712788" cy="793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48">
              <a:extLst>
                <a:ext uri="{FF2B5EF4-FFF2-40B4-BE49-F238E27FC236}">
                  <a16:creationId xmlns:a16="http://schemas.microsoft.com/office/drawing/2014/main" id="{E38DC7C8-371D-4D08-A319-62B954DA3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100" y="3412257"/>
              <a:ext cx="760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/>
                <a:t>-0.089</a:t>
              </a:r>
              <a:endParaRPr lang="en-US" altLang="ko-KR" sz="14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57">
                  <a:extLst>
                    <a:ext uri="{FF2B5EF4-FFF2-40B4-BE49-F238E27FC236}">
                      <a16:creationId xmlns:a16="http://schemas.microsoft.com/office/drawing/2014/main" id="{3BCC6F0F-2F2E-4B08-A748-7964E04A6D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95738" y="4279032"/>
                  <a:ext cx="59913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2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1800" dirty="0"/>
                </a:p>
              </p:txBody>
            </p:sp>
          </mc:Choice>
          <mc:Fallback xmlns="">
            <p:sp>
              <p:nvSpPr>
                <p:cNvPr id="33" name="Text Box 57">
                  <a:extLst>
                    <a:ext uri="{FF2B5EF4-FFF2-40B4-BE49-F238E27FC236}">
                      <a16:creationId xmlns:a16="http://schemas.microsoft.com/office/drawing/2014/main" id="{3BCC6F0F-2F2E-4B08-A748-7964E04A6D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95738" y="4279032"/>
                  <a:ext cx="59913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Line 58">
              <a:extLst>
                <a:ext uri="{FF2B5EF4-FFF2-40B4-BE49-F238E27FC236}">
                  <a16:creationId xmlns:a16="http://schemas.microsoft.com/office/drawing/2014/main" id="{119DE175-7B04-4A12-9E0D-7AD50B616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2988" y="5293445"/>
              <a:ext cx="249237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59">
                  <a:extLst>
                    <a:ext uri="{FF2B5EF4-FFF2-40B4-BE49-F238E27FC236}">
                      <a16:creationId xmlns:a16="http://schemas.microsoft.com/office/drawing/2014/main" id="{5C4978CA-A9A4-48B1-8BA7-3F969EFF72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9330" y="4285382"/>
                  <a:ext cx="59913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2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sz="1800" dirty="0"/>
                </a:p>
              </p:txBody>
            </p:sp>
          </mc:Choice>
          <mc:Fallback xmlns="">
            <p:sp>
              <p:nvSpPr>
                <p:cNvPr id="35" name="Text Box 59">
                  <a:extLst>
                    <a:ext uri="{FF2B5EF4-FFF2-40B4-BE49-F238E27FC236}">
                      <a16:creationId xmlns:a16="http://schemas.microsoft.com/office/drawing/2014/main" id="{5C4978CA-A9A4-48B1-8BA7-3F969EFF72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330" y="4285382"/>
                  <a:ext cx="59913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 Box 84">
              <a:extLst>
                <a:ext uri="{FF2B5EF4-FFF2-40B4-BE49-F238E27FC236}">
                  <a16:creationId xmlns:a16="http://schemas.microsoft.com/office/drawing/2014/main" id="{7A95BD3E-354D-4357-9AE0-0A2ADDDA7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350" y="3717057"/>
              <a:ext cx="649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0.098</a:t>
              </a:r>
              <a:endParaRPr lang="en-US" altLang="ko-KR" sz="1400" baseline="-25000"/>
            </a:p>
          </p:txBody>
        </p:sp>
        <p:sp>
          <p:nvSpPr>
            <p:cNvPr id="37" name="Text Box 85">
              <a:extLst>
                <a:ext uri="{FF2B5EF4-FFF2-40B4-BE49-F238E27FC236}">
                  <a16:creationId xmlns:a16="http://schemas.microsoft.com/office/drawing/2014/main" id="{01E2E59F-3D10-4453-92B1-3B5F003B2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013" y="4004395"/>
              <a:ext cx="649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/>
                <a:t>0.028</a:t>
              </a:r>
              <a:endParaRPr lang="en-US" altLang="ko-KR" sz="1400" baseline="-25000" dirty="0"/>
            </a:p>
          </p:txBody>
        </p:sp>
        <p:sp>
          <p:nvSpPr>
            <p:cNvPr id="38" name="Text Box 86">
              <a:extLst>
                <a:ext uri="{FF2B5EF4-FFF2-40B4-BE49-F238E27FC236}">
                  <a16:creationId xmlns:a16="http://schemas.microsoft.com/office/drawing/2014/main" id="{9334D24C-5949-4057-9070-55897E3AF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5863" y="4436195"/>
              <a:ext cx="6588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-0.07</a:t>
              </a:r>
              <a:endParaRPr lang="en-US" altLang="ko-KR" sz="1400" baseline="-25000"/>
            </a:p>
          </p:txBody>
        </p:sp>
        <p:sp>
          <p:nvSpPr>
            <p:cNvPr id="42" name="Text Box 87">
              <a:extLst>
                <a:ext uri="{FF2B5EF4-FFF2-40B4-BE49-F238E27FC236}">
                  <a16:creationId xmlns:a16="http://schemas.microsoft.com/office/drawing/2014/main" id="{260037EA-E5A1-404B-9F5E-76AEBF0A4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550" y="4780682"/>
              <a:ext cx="649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0.092</a:t>
              </a:r>
              <a:endParaRPr lang="en-US" altLang="ko-KR" sz="1400" baseline="-25000"/>
            </a:p>
          </p:txBody>
        </p:sp>
        <p:sp>
          <p:nvSpPr>
            <p:cNvPr id="43" name="Text Box 88">
              <a:extLst>
                <a:ext uri="{FF2B5EF4-FFF2-40B4-BE49-F238E27FC236}">
                  <a16:creationId xmlns:a16="http://schemas.microsoft.com/office/drawing/2014/main" id="{2E68DD5B-35B5-4E8D-BB06-2AD18AE74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4941020"/>
              <a:ext cx="6588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-0.01</a:t>
              </a:r>
              <a:endParaRPr lang="en-US" altLang="ko-KR" sz="1400" baseline="-25000"/>
            </a:p>
          </p:txBody>
        </p:sp>
        <p:sp>
          <p:nvSpPr>
            <p:cNvPr id="44" name="Text Box 89">
              <a:extLst>
                <a:ext uri="{FF2B5EF4-FFF2-40B4-BE49-F238E27FC236}">
                  <a16:creationId xmlns:a16="http://schemas.microsoft.com/office/drawing/2014/main" id="{DBE2C93B-3777-4E9A-A218-EB536B847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7675" y="3788495"/>
              <a:ext cx="649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0.056</a:t>
              </a:r>
              <a:endParaRPr lang="en-US" altLang="ko-KR" sz="1400" baseline="-25000"/>
            </a:p>
          </p:txBody>
        </p:sp>
        <p:sp>
          <p:nvSpPr>
            <p:cNvPr id="45" name="Text Box 90">
              <a:extLst>
                <a:ext uri="{FF2B5EF4-FFF2-40B4-BE49-F238E27FC236}">
                  <a16:creationId xmlns:a16="http://schemas.microsoft.com/office/drawing/2014/main" id="{43CA2917-B478-4627-9C71-C47D7B868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1775" y="4220295"/>
              <a:ext cx="649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0.067</a:t>
              </a:r>
              <a:endParaRPr lang="en-US" altLang="ko-KR" sz="1400" baseline="-25000"/>
            </a:p>
          </p:txBody>
        </p:sp>
        <p:sp>
          <p:nvSpPr>
            <p:cNvPr id="47" name="Text Box 91">
              <a:extLst>
                <a:ext uri="{FF2B5EF4-FFF2-40B4-BE49-F238E27FC236}">
                  <a16:creationId xmlns:a16="http://schemas.microsoft.com/office/drawing/2014/main" id="{CEE249D8-288C-4089-BCA8-7D9EF19D6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313" y="4725120"/>
              <a:ext cx="649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0.016</a:t>
              </a:r>
              <a:endParaRPr lang="en-US" altLang="ko-KR" sz="1400" baseline="-250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CAEA499-C7AF-47F6-8C0A-70589935B6FD}"/>
              </a:ext>
            </a:extLst>
          </p:cNvPr>
          <p:cNvGrpSpPr/>
          <p:nvPr/>
        </p:nvGrpSpPr>
        <p:grpSpPr>
          <a:xfrm>
            <a:off x="4829498" y="4029075"/>
            <a:ext cx="4127134" cy="2052638"/>
            <a:chOff x="467742" y="3412257"/>
            <a:chExt cx="4127134" cy="2052638"/>
          </a:xfrm>
        </p:grpSpPr>
        <p:sp>
          <p:nvSpPr>
            <p:cNvPr id="49" name="Oval 30">
              <a:extLst>
                <a:ext uri="{FF2B5EF4-FFF2-40B4-BE49-F238E27FC236}">
                  <a16:creationId xmlns:a16="http://schemas.microsoft.com/office/drawing/2014/main" id="{BBE3B1E1-3B32-4538-90E8-D7976D7FE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088" y="4356820"/>
              <a:ext cx="295275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50" name="Oval 31">
              <a:extLst>
                <a:ext uri="{FF2B5EF4-FFF2-40B4-BE49-F238E27FC236}">
                  <a16:creationId xmlns:a16="http://schemas.microsoft.com/office/drawing/2014/main" id="{FA68E909-2A47-4A5A-B19E-841141478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088" y="3572595"/>
              <a:ext cx="295275" cy="3032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51" name="Line 32">
              <a:extLst>
                <a:ext uri="{FF2B5EF4-FFF2-40B4-BE49-F238E27FC236}">
                  <a16:creationId xmlns:a16="http://schemas.microsoft.com/office/drawing/2014/main" id="{B71DEA88-3BEF-4D6C-8FD6-8500AD8B5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2675" y="3717057"/>
              <a:ext cx="2270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Line 33">
              <a:extLst>
                <a:ext uri="{FF2B5EF4-FFF2-40B4-BE49-F238E27FC236}">
                  <a16:creationId xmlns:a16="http://schemas.microsoft.com/office/drawing/2014/main" id="{07F5D5C6-4C46-47DD-A972-E456EEFC2A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9650" y="4502870"/>
              <a:ext cx="250825" cy="6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53" name="AutoShape 34">
              <a:extLst>
                <a:ext uri="{FF2B5EF4-FFF2-40B4-BE49-F238E27FC236}">
                  <a16:creationId xmlns:a16="http://schemas.microsoft.com/office/drawing/2014/main" id="{2BB58ED3-B3A5-47D0-AAE1-AC7FC5844E9F}"/>
                </a:ext>
              </a:extLst>
            </p:cNvPr>
            <p:cNvCxnSpPr>
              <a:cxnSpLocks noChangeShapeType="1"/>
              <a:stCxn id="51" idx="1"/>
              <a:endCxn id="49" idx="2"/>
            </p:cNvCxnSpPr>
            <p:nvPr/>
          </p:nvCxnSpPr>
          <p:spPr bwMode="auto">
            <a:xfrm>
              <a:off x="1309688" y="3717057"/>
              <a:ext cx="1168400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35">
              <a:extLst>
                <a:ext uri="{FF2B5EF4-FFF2-40B4-BE49-F238E27FC236}">
                  <a16:creationId xmlns:a16="http://schemas.microsoft.com/office/drawing/2014/main" id="{C43E3E28-0C14-4FF4-87DF-3462DA38DD32}"/>
                </a:ext>
              </a:extLst>
            </p:cNvPr>
            <p:cNvCxnSpPr>
              <a:cxnSpLocks noChangeShapeType="1"/>
              <a:stCxn id="51" idx="1"/>
              <a:endCxn id="50" idx="2"/>
            </p:cNvCxnSpPr>
            <p:nvPr/>
          </p:nvCxnSpPr>
          <p:spPr bwMode="auto">
            <a:xfrm>
              <a:off x="1309688" y="3717057"/>
              <a:ext cx="1168400" cy="7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36">
              <a:extLst>
                <a:ext uri="{FF2B5EF4-FFF2-40B4-BE49-F238E27FC236}">
                  <a16:creationId xmlns:a16="http://schemas.microsoft.com/office/drawing/2014/main" id="{D821E496-2E86-473F-B2F0-9F8CF205B840}"/>
                </a:ext>
              </a:extLst>
            </p:cNvPr>
            <p:cNvCxnSpPr>
              <a:cxnSpLocks noChangeShapeType="1"/>
              <a:stCxn id="52" idx="1"/>
              <a:endCxn id="49" idx="2"/>
            </p:cNvCxnSpPr>
            <p:nvPr/>
          </p:nvCxnSpPr>
          <p:spPr bwMode="auto">
            <a:xfrm>
              <a:off x="1260475" y="4502870"/>
              <a:ext cx="1217613" cy="6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37">
              <a:extLst>
                <a:ext uri="{FF2B5EF4-FFF2-40B4-BE49-F238E27FC236}">
                  <a16:creationId xmlns:a16="http://schemas.microsoft.com/office/drawing/2014/main" id="{C957F957-9361-4AF9-B857-F0620302F3CE}"/>
                </a:ext>
              </a:extLst>
            </p:cNvPr>
            <p:cNvCxnSpPr>
              <a:cxnSpLocks noChangeShapeType="1"/>
              <a:stCxn id="52" idx="1"/>
              <a:endCxn id="50" idx="2"/>
            </p:cNvCxnSpPr>
            <p:nvPr/>
          </p:nvCxnSpPr>
          <p:spPr bwMode="auto">
            <a:xfrm flipV="1">
              <a:off x="1260475" y="3724995"/>
              <a:ext cx="1217613" cy="777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38">
              <a:extLst>
                <a:ext uri="{FF2B5EF4-FFF2-40B4-BE49-F238E27FC236}">
                  <a16:creationId xmlns:a16="http://schemas.microsoft.com/office/drawing/2014/main" id="{CB469CD1-9F6F-4374-959A-DBECA8F8BAD1}"/>
                </a:ext>
              </a:extLst>
            </p:cNvPr>
            <p:cNvCxnSpPr>
              <a:cxnSpLocks noChangeShapeType="1"/>
              <a:stCxn id="69" idx="1"/>
              <a:endCxn id="49" idx="2"/>
            </p:cNvCxnSpPr>
            <p:nvPr/>
          </p:nvCxnSpPr>
          <p:spPr bwMode="auto">
            <a:xfrm flipV="1">
              <a:off x="1292225" y="4509220"/>
              <a:ext cx="1185863" cy="7858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39">
              <a:extLst>
                <a:ext uri="{FF2B5EF4-FFF2-40B4-BE49-F238E27FC236}">
                  <a16:creationId xmlns:a16="http://schemas.microsoft.com/office/drawing/2014/main" id="{FFB4CA3B-B9BE-4ACB-859B-7198E390A2CA}"/>
                </a:ext>
              </a:extLst>
            </p:cNvPr>
            <p:cNvCxnSpPr>
              <a:cxnSpLocks noChangeShapeType="1"/>
              <a:stCxn id="69" idx="1"/>
              <a:endCxn id="50" idx="2"/>
            </p:cNvCxnSpPr>
            <p:nvPr/>
          </p:nvCxnSpPr>
          <p:spPr bwMode="auto">
            <a:xfrm flipV="1">
              <a:off x="1292225" y="3724995"/>
              <a:ext cx="1185863" cy="15700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Oval 40">
              <a:extLst>
                <a:ext uri="{FF2B5EF4-FFF2-40B4-BE49-F238E27FC236}">
                  <a16:creationId xmlns:a16="http://schemas.microsoft.com/office/drawing/2014/main" id="{FF88AD07-9D43-481C-9D5F-814EF3852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538" y="4356820"/>
              <a:ext cx="296862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cxnSp>
          <p:nvCxnSpPr>
            <p:cNvPr id="60" name="AutoShape 41">
              <a:extLst>
                <a:ext uri="{FF2B5EF4-FFF2-40B4-BE49-F238E27FC236}">
                  <a16:creationId xmlns:a16="http://schemas.microsoft.com/office/drawing/2014/main" id="{29DA6F38-83CE-4CBD-80BB-4738E1EBD37F}"/>
                </a:ext>
              </a:extLst>
            </p:cNvPr>
            <p:cNvCxnSpPr>
              <a:cxnSpLocks noChangeShapeType="1"/>
              <a:stCxn id="49" idx="6"/>
              <a:endCxn id="59" idx="2"/>
            </p:cNvCxnSpPr>
            <p:nvPr/>
          </p:nvCxnSpPr>
          <p:spPr bwMode="auto">
            <a:xfrm>
              <a:off x="2773363" y="4509220"/>
              <a:ext cx="7651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42">
              <a:extLst>
                <a:ext uri="{FF2B5EF4-FFF2-40B4-BE49-F238E27FC236}">
                  <a16:creationId xmlns:a16="http://schemas.microsoft.com/office/drawing/2014/main" id="{46A42BF4-D2EE-4808-8014-E5A13BCABA0B}"/>
                </a:ext>
              </a:extLst>
            </p:cNvPr>
            <p:cNvCxnSpPr>
              <a:cxnSpLocks noChangeShapeType="1"/>
              <a:stCxn id="50" idx="6"/>
              <a:endCxn id="59" idx="2"/>
            </p:cNvCxnSpPr>
            <p:nvPr/>
          </p:nvCxnSpPr>
          <p:spPr bwMode="auto">
            <a:xfrm>
              <a:off x="2773363" y="3724995"/>
              <a:ext cx="765175" cy="784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Line 43">
              <a:extLst>
                <a:ext uri="{FF2B5EF4-FFF2-40B4-BE49-F238E27FC236}">
                  <a16:creationId xmlns:a16="http://schemas.microsoft.com/office/drawing/2014/main" id="{87CB305F-901A-430F-BCFB-8366F5D0E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6988" y="4499695"/>
              <a:ext cx="230187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44">
                  <a:extLst>
                    <a:ext uri="{FF2B5EF4-FFF2-40B4-BE49-F238E27FC236}">
                      <a16:creationId xmlns:a16="http://schemas.microsoft.com/office/drawing/2014/main" id="{43CDC7E4-74C4-4763-B6E7-3427393FAF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7742" y="3493220"/>
                  <a:ext cx="59913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2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1800" dirty="0"/>
                </a:p>
              </p:txBody>
            </p:sp>
          </mc:Choice>
          <mc:Fallback xmlns="">
            <p:sp>
              <p:nvSpPr>
                <p:cNvPr id="63" name="Text Box 44">
                  <a:extLst>
                    <a:ext uri="{FF2B5EF4-FFF2-40B4-BE49-F238E27FC236}">
                      <a16:creationId xmlns:a16="http://schemas.microsoft.com/office/drawing/2014/main" id="{43CDC7E4-74C4-4763-B6E7-3427393FA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7742" y="3493220"/>
                  <a:ext cx="59913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 Box 45">
              <a:extLst>
                <a:ext uri="{FF2B5EF4-FFF2-40B4-BE49-F238E27FC236}">
                  <a16:creationId xmlns:a16="http://schemas.microsoft.com/office/drawing/2014/main" id="{B719C3A5-D712-4C0F-B208-E25DF1F37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775" y="5098182"/>
              <a:ext cx="3159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1</a:t>
              </a:r>
            </a:p>
          </p:txBody>
        </p:sp>
        <p:sp>
          <p:nvSpPr>
            <p:cNvPr id="65" name="Text Box 46">
              <a:extLst>
                <a:ext uri="{FF2B5EF4-FFF2-40B4-BE49-F238E27FC236}">
                  <a16:creationId xmlns:a16="http://schemas.microsoft.com/office/drawing/2014/main" id="{EB1CD048-EC65-499D-8656-637FA34EB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0000" y="5150570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1</a:t>
              </a:r>
            </a:p>
          </p:txBody>
        </p:sp>
        <p:cxnSp>
          <p:nvCxnSpPr>
            <p:cNvPr id="66" name="AutoShape 47">
              <a:extLst>
                <a:ext uri="{FF2B5EF4-FFF2-40B4-BE49-F238E27FC236}">
                  <a16:creationId xmlns:a16="http://schemas.microsoft.com/office/drawing/2014/main" id="{D53EAE72-E321-4981-A1BF-CCECCDA5F140}"/>
                </a:ext>
              </a:extLst>
            </p:cNvPr>
            <p:cNvCxnSpPr>
              <a:cxnSpLocks noChangeShapeType="1"/>
              <a:stCxn id="65" idx="3"/>
              <a:endCxn id="59" idx="2"/>
            </p:cNvCxnSpPr>
            <p:nvPr/>
          </p:nvCxnSpPr>
          <p:spPr bwMode="auto">
            <a:xfrm flipV="1">
              <a:off x="2825750" y="4509220"/>
              <a:ext cx="712788" cy="793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Text Box 48">
              <a:extLst>
                <a:ext uri="{FF2B5EF4-FFF2-40B4-BE49-F238E27FC236}">
                  <a16:creationId xmlns:a16="http://schemas.microsoft.com/office/drawing/2014/main" id="{CE1369C5-2A9A-43B6-A121-B6B42A2D6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3343" y="3412257"/>
              <a:ext cx="8691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/>
                <a:t>-0.0890</a:t>
              </a:r>
              <a:endParaRPr lang="en-US" altLang="ko-KR" sz="14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57">
                  <a:extLst>
                    <a:ext uri="{FF2B5EF4-FFF2-40B4-BE49-F238E27FC236}">
                      <a16:creationId xmlns:a16="http://schemas.microsoft.com/office/drawing/2014/main" id="{498725C0-8F73-4C14-8D12-4C78510BEC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95738" y="4279032"/>
                  <a:ext cx="59913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2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1800" dirty="0"/>
                </a:p>
              </p:txBody>
            </p:sp>
          </mc:Choice>
          <mc:Fallback xmlns="">
            <p:sp>
              <p:nvSpPr>
                <p:cNvPr id="68" name="Text Box 57">
                  <a:extLst>
                    <a:ext uri="{FF2B5EF4-FFF2-40B4-BE49-F238E27FC236}">
                      <a16:creationId xmlns:a16="http://schemas.microsoft.com/office/drawing/2014/main" id="{498725C0-8F73-4C14-8D12-4C78510BE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95738" y="4279032"/>
                  <a:ext cx="59913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3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Line 58">
              <a:extLst>
                <a:ext uri="{FF2B5EF4-FFF2-40B4-BE49-F238E27FC236}">
                  <a16:creationId xmlns:a16="http://schemas.microsoft.com/office/drawing/2014/main" id="{E069A663-9710-4E66-BAED-4381544410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2988" y="5293445"/>
              <a:ext cx="249237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59">
                  <a:extLst>
                    <a:ext uri="{FF2B5EF4-FFF2-40B4-BE49-F238E27FC236}">
                      <a16:creationId xmlns:a16="http://schemas.microsoft.com/office/drawing/2014/main" id="{B3372205-59D9-43C4-BE9E-80CB217CC4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9330" y="4285382"/>
                  <a:ext cx="59913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2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sz="1800" dirty="0"/>
                </a:p>
              </p:txBody>
            </p:sp>
          </mc:Choice>
          <mc:Fallback xmlns="">
            <p:sp>
              <p:nvSpPr>
                <p:cNvPr id="70" name="Text Box 59">
                  <a:extLst>
                    <a:ext uri="{FF2B5EF4-FFF2-40B4-BE49-F238E27FC236}">
                      <a16:creationId xmlns:a16="http://schemas.microsoft.com/office/drawing/2014/main" id="{B3372205-59D9-43C4-BE9E-80CB217CC4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330" y="4285382"/>
                  <a:ext cx="59913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ext Box 84">
              <a:extLst>
                <a:ext uri="{FF2B5EF4-FFF2-40B4-BE49-F238E27FC236}">
                  <a16:creationId xmlns:a16="http://schemas.microsoft.com/office/drawing/2014/main" id="{D082468F-4DE7-4D58-9BE8-1E907BA70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350" y="3717057"/>
              <a:ext cx="7569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/>
                <a:t>0.0929</a:t>
              </a:r>
              <a:endParaRPr lang="en-US" altLang="ko-KR" sz="1400" baseline="-25000" dirty="0"/>
            </a:p>
          </p:txBody>
        </p:sp>
        <p:sp>
          <p:nvSpPr>
            <p:cNvPr id="72" name="Text Box 85">
              <a:extLst>
                <a:ext uri="{FF2B5EF4-FFF2-40B4-BE49-F238E27FC236}">
                  <a16:creationId xmlns:a16="http://schemas.microsoft.com/office/drawing/2014/main" id="{2BF0959E-6E57-4C7E-9A7F-AA5FEB1ED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324" y="4088581"/>
              <a:ext cx="7569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/>
                <a:t>0.0279</a:t>
              </a:r>
              <a:endParaRPr lang="en-US" altLang="ko-KR" sz="1400" baseline="-25000" dirty="0"/>
            </a:p>
          </p:txBody>
        </p:sp>
        <p:sp>
          <p:nvSpPr>
            <p:cNvPr id="73" name="Text Box 86">
              <a:extLst>
                <a:ext uri="{FF2B5EF4-FFF2-40B4-BE49-F238E27FC236}">
                  <a16:creationId xmlns:a16="http://schemas.microsoft.com/office/drawing/2014/main" id="{94B1A36C-9662-47AB-ADBE-CECE5296E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324" y="4436195"/>
              <a:ext cx="8691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/>
                <a:t>-0.0701</a:t>
              </a:r>
              <a:endParaRPr lang="en-US" altLang="ko-KR" sz="1400" baseline="-25000" dirty="0"/>
            </a:p>
          </p:txBody>
        </p:sp>
        <p:sp>
          <p:nvSpPr>
            <p:cNvPr id="74" name="Text Box 87">
              <a:extLst>
                <a:ext uri="{FF2B5EF4-FFF2-40B4-BE49-F238E27FC236}">
                  <a16:creationId xmlns:a16="http://schemas.microsoft.com/office/drawing/2014/main" id="{00EB4ABB-D314-4D48-8CFE-DC203B67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8316" y="4780682"/>
              <a:ext cx="7569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/>
                <a:t>0.0918</a:t>
              </a:r>
              <a:endParaRPr lang="en-US" altLang="ko-KR" sz="1400" baseline="-25000" dirty="0"/>
            </a:p>
          </p:txBody>
        </p:sp>
        <p:sp>
          <p:nvSpPr>
            <p:cNvPr id="75" name="Text Box 88">
              <a:extLst>
                <a:ext uri="{FF2B5EF4-FFF2-40B4-BE49-F238E27FC236}">
                  <a16:creationId xmlns:a16="http://schemas.microsoft.com/office/drawing/2014/main" id="{3688C805-91AF-41D0-AC16-A5A37A83F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4941020"/>
              <a:ext cx="8691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/>
                <a:t>-0.0101</a:t>
              </a:r>
              <a:endParaRPr lang="en-US" altLang="ko-KR" sz="1400" baseline="-25000" dirty="0"/>
            </a:p>
          </p:txBody>
        </p:sp>
        <p:sp>
          <p:nvSpPr>
            <p:cNvPr id="76" name="Text Box 89">
              <a:extLst>
                <a:ext uri="{FF2B5EF4-FFF2-40B4-BE49-F238E27FC236}">
                  <a16:creationId xmlns:a16="http://schemas.microsoft.com/office/drawing/2014/main" id="{9EFB3D9E-7CFD-4F01-B34B-52042F457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7675" y="3788495"/>
              <a:ext cx="7569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/>
                <a:t>0.0509</a:t>
              </a:r>
              <a:endParaRPr lang="en-US" altLang="ko-KR" sz="1400" baseline="-25000" dirty="0"/>
            </a:p>
          </p:txBody>
        </p:sp>
        <p:sp>
          <p:nvSpPr>
            <p:cNvPr id="77" name="Text Box 90">
              <a:extLst>
                <a:ext uri="{FF2B5EF4-FFF2-40B4-BE49-F238E27FC236}">
                  <a16:creationId xmlns:a16="http://schemas.microsoft.com/office/drawing/2014/main" id="{A5B91985-6799-4C90-BCB0-34E0CFB1F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524" y="4220295"/>
              <a:ext cx="7569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/>
                <a:t>0.0610</a:t>
              </a:r>
              <a:endParaRPr lang="en-US" altLang="ko-KR" sz="1400" baseline="-25000" dirty="0"/>
            </a:p>
          </p:txBody>
        </p:sp>
        <p:sp>
          <p:nvSpPr>
            <p:cNvPr id="78" name="Text Box 91">
              <a:extLst>
                <a:ext uri="{FF2B5EF4-FFF2-40B4-BE49-F238E27FC236}">
                  <a16:creationId xmlns:a16="http://schemas.microsoft.com/office/drawing/2014/main" id="{521AD505-FC68-463F-9E17-B54EB3CA5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500" y="4725120"/>
              <a:ext cx="7569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/>
                <a:t>0.0062</a:t>
              </a:r>
              <a:endParaRPr lang="en-US" altLang="ko-KR" sz="1400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C23BFB5-C1A0-4FAD-946B-E1AC300A6120}"/>
                  </a:ext>
                </a:extLst>
              </p:cNvPr>
              <p:cNvSpPr txBox="1"/>
              <p:nvPr/>
            </p:nvSpPr>
            <p:spPr>
              <a:xfrm>
                <a:off x="3605607" y="3199313"/>
                <a:ext cx="1889043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pt-BR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C23BFB5-C1A0-4FAD-946B-E1AC300A6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607" y="3199313"/>
                <a:ext cx="1889043" cy="52674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92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바닥글 개체 틀 3">
            <a:extLst>
              <a:ext uri="{FF2B5EF4-FFF2-40B4-BE49-F238E27FC236}">
                <a16:creationId xmlns:a16="http://schemas.microsoft.com/office/drawing/2014/main" id="{056A2CE2-C5C2-4597-A5FB-68E10795EC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718F2FF-41D0-44B7-9DD6-288686112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Example of Error Back Propagation (6)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705C015-7BB5-4BFF-A65D-C375788FB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 : XOR</a:t>
            </a:r>
          </a:p>
          <a:p>
            <a:pPr lvl="1" eaLnBrk="1" hangingPunct="1"/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8751" name="Group 95">
                <a:extLst>
                  <a:ext uri="{FF2B5EF4-FFF2-40B4-BE49-F238E27FC236}">
                    <a16:creationId xmlns:a16="http://schemas.microsoft.com/office/drawing/2014/main" id="{CF361FD9-99EE-BE41-838D-FF80E5D131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9947278"/>
                  </p:ext>
                </p:extLst>
              </p:nvPr>
            </p:nvGraphicFramePr>
            <p:xfrm>
              <a:off x="1042988" y="2565400"/>
              <a:ext cx="2354262" cy="1368426"/>
            </p:xfrm>
            <a:graphic>
              <a:graphicData uri="http://schemas.openxmlformats.org/drawingml/2006/table">
                <a:tbl>
                  <a:tblPr/>
                  <a:tblGrid>
                    <a:gridCol w="5524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24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24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69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0.55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8751" name="Group 95">
                <a:extLst>
                  <a:ext uri="{FF2B5EF4-FFF2-40B4-BE49-F238E27FC236}">
                    <a16:creationId xmlns:a16="http://schemas.microsoft.com/office/drawing/2014/main" id="{CF361FD9-99EE-BE41-838D-FF80E5D131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9947278"/>
                  </p:ext>
                </p:extLst>
              </p:nvPr>
            </p:nvGraphicFramePr>
            <p:xfrm>
              <a:off x="1042988" y="2565400"/>
              <a:ext cx="2354262" cy="1368426"/>
            </p:xfrm>
            <a:graphic>
              <a:graphicData uri="http://schemas.openxmlformats.org/drawingml/2006/table">
                <a:tbl>
                  <a:tblPr/>
                  <a:tblGrid>
                    <a:gridCol w="5524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24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24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69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99" t="-2222" r="-327473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1099" t="-2222" r="-227473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3333" t="-2222" r="-130000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37391" t="-2222" r="-1739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0.55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445" name="Oval 30">
            <a:extLst>
              <a:ext uri="{FF2B5EF4-FFF2-40B4-BE49-F238E27FC236}">
                <a16:creationId xmlns:a16="http://schemas.microsoft.com/office/drawing/2014/main" id="{785311A3-E64F-4AA6-89BB-6A5F39515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088" y="5005388"/>
            <a:ext cx="295275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7446" name="Oval 31">
            <a:extLst>
              <a:ext uri="{FF2B5EF4-FFF2-40B4-BE49-F238E27FC236}">
                <a16:creationId xmlns:a16="http://schemas.microsoft.com/office/drawing/2014/main" id="{D51CEA0E-75BC-4602-8E31-9E41CE04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088" y="4221163"/>
            <a:ext cx="295275" cy="3032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7447" name="Line 32">
            <a:extLst>
              <a:ext uri="{FF2B5EF4-FFF2-40B4-BE49-F238E27FC236}">
                <a16:creationId xmlns:a16="http://schemas.microsoft.com/office/drawing/2014/main" id="{0DA86882-503C-4847-8017-29E88BB51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2675" y="4365625"/>
            <a:ext cx="227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48" name="Line 33">
            <a:extLst>
              <a:ext uri="{FF2B5EF4-FFF2-40B4-BE49-F238E27FC236}">
                <a16:creationId xmlns:a16="http://schemas.microsoft.com/office/drawing/2014/main" id="{19619BB7-F95B-4065-9DDD-9FD4ED4392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9650" y="5151438"/>
            <a:ext cx="25082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17449" name="AutoShape 34">
            <a:extLst>
              <a:ext uri="{FF2B5EF4-FFF2-40B4-BE49-F238E27FC236}">
                <a16:creationId xmlns:a16="http://schemas.microsoft.com/office/drawing/2014/main" id="{08F6B64A-9F3C-421A-BC05-F2A6E4E1E4C9}"/>
              </a:ext>
            </a:extLst>
          </p:cNvPr>
          <p:cNvCxnSpPr>
            <a:cxnSpLocks noChangeShapeType="1"/>
            <a:stCxn id="17447" idx="1"/>
            <a:endCxn id="17445" idx="2"/>
          </p:cNvCxnSpPr>
          <p:nvPr/>
        </p:nvCxnSpPr>
        <p:spPr bwMode="auto">
          <a:xfrm>
            <a:off x="1309688" y="4365625"/>
            <a:ext cx="1168400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0" name="AutoShape 35">
            <a:extLst>
              <a:ext uri="{FF2B5EF4-FFF2-40B4-BE49-F238E27FC236}">
                <a16:creationId xmlns:a16="http://schemas.microsoft.com/office/drawing/2014/main" id="{3F8AE722-07B1-487A-90CA-C06FA805301F}"/>
              </a:ext>
            </a:extLst>
          </p:cNvPr>
          <p:cNvCxnSpPr>
            <a:cxnSpLocks noChangeShapeType="1"/>
            <a:stCxn id="17447" idx="1"/>
            <a:endCxn id="17446" idx="2"/>
          </p:cNvCxnSpPr>
          <p:nvPr/>
        </p:nvCxnSpPr>
        <p:spPr bwMode="auto">
          <a:xfrm>
            <a:off x="1309688" y="4365625"/>
            <a:ext cx="1168400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1" name="AutoShape 36">
            <a:extLst>
              <a:ext uri="{FF2B5EF4-FFF2-40B4-BE49-F238E27FC236}">
                <a16:creationId xmlns:a16="http://schemas.microsoft.com/office/drawing/2014/main" id="{A8A3F11C-9FD5-4967-B377-0B221EDCF855}"/>
              </a:ext>
            </a:extLst>
          </p:cNvPr>
          <p:cNvCxnSpPr>
            <a:cxnSpLocks noChangeShapeType="1"/>
            <a:stCxn id="17448" idx="1"/>
            <a:endCxn id="17445" idx="2"/>
          </p:cNvCxnSpPr>
          <p:nvPr/>
        </p:nvCxnSpPr>
        <p:spPr bwMode="auto">
          <a:xfrm>
            <a:off x="1260475" y="5151438"/>
            <a:ext cx="1217613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2" name="AutoShape 37">
            <a:extLst>
              <a:ext uri="{FF2B5EF4-FFF2-40B4-BE49-F238E27FC236}">
                <a16:creationId xmlns:a16="http://schemas.microsoft.com/office/drawing/2014/main" id="{82B2FD3E-7C2D-4777-9CF1-4FA707E10EB4}"/>
              </a:ext>
            </a:extLst>
          </p:cNvPr>
          <p:cNvCxnSpPr>
            <a:cxnSpLocks noChangeShapeType="1"/>
            <a:stCxn id="17448" idx="1"/>
            <a:endCxn id="17446" idx="2"/>
          </p:cNvCxnSpPr>
          <p:nvPr/>
        </p:nvCxnSpPr>
        <p:spPr bwMode="auto">
          <a:xfrm flipV="1">
            <a:off x="1260475" y="4373563"/>
            <a:ext cx="1217613" cy="777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3" name="AutoShape 38">
            <a:extLst>
              <a:ext uri="{FF2B5EF4-FFF2-40B4-BE49-F238E27FC236}">
                <a16:creationId xmlns:a16="http://schemas.microsoft.com/office/drawing/2014/main" id="{A6BF5077-DE1C-4273-8004-72B397E38F7B}"/>
              </a:ext>
            </a:extLst>
          </p:cNvPr>
          <p:cNvCxnSpPr>
            <a:cxnSpLocks noChangeShapeType="1"/>
            <a:stCxn id="17465" idx="1"/>
            <a:endCxn id="17445" idx="2"/>
          </p:cNvCxnSpPr>
          <p:nvPr/>
        </p:nvCxnSpPr>
        <p:spPr bwMode="auto">
          <a:xfrm flipV="1">
            <a:off x="1292225" y="5157788"/>
            <a:ext cx="1185863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4" name="AutoShape 39">
            <a:extLst>
              <a:ext uri="{FF2B5EF4-FFF2-40B4-BE49-F238E27FC236}">
                <a16:creationId xmlns:a16="http://schemas.microsoft.com/office/drawing/2014/main" id="{1B588D50-7D69-4889-9954-5E52FB6DCBE5}"/>
              </a:ext>
            </a:extLst>
          </p:cNvPr>
          <p:cNvCxnSpPr>
            <a:cxnSpLocks noChangeShapeType="1"/>
            <a:stCxn id="17465" idx="1"/>
            <a:endCxn id="17446" idx="2"/>
          </p:cNvCxnSpPr>
          <p:nvPr/>
        </p:nvCxnSpPr>
        <p:spPr bwMode="auto">
          <a:xfrm flipV="1">
            <a:off x="1292225" y="4373563"/>
            <a:ext cx="1185863" cy="1570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55" name="Oval 40">
            <a:extLst>
              <a:ext uri="{FF2B5EF4-FFF2-40B4-BE49-F238E27FC236}">
                <a16:creationId xmlns:a16="http://schemas.microsoft.com/office/drawing/2014/main" id="{5CC0958E-32A0-426F-A8AB-EF7304E64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538" y="5005388"/>
            <a:ext cx="296862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7456" name="AutoShape 41">
            <a:extLst>
              <a:ext uri="{FF2B5EF4-FFF2-40B4-BE49-F238E27FC236}">
                <a16:creationId xmlns:a16="http://schemas.microsoft.com/office/drawing/2014/main" id="{14CEDB6B-6E2A-490A-978C-82F4E46C5F8D}"/>
              </a:ext>
            </a:extLst>
          </p:cNvPr>
          <p:cNvCxnSpPr>
            <a:cxnSpLocks noChangeShapeType="1"/>
            <a:stCxn id="17445" idx="6"/>
            <a:endCxn id="17455" idx="2"/>
          </p:cNvCxnSpPr>
          <p:nvPr/>
        </p:nvCxnSpPr>
        <p:spPr bwMode="auto">
          <a:xfrm>
            <a:off x="2773363" y="5157788"/>
            <a:ext cx="7651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7" name="AutoShape 42">
            <a:extLst>
              <a:ext uri="{FF2B5EF4-FFF2-40B4-BE49-F238E27FC236}">
                <a16:creationId xmlns:a16="http://schemas.microsoft.com/office/drawing/2014/main" id="{77C228ED-EC34-4645-9B8E-DE5A00FCD519}"/>
              </a:ext>
            </a:extLst>
          </p:cNvPr>
          <p:cNvCxnSpPr>
            <a:cxnSpLocks noChangeShapeType="1"/>
            <a:stCxn id="17446" idx="6"/>
            <a:endCxn id="17455" idx="2"/>
          </p:cNvCxnSpPr>
          <p:nvPr/>
        </p:nvCxnSpPr>
        <p:spPr bwMode="auto">
          <a:xfrm>
            <a:off x="2773363" y="4373563"/>
            <a:ext cx="765175" cy="784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58" name="Line 43">
            <a:extLst>
              <a:ext uri="{FF2B5EF4-FFF2-40B4-BE49-F238E27FC236}">
                <a16:creationId xmlns:a16="http://schemas.microsoft.com/office/drawing/2014/main" id="{3AA68E82-9E75-4A19-9BFA-9B25E8CD54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6988" y="5148263"/>
            <a:ext cx="230187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60" name="Text Box 45">
            <a:extLst>
              <a:ext uri="{FF2B5EF4-FFF2-40B4-BE49-F238E27FC236}">
                <a16:creationId xmlns:a16="http://schemas.microsoft.com/office/drawing/2014/main" id="{BB97F84F-7DEB-4D2E-A394-38428797B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5746750"/>
            <a:ext cx="315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1</a:t>
            </a:r>
          </a:p>
        </p:txBody>
      </p:sp>
      <p:sp>
        <p:nvSpPr>
          <p:cNvPr id="17461" name="Text Box 46">
            <a:extLst>
              <a:ext uri="{FF2B5EF4-FFF2-40B4-BE49-F238E27FC236}">
                <a16:creationId xmlns:a16="http://schemas.microsoft.com/office/drawing/2014/main" id="{BC9ECC25-D83B-4E74-B788-A0D6D42D1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0" y="5799138"/>
            <a:ext cx="285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1</a:t>
            </a:r>
          </a:p>
        </p:txBody>
      </p:sp>
      <p:cxnSp>
        <p:nvCxnSpPr>
          <p:cNvPr id="17462" name="AutoShape 47">
            <a:extLst>
              <a:ext uri="{FF2B5EF4-FFF2-40B4-BE49-F238E27FC236}">
                <a16:creationId xmlns:a16="http://schemas.microsoft.com/office/drawing/2014/main" id="{F0FFF1BC-C321-417C-BF71-E9E927438FBB}"/>
              </a:ext>
            </a:extLst>
          </p:cNvPr>
          <p:cNvCxnSpPr>
            <a:cxnSpLocks noChangeShapeType="1"/>
            <a:stCxn id="17461" idx="3"/>
            <a:endCxn id="17455" idx="2"/>
          </p:cNvCxnSpPr>
          <p:nvPr/>
        </p:nvCxnSpPr>
        <p:spPr bwMode="auto">
          <a:xfrm flipV="1">
            <a:off x="2825750" y="5157788"/>
            <a:ext cx="712788" cy="793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63" name="Text Box 48">
            <a:extLst>
              <a:ext uri="{FF2B5EF4-FFF2-40B4-BE49-F238E27FC236}">
                <a16:creationId xmlns:a16="http://schemas.microsoft.com/office/drawing/2014/main" id="{05BFEBB8-A694-4B94-AD1B-4E344E434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4060825"/>
            <a:ext cx="760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-0.089</a:t>
            </a:r>
            <a:endParaRPr lang="en-US" altLang="ko-KR" sz="1400" baseline="-25000"/>
          </a:p>
        </p:txBody>
      </p:sp>
      <p:sp>
        <p:nvSpPr>
          <p:cNvPr id="17465" name="Line 58">
            <a:extLst>
              <a:ext uri="{FF2B5EF4-FFF2-40B4-BE49-F238E27FC236}">
                <a16:creationId xmlns:a16="http://schemas.microsoft.com/office/drawing/2014/main" id="{AAF78976-4F7F-4A7E-8418-01E249DDE5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2988" y="5942013"/>
            <a:ext cx="249237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67" name="Text Box 84">
            <a:extLst>
              <a:ext uri="{FF2B5EF4-FFF2-40B4-BE49-F238E27FC236}">
                <a16:creationId xmlns:a16="http://schemas.microsoft.com/office/drawing/2014/main" id="{CCF9B7DC-2832-4CDA-BEED-4CF6BA2CB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365625"/>
            <a:ext cx="649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0.098</a:t>
            </a:r>
            <a:endParaRPr lang="en-US" altLang="ko-KR" sz="1400" baseline="-25000"/>
          </a:p>
        </p:txBody>
      </p:sp>
      <p:sp>
        <p:nvSpPr>
          <p:cNvPr id="17468" name="Text Box 85">
            <a:extLst>
              <a:ext uri="{FF2B5EF4-FFF2-40B4-BE49-F238E27FC236}">
                <a16:creationId xmlns:a16="http://schemas.microsoft.com/office/drawing/2014/main" id="{BDB18FAC-8E8A-496B-99E0-21F33F0FD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652963"/>
            <a:ext cx="649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0.028</a:t>
            </a:r>
            <a:endParaRPr lang="en-US" altLang="ko-KR" sz="1400" baseline="-25000"/>
          </a:p>
        </p:txBody>
      </p:sp>
      <p:sp>
        <p:nvSpPr>
          <p:cNvPr id="17469" name="Text Box 86">
            <a:extLst>
              <a:ext uri="{FF2B5EF4-FFF2-40B4-BE49-F238E27FC236}">
                <a16:creationId xmlns:a16="http://schemas.microsoft.com/office/drawing/2014/main" id="{937640C0-4E39-4471-8717-591CB5896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5084763"/>
            <a:ext cx="658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-0.07</a:t>
            </a:r>
            <a:endParaRPr lang="en-US" altLang="ko-KR" sz="1400" baseline="-25000"/>
          </a:p>
        </p:txBody>
      </p:sp>
      <p:sp>
        <p:nvSpPr>
          <p:cNvPr id="17470" name="Text Box 87">
            <a:extLst>
              <a:ext uri="{FF2B5EF4-FFF2-40B4-BE49-F238E27FC236}">
                <a16:creationId xmlns:a16="http://schemas.microsoft.com/office/drawing/2014/main" id="{C48396FF-6D27-4692-882D-51F73092A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429250"/>
            <a:ext cx="649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0.092</a:t>
            </a:r>
            <a:endParaRPr lang="en-US" altLang="ko-KR" sz="1400" baseline="-25000"/>
          </a:p>
        </p:txBody>
      </p:sp>
      <p:sp>
        <p:nvSpPr>
          <p:cNvPr id="17471" name="Text Box 88">
            <a:extLst>
              <a:ext uri="{FF2B5EF4-FFF2-40B4-BE49-F238E27FC236}">
                <a16:creationId xmlns:a16="http://schemas.microsoft.com/office/drawing/2014/main" id="{51A0EA72-B113-4B37-B194-6FB4A0439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589588"/>
            <a:ext cx="658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-0.01</a:t>
            </a:r>
            <a:endParaRPr lang="en-US" altLang="ko-KR" sz="1400" baseline="-25000"/>
          </a:p>
        </p:txBody>
      </p:sp>
      <p:sp>
        <p:nvSpPr>
          <p:cNvPr id="17472" name="Text Box 89">
            <a:extLst>
              <a:ext uri="{FF2B5EF4-FFF2-40B4-BE49-F238E27FC236}">
                <a16:creationId xmlns:a16="http://schemas.microsoft.com/office/drawing/2014/main" id="{BD402C20-CD39-471F-AEBD-D125C2573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437063"/>
            <a:ext cx="649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0.056</a:t>
            </a:r>
            <a:endParaRPr lang="en-US" altLang="ko-KR" sz="1400" baseline="-25000"/>
          </a:p>
        </p:txBody>
      </p:sp>
      <p:sp>
        <p:nvSpPr>
          <p:cNvPr id="17473" name="Text Box 90">
            <a:extLst>
              <a:ext uri="{FF2B5EF4-FFF2-40B4-BE49-F238E27FC236}">
                <a16:creationId xmlns:a16="http://schemas.microsoft.com/office/drawing/2014/main" id="{914E9AA8-DBE1-4E9C-A0B3-4C7693666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4868863"/>
            <a:ext cx="649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0.067</a:t>
            </a:r>
            <a:endParaRPr lang="en-US" altLang="ko-KR" sz="1400" baseline="-25000"/>
          </a:p>
        </p:txBody>
      </p:sp>
      <p:sp>
        <p:nvSpPr>
          <p:cNvPr id="17474" name="Text Box 91">
            <a:extLst>
              <a:ext uri="{FF2B5EF4-FFF2-40B4-BE49-F238E27FC236}">
                <a16:creationId xmlns:a16="http://schemas.microsoft.com/office/drawing/2014/main" id="{ABE0B4CE-9602-4E74-9BB9-37DE674ED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373688"/>
            <a:ext cx="649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0.016</a:t>
            </a:r>
            <a:endParaRPr lang="en-US" altLang="ko-KR" sz="1400" baseline="-25000"/>
          </a:p>
        </p:txBody>
      </p:sp>
      <p:sp>
        <p:nvSpPr>
          <p:cNvPr id="17475" name="Text Box 96">
            <a:extLst>
              <a:ext uri="{FF2B5EF4-FFF2-40B4-BE49-F238E27FC236}">
                <a16:creationId xmlns:a16="http://schemas.microsoft.com/office/drawing/2014/main" id="{BB2A6F87-DE28-49C1-AF53-7651454AB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3" y="2060575"/>
            <a:ext cx="1411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Iteration :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8753" name="Group 97">
                <a:extLst>
                  <a:ext uri="{FF2B5EF4-FFF2-40B4-BE49-F238E27FC236}">
                    <a16:creationId xmlns:a16="http://schemas.microsoft.com/office/drawing/2014/main" id="{A5750612-9507-AF4B-A9AE-21AFFF56D4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7536803"/>
                  </p:ext>
                </p:extLst>
              </p:nvPr>
            </p:nvGraphicFramePr>
            <p:xfrm>
              <a:off x="5332413" y="2565400"/>
              <a:ext cx="2354262" cy="1368426"/>
            </p:xfrm>
            <a:graphic>
              <a:graphicData uri="http://schemas.openxmlformats.org/drawingml/2006/table">
                <a:tbl>
                  <a:tblPr/>
                  <a:tblGrid>
                    <a:gridCol w="5524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24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24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69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0.48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8753" name="Group 97">
                <a:extLst>
                  <a:ext uri="{FF2B5EF4-FFF2-40B4-BE49-F238E27FC236}">
                    <a16:creationId xmlns:a16="http://schemas.microsoft.com/office/drawing/2014/main" id="{A5750612-9507-AF4B-A9AE-21AFFF56D4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7536803"/>
                  </p:ext>
                </p:extLst>
              </p:nvPr>
            </p:nvGraphicFramePr>
            <p:xfrm>
              <a:off x="5332413" y="2565400"/>
              <a:ext cx="2354262" cy="1368426"/>
            </p:xfrm>
            <a:graphic>
              <a:graphicData uri="http://schemas.openxmlformats.org/drawingml/2006/table">
                <a:tbl>
                  <a:tblPr/>
                  <a:tblGrid>
                    <a:gridCol w="5524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24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24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69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099" t="-2222" r="-328571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01099" t="-2222" r="-228571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203333" t="-2222" r="-131111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237391" t="-2222" r="-2609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0.48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508" name="Oval 129">
            <a:extLst>
              <a:ext uri="{FF2B5EF4-FFF2-40B4-BE49-F238E27FC236}">
                <a16:creationId xmlns:a16="http://schemas.microsoft.com/office/drawing/2014/main" id="{C25567B7-F8D4-40FE-B863-453F5EF8D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3" y="5005388"/>
            <a:ext cx="295275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7509" name="Oval 130">
            <a:extLst>
              <a:ext uri="{FF2B5EF4-FFF2-40B4-BE49-F238E27FC236}">
                <a16:creationId xmlns:a16="http://schemas.microsoft.com/office/drawing/2014/main" id="{F506EB92-C791-4DC1-AF0D-A0F39C195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3" y="4221163"/>
            <a:ext cx="295275" cy="3032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7510" name="Line 131">
            <a:extLst>
              <a:ext uri="{FF2B5EF4-FFF2-40B4-BE49-F238E27FC236}">
                <a16:creationId xmlns:a16="http://schemas.microsoft.com/office/drawing/2014/main" id="{93A10F18-A0EA-48B9-949A-94B0DF9D6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4365625"/>
            <a:ext cx="227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511" name="Line 132">
            <a:extLst>
              <a:ext uri="{FF2B5EF4-FFF2-40B4-BE49-F238E27FC236}">
                <a16:creationId xmlns:a16="http://schemas.microsoft.com/office/drawing/2014/main" id="{938A852F-2EF1-4554-A89F-BEAE0F26E4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9075" y="5151438"/>
            <a:ext cx="25082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17512" name="AutoShape 133">
            <a:extLst>
              <a:ext uri="{FF2B5EF4-FFF2-40B4-BE49-F238E27FC236}">
                <a16:creationId xmlns:a16="http://schemas.microsoft.com/office/drawing/2014/main" id="{ABBCC1A2-7DE7-42AD-94D0-E991429461B8}"/>
              </a:ext>
            </a:extLst>
          </p:cNvPr>
          <p:cNvCxnSpPr>
            <a:cxnSpLocks noChangeShapeType="1"/>
            <a:stCxn id="17510" idx="1"/>
            <a:endCxn id="17508" idx="2"/>
          </p:cNvCxnSpPr>
          <p:nvPr/>
        </p:nvCxnSpPr>
        <p:spPr bwMode="auto">
          <a:xfrm>
            <a:off x="5599113" y="4365625"/>
            <a:ext cx="1168400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3" name="AutoShape 134">
            <a:extLst>
              <a:ext uri="{FF2B5EF4-FFF2-40B4-BE49-F238E27FC236}">
                <a16:creationId xmlns:a16="http://schemas.microsoft.com/office/drawing/2014/main" id="{7B07FB66-001B-4C8C-ABF3-C9BFEFA06553}"/>
              </a:ext>
            </a:extLst>
          </p:cNvPr>
          <p:cNvCxnSpPr>
            <a:cxnSpLocks noChangeShapeType="1"/>
            <a:stCxn id="17510" idx="1"/>
            <a:endCxn id="17509" idx="2"/>
          </p:cNvCxnSpPr>
          <p:nvPr/>
        </p:nvCxnSpPr>
        <p:spPr bwMode="auto">
          <a:xfrm>
            <a:off x="5599113" y="4365625"/>
            <a:ext cx="1168400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4" name="AutoShape 135">
            <a:extLst>
              <a:ext uri="{FF2B5EF4-FFF2-40B4-BE49-F238E27FC236}">
                <a16:creationId xmlns:a16="http://schemas.microsoft.com/office/drawing/2014/main" id="{E88185BF-F951-49CC-95CA-FF9563EDBEEB}"/>
              </a:ext>
            </a:extLst>
          </p:cNvPr>
          <p:cNvCxnSpPr>
            <a:cxnSpLocks noChangeShapeType="1"/>
            <a:stCxn id="17511" idx="1"/>
            <a:endCxn id="17508" idx="2"/>
          </p:cNvCxnSpPr>
          <p:nvPr/>
        </p:nvCxnSpPr>
        <p:spPr bwMode="auto">
          <a:xfrm>
            <a:off x="5549900" y="5151438"/>
            <a:ext cx="1217613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5" name="AutoShape 136">
            <a:extLst>
              <a:ext uri="{FF2B5EF4-FFF2-40B4-BE49-F238E27FC236}">
                <a16:creationId xmlns:a16="http://schemas.microsoft.com/office/drawing/2014/main" id="{D18C49B1-50F2-4EF5-8718-75176069B05E}"/>
              </a:ext>
            </a:extLst>
          </p:cNvPr>
          <p:cNvCxnSpPr>
            <a:cxnSpLocks noChangeShapeType="1"/>
            <a:stCxn id="17511" idx="1"/>
            <a:endCxn id="17509" idx="2"/>
          </p:cNvCxnSpPr>
          <p:nvPr/>
        </p:nvCxnSpPr>
        <p:spPr bwMode="auto">
          <a:xfrm flipV="1">
            <a:off x="5549900" y="4373563"/>
            <a:ext cx="1217613" cy="777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6" name="AutoShape 137">
            <a:extLst>
              <a:ext uri="{FF2B5EF4-FFF2-40B4-BE49-F238E27FC236}">
                <a16:creationId xmlns:a16="http://schemas.microsoft.com/office/drawing/2014/main" id="{98FCC932-D46E-4959-8E44-4D20A080BD04}"/>
              </a:ext>
            </a:extLst>
          </p:cNvPr>
          <p:cNvCxnSpPr>
            <a:cxnSpLocks noChangeShapeType="1"/>
            <a:stCxn id="17528" idx="1"/>
            <a:endCxn id="17508" idx="2"/>
          </p:cNvCxnSpPr>
          <p:nvPr/>
        </p:nvCxnSpPr>
        <p:spPr bwMode="auto">
          <a:xfrm flipV="1">
            <a:off x="5581650" y="5157788"/>
            <a:ext cx="1185863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7" name="AutoShape 138">
            <a:extLst>
              <a:ext uri="{FF2B5EF4-FFF2-40B4-BE49-F238E27FC236}">
                <a16:creationId xmlns:a16="http://schemas.microsoft.com/office/drawing/2014/main" id="{8E8C065E-2D81-48F0-A124-50B91BC53127}"/>
              </a:ext>
            </a:extLst>
          </p:cNvPr>
          <p:cNvCxnSpPr>
            <a:cxnSpLocks noChangeShapeType="1"/>
            <a:stCxn id="17528" idx="1"/>
            <a:endCxn id="17509" idx="2"/>
          </p:cNvCxnSpPr>
          <p:nvPr/>
        </p:nvCxnSpPr>
        <p:spPr bwMode="auto">
          <a:xfrm flipV="1">
            <a:off x="5581650" y="4373563"/>
            <a:ext cx="1185863" cy="1570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18" name="Oval 139">
            <a:extLst>
              <a:ext uri="{FF2B5EF4-FFF2-40B4-BE49-F238E27FC236}">
                <a16:creationId xmlns:a16="http://schemas.microsoft.com/office/drawing/2014/main" id="{8D5A1FC7-2ADF-4167-9A43-AE16F106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963" y="5005388"/>
            <a:ext cx="296862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7519" name="AutoShape 140">
            <a:extLst>
              <a:ext uri="{FF2B5EF4-FFF2-40B4-BE49-F238E27FC236}">
                <a16:creationId xmlns:a16="http://schemas.microsoft.com/office/drawing/2014/main" id="{2D833AC5-1749-41B3-A328-85A96D96FCA3}"/>
              </a:ext>
            </a:extLst>
          </p:cNvPr>
          <p:cNvCxnSpPr>
            <a:cxnSpLocks noChangeShapeType="1"/>
            <a:stCxn id="17508" idx="6"/>
            <a:endCxn id="17518" idx="2"/>
          </p:cNvCxnSpPr>
          <p:nvPr/>
        </p:nvCxnSpPr>
        <p:spPr bwMode="auto">
          <a:xfrm>
            <a:off x="7062788" y="5157788"/>
            <a:ext cx="7651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20" name="AutoShape 141">
            <a:extLst>
              <a:ext uri="{FF2B5EF4-FFF2-40B4-BE49-F238E27FC236}">
                <a16:creationId xmlns:a16="http://schemas.microsoft.com/office/drawing/2014/main" id="{BA896BEB-0F24-440C-8D2B-D00DCE1E3AC4}"/>
              </a:ext>
            </a:extLst>
          </p:cNvPr>
          <p:cNvCxnSpPr>
            <a:cxnSpLocks noChangeShapeType="1"/>
            <a:stCxn id="17509" idx="6"/>
            <a:endCxn id="17518" idx="2"/>
          </p:cNvCxnSpPr>
          <p:nvPr/>
        </p:nvCxnSpPr>
        <p:spPr bwMode="auto">
          <a:xfrm>
            <a:off x="7062788" y="4373563"/>
            <a:ext cx="765175" cy="784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21" name="Line 142">
            <a:extLst>
              <a:ext uri="{FF2B5EF4-FFF2-40B4-BE49-F238E27FC236}">
                <a16:creationId xmlns:a16="http://schemas.microsoft.com/office/drawing/2014/main" id="{822E9A9D-A732-4701-9F41-D33201B78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6413" y="5148263"/>
            <a:ext cx="230187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523" name="Text Box 144">
            <a:extLst>
              <a:ext uri="{FF2B5EF4-FFF2-40B4-BE49-F238E27FC236}">
                <a16:creationId xmlns:a16="http://schemas.microsoft.com/office/drawing/2014/main" id="{D5156E03-ABFB-4ABA-A3E0-ED0BECF2F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200" y="5746750"/>
            <a:ext cx="315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1</a:t>
            </a:r>
          </a:p>
        </p:txBody>
      </p:sp>
      <p:sp>
        <p:nvSpPr>
          <p:cNvPr id="17524" name="Text Box 145">
            <a:extLst>
              <a:ext uri="{FF2B5EF4-FFF2-40B4-BE49-F238E27FC236}">
                <a16:creationId xmlns:a16="http://schemas.microsoft.com/office/drawing/2014/main" id="{546CDD0A-2EB5-4B6B-9356-B74B20B18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9425" y="5799138"/>
            <a:ext cx="285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1</a:t>
            </a:r>
          </a:p>
        </p:txBody>
      </p:sp>
      <p:cxnSp>
        <p:nvCxnSpPr>
          <p:cNvPr id="17525" name="AutoShape 146">
            <a:extLst>
              <a:ext uri="{FF2B5EF4-FFF2-40B4-BE49-F238E27FC236}">
                <a16:creationId xmlns:a16="http://schemas.microsoft.com/office/drawing/2014/main" id="{9DF913CA-B845-47B0-95F7-4F49776EA661}"/>
              </a:ext>
            </a:extLst>
          </p:cNvPr>
          <p:cNvCxnSpPr>
            <a:cxnSpLocks noChangeShapeType="1"/>
            <a:stCxn id="17524" idx="3"/>
            <a:endCxn id="17518" idx="2"/>
          </p:cNvCxnSpPr>
          <p:nvPr/>
        </p:nvCxnSpPr>
        <p:spPr bwMode="auto">
          <a:xfrm flipV="1">
            <a:off x="7115175" y="5157788"/>
            <a:ext cx="712788" cy="793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26" name="Text Box 147">
            <a:extLst>
              <a:ext uri="{FF2B5EF4-FFF2-40B4-BE49-F238E27FC236}">
                <a16:creationId xmlns:a16="http://schemas.microsoft.com/office/drawing/2014/main" id="{D24DAB63-094A-4234-9E4B-BA9104A5E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060825"/>
            <a:ext cx="658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-0.43</a:t>
            </a:r>
            <a:endParaRPr lang="en-US" altLang="ko-KR" sz="1400" baseline="-25000"/>
          </a:p>
        </p:txBody>
      </p:sp>
      <p:sp>
        <p:nvSpPr>
          <p:cNvPr id="17528" name="Line 149">
            <a:extLst>
              <a:ext uri="{FF2B5EF4-FFF2-40B4-BE49-F238E27FC236}">
                <a16:creationId xmlns:a16="http://schemas.microsoft.com/office/drawing/2014/main" id="{B92638CE-3C43-4BF6-9FE5-515E15DD9C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2413" y="5942013"/>
            <a:ext cx="249237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530" name="Text Box 151">
            <a:extLst>
              <a:ext uri="{FF2B5EF4-FFF2-40B4-BE49-F238E27FC236}">
                <a16:creationId xmlns:a16="http://schemas.microsoft.com/office/drawing/2014/main" id="{BF09FBDD-23A3-4BEC-B65D-5877A0F50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4365625"/>
            <a:ext cx="547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0.08</a:t>
            </a:r>
            <a:endParaRPr lang="en-US" altLang="ko-KR" sz="1400" baseline="-25000"/>
          </a:p>
        </p:txBody>
      </p:sp>
      <p:sp>
        <p:nvSpPr>
          <p:cNvPr id="17531" name="Text Box 152">
            <a:extLst>
              <a:ext uri="{FF2B5EF4-FFF2-40B4-BE49-F238E27FC236}">
                <a16:creationId xmlns:a16="http://schemas.microsoft.com/office/drawing/2014/main" id="{BAA6FE21-9FF9-4F21-8219-48533E17B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438" y="4652963"/>
            <a:ext cx="658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-0.29</a:t>
            </a:r>
            <a:endParaRPr lang="en-US" altLang="ko-KR" sz="1400" baseline="-25000"/>
          </a:p>
        </p:txBody>
      </p:sp>
      <p:sp>
        <p:nvSpPr>
          <p:cNvPr id="17532" name="Text Box 153">
            <a:extLst>
              <a:ext uri="{FF2B5EF4-FFF2-40B4-BE49-F238E27FC236}">
                <a16:creationId xmlns:a16="http://schemas.microsoft.com/office/drawing/2014/main" id="{4D2E110A-8A56-4506-8980-FEAE1A6C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288" y="5084763"/>
            <a:ext cx="658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-0.06</a:t>
            </a:r>
            <a:endParaRPr lang="en-US" altLang="ko-KR" sz="1400" baseline="-25000"/>
          </a:p>
        </p:txBody>
      </p:sp>
      <p:sp>
        <p:nvSpPr>
          <p:cNvPr id="17533" name="Text Box 154">
            <a:extLst>
              <a:ext uri="{FF2B5EF4-FFF2-40B4-BE49-F238E27FC236}">
                <a16:creationId xmlns:a16="http://schemas.microsoft.com/office/drawing/2014/main" id="{A11CFE63-02FC-4229-8371-4C64F3C62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975" y="5429250"/>
            <a:ext cx="658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-0.68</a:t>
            </a:r>
            <a:endParaRPr lang="en-US" altLang="ko-KR" sz="1400" baseline="-25000"/>
          </a:p>
        </p:txBody>
      </p:sp>
      <p:sp>
        <p:nvSpPr>
          <p:cNvPr id="17534" name="Text Box 155">
            <a:extLst>
              <a:ext uri="{FF2B5EF4-FFF2-40B4-BE49-F238E27FC236}">
                <a16:creationId xmlns:a16="http://schemas.microsoft.com/office/drawing/2014/main" id="{BEA49622-54EE-41FA-80EC-E2CF4EB34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8675" y="5589588"/>
            <a:ext cx="658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-0.72</a:t>
            </a:r>
            <a:endParaRPr lang="en-US" altLang="ko-KR" sz="1400" baseline="-25000"/>
          </a:p>
        </p:txBody>
      </p:sp>
      <p:sp>
        <p:nvSpPr>
          <p:cNvPr id="17535" name="Text Box 156">
            <a:extLst>
              <a:ext uri="{FF2B5EF4-FFF2-40B4-BE49-F238E27FC236}">
                <a16:creationId xmlns:a16="http://schemas.microsoft.com/office/drawing/2014/main" id="{2FAD7C18-D273-4B5E-9847-C8D7BA614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100" y="4437063"/>
            <a:ext cx="760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-0.014</a:t>
            </a:r>
            <a:endParaRPr lang="en-US" altLang="ko-KR" sz="1400" baseline="-25000"/>
          </a:p>
        </p:txBody>
      </p:sp>
      <p:sp>
        <p:nvSpPr>
          <p:cNvPr id="17536" name="Text Box 157">
            <a:extLst>
              <a:ext uri="{FF2B5EF4-FFF2-40B4-BE49-F238E27FC236}">
                <a16:creationId xmlns:a16="http://schemas.microsoft.com/office/drawing/2014/main" id="{6B667034-4EC3-4BE9-8516-1ABB7D12D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200" y="4868863"/>
            <a:ext cx="658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-0.06</a:t>
            </a:r>
            <a:endParaRPr lang="en-US" altLang="ko-KR" sz="1400" baseline="-25000"/>
          </a:p>
        </p:txBody>
      </p:sp>
      <p:sp>
        <p:nvSpPr>
          <p:cNvPr id="17537" name="Text Box 158">
            <a:extLst>
              <a:ext uri="{FF2B5EF4-FFF2-40B4-BE49-F238E27FC236}">
                <a16:creationId xmlns:a16="http://schemas.microsoft.com/office/drawing/2014/main" id="{262F10B6-7871-465B-9F10-4403B9394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6738" y="5373688"/>
            <a:ext cx="649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0.019</a:t>
            </a:r>
            <a:endParaRPr lang="en-US" altLang="ko-KR" sz="1400" baseline="-25000"/>
          </a:p>
        </p:txBody>
      </p:sp>
      <p:sp>
        <p:nvSpPr>
          <p:cNvPr id="17538" name="Text Box 159">
            <a:extLst>
              <a:ext uri="{FF2B5EF4-FFF2-40B4-BE49-F238E27FC236}">
                <a16:creationId xmlns:a16="http://schemas.microsoft.com/office/drawing/2014/main" id="{9AC7333D-2811-4905-895F-A44037B84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2988" y="2060575"/>
            <a:ext cx="180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Iteration : 1000</a:t>
            </a:r>
          </a:p>
        </p:txBody>
      </p:sp>
      <p:sp>
        <p:nvSpPr>
          <p:cNvPr id="17539" name="슬라이드 번호 개체 틀 1">
            <a:extLst>
              <a:ext uri="{FF2B5EF4-FFF2-40B4-BE49-F238E27FC236}">
                <a16:creationId xmlns:a16="http://schemas.microsoft.com/office/drawing/2014/main" id="{102582BC-410B-4E4E-9F9F-ADF7D037CF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981240-A5C6-4A93-B676-73AE1BAEB1E2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r>
              <a:rPr kumimoji="0" lang="en-US" altLang="ko-KR" sz="1400" dirty="0"/>
              <a:t>/18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 Box 44">
                <a:extLst>
                  <a:ext uri="{FF2B5EF4-FFF2-40B4-BE49-F238E27FC236}">
                    <a16:creationId xmlns:a16="http://schemas.microsoft.com/office/drawing/2014/main" id="{9E75D925-A73C-440C-8337-31CCA69585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6304" y="4110038"/>
                <a:ext cx="5991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70" name="Text Box 44">
                <a:extLst>
                  <a:ext uri="{FF2B5EF4-FFF2-40B4-BE49-F238E27FC236}">
                    <a16:creationId xmlns:a16="http://schemas.microsoft.com/office/drawing/2014/main" id="{9E75D925-A73C-440C-8337-31CCA6958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304" y="4110038"/>
                <a:ext cx="599138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 Box 57">
                <a:extLst>
                  <a:ext uri="{FF2B5EF4-FFF2-40B4-BE49-F238E27FC236}">
                    <a16:creationId xmlns:a16="http://schemas.microsoft.com/office/drawing/2014/main" id="{3EE1C2BF-837D-4BA2-B60F-CC58CDA69C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5936" y="4895850"/>
                <a:ext cx="5991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71" name="Text Box 57">
                <a:extLst>
                  <a:ext uri="{FF2B5EF4-FFF2-40B4-BE49-F238E27FC236}">
                    <a16:creationId xmlns:a16="http://schemas.microsoft.com/office/drawing/2014/main" id="{3EE1C2BF-837D-4BA2-B60F-CC58CDA69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5936" y="4895850"/>
                <a:ext cx="599138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 Box 59">
                <a:extLst>
                  <a:ext uri="{FF2B5EF4-FFF2-40B4-BE49-F238E27FC236}">
                    <a16:creationId xmlns:a16="http://schemas.microsoft.com/office/drawing/2014/main" id="{679101D7-5127-4F2E-92AF-08454BBC2A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892" y="4902200"/>
                <a:ext cx="5991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72" name="Text Box 59">
                <a:extLst>
                  <a:ext uri="{FF2B5EF4-FFF2-40B4-BE49-F238E27FC236}">
                    <a16:creationId xmlns:a16="http://schemas.microsoft.com/office/drawing/2014/main" id="{679101D7-5127-4F2E-92AF-08454BBC2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892" y="4902200"/>
                <a:ext cx="599138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 Box 44">
                <a:extLst>
                  <a:ext uri="{FF2B5EF4-FFF2-40B4-BE49-F238E27FC236}">
                    <a16:creationId xmlns:a16="http://schemas.microsoft.com/office/drawing/2014/main" id="{96D33DB1-C2CB-4CF1-8C10-FF93F9E20C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5346" y="4139714"/>
                <a:ext cx="5991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73" name="Text Box 44">
                <a:extLst>
                  <a:ext uri="{FF2B5EF4-FFF2-40B4-BE49-F238E27FC236}">
                    <a16:creationId xmlns:a16="http://schemas.microsoft.com/office/drawing/2014/main" id="{96D33DB1-C2CB-4CF1-8C10-FF93F9E20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5346" y="4139714"/>
                <a:ext cx="599138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57">
                <a:extLst>
                  <a:ext uri="{FF2B5EF4-FFF2-40B4-BE49-F238E27FC236}">
                    <a16:creationId xmlns:a16="http://schemas.microsoft.com/office/drawing/2014/main" id="{6E349952-92E5-48C3-8754-C8A2D40E68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93342" y="4925526"/>
                <a:ext cx="5991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74" name="Text Box 57">
                <a:extLst>
                  <a:ext uri="{FF2B5EF4-FFF2-40B4-BE49-F238E27FC236}">
                    <a16:creationId xmlns:a16="http://schemas.microsoft.com/office/drawing/2014/main" id="{6E349952-92E5-48C3-8754-C8A2D40E6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93342" y="4925526"/>
                <a:ext cx="599138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59">
                <a:extLst>
                  <a:ext uri="{FF2B5EF4-FFF2-40B4-BE49-F238E27FC236}">
                    <a16:creationId xmlns:a16="http://schemas.microsoft.com/office/drawing/2014/main" id="{6919378F-FAA0-4498-9500-1F1F528BC4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6934" y="4931876"/>
                <a:ext cx="5991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75" name="Text Box 59">
                <a:extLst>
                  <a:ext uri="{FF2B5EF4-FFF2-40B4-BE49-F238E27FC236}">
                    <a16:creationId xmlns:a16="http://schemas.microsoft.com/office/drawing/2014/main" id="{6919378F-FAA0-4498-9500-1F1F528BC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6934" y="4931876"/>
                <a:ext cx="599138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80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3">
            <a:extLst>
              <a:ext uri="{FF2B5EF4-FFF2-40B4-BE49-F238E27FC236}">
                <a16:creationId xmlns:a16="http://schemas.microsoft.com/office/drawing/2014/main" id="{E1BF5648-61F4-4324-B9CD-CD22EE34E0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7DBF64D-F26C-43D7-9C55-B89810562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Example of Error Back Propagation (7)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7AE4036-41DE-4D93-BB95-A0125B170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 : XOR</a:t>
            </a:r>
          </a:p>
          <a:p>
            <a:pPr lvl="1" eaLnBrk="1" hangingPunct="1"/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9684" name="Group 4">
                <a:extLst>
                  <a:ext uri="{FF2B5EF4-FFF2-40B4-BE49-F238E27FC236}">
                    <a16:creationId xmlns:a16="http://schemas.microsoft.com/office/drawing/2014/main" id="{1F248523-B678-664A-82ED-26AB7D646E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8118309"/>
                  </p:ext>
                </p:extLst>
              </p:nvPr>
            </p:nvGraphicFramePr>
            <p:xfrm>
              <a:off x="1042988" y="2565400"/>
              <a:ext cx="2354262" cy="1368426"/>
            </p:xfrm>
            <a:graphic>
              <a:graphicData uri="http://schemas.openxmlformats.org/drawingml/2006/table">
                <a:tbl>
                  <a:tblPr/>
                  <a:tblGrid>
                    <a:gridCol w="5524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24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24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69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0.53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0.48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0.48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9684" name="Group 4">
                <a:extLst>
                  <a:ext uri="{FF2B5EF4-FFF2-40B4-BE49-F238E27FC236}">
                    <a16:creationId xmlns:a16="http://schemas.microsoft.com/office/drawing/2014/main" id="{1F248523-B678-664A-82ED-26AB7D646E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8118309"/>
                  </p:ext>
                </p:extLst>
              </p:nvPr>
            </p:nvGraphicFramePr>
            <p:xfrm>
              <a:off x="1042988" y="2565400"/>
              <a:ext cx="2354262" cy="1368426"/>
            </p:xfrm>
            <a:graphic>
              <a:graphicData uri="http://schemas.openxmlformats.org/drawingml/2006/table">
                <a:tbl>
                  <a:tblPr/>
                  <a:tblGrid>
                    <a:gridCol w="5524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24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24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69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99" t="-2222" r="-327473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1099" t="-2222" r="-227473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3333" t="-2222" r="-130000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37391" t="-2222" r="-1739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0.53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0.48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0.50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0.48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469" name="Oval 36">
            <a:extLst>
              <a:ext uri="{FF2B5EF4-FFF2-40B4-BE49-F238E27FC236}">
                <a16:creationId xmlns:a16="http://schemas.microsoft.com/office/drawing/2014/main" id="{93A8DAC6-4E77-4484-A5C8-0A514ED04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088" y="5005388"/>
            <a:ext cx="295275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8470" name="Oval 37">
            <a:extLst>
              <a:ext uri="{FF2B5EF4-FFF2-40B4-BE49-F238E27FC236}">
                <a16:creationId xmlns:a16="http://schemas.microsoft.com/office/drawing/2014/main" id="{F8FB753A-69A4-492D-A4BE-8AEC65CE9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088" y="4221163"/>
            <a:ext cx="295275" cy="3032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8471" name="Line 38">
            <a:extLst>
              <a:ext uri="{FF2B5EF4-FFF2-40B4-BE49-F238E27FC236}">
                <a16:creationId xmlns:a16="http://schemas.microsoft.com/office/drawing/2014/main" id="{EBC3C5F8-6667-4FF0-A756-FEC4E25722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2675" y="4365625"/>
            <a:ext cx="227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72" name="Line 39">
            <a:extLst>
              <a:ext uri="{FF2B5EF4-FFF2-40B4-BE49-F238E27FC236}">
                <a16:creationId xmlns:a16="http://schemas.microsoft.com/office/drawing/2014/main" id="{1ABBA8C1-1384-4BB2-BA44-13B33F84DF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9650" y="5151438"/>
            <a:ext cx="25082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18473" name="AutoShape 40">
            <a:extLst>
              <a:ext uri="{FF2B5EF4-FFF2-40B4-BE49-F238E27FC236}">
                <a16:creationId xmlns:a16="http://schemas.microsoft.com/office/drawing/2014/main" id="{FE441EDC-C561-48AE-ABEA-B1171DF56E54}"/>
              </a:ext>
            </a:extLst>
          </p:cNvPr>
          <p:cNvCxnSpPr>
            <a:cxnSpLocks noChangeShapeType="1"/>
            <a:stCxn id="18471" idx="1"/>
            <a:endCxn id="18469" idx="2"/>
          </p:cNvCxnSpPr>
          <p:nvPr/>
        </p:nvCxnSpPr>
        <p:spPr bwMode="auto">
          <a:xfrm>
            <a:off x="1309688" y="4365625"/>
            <a:ext cx="1168400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4" name="AutoShape 41">
            <a:extLst>
              <a:ext uri="{FF2B5EF4-FFF2-40B4-BE49-F238E27FC236}">
                <a16:creationId xmlns:a16="http://schemas.microsoft.com/office/drawing/2014/main" id="{B4201227-0D8D-4B9B-979F-749B1003D171}"/>
              </a:ext>
            </a:extLst>
          </p:cNvPr>
          <p:cNvCxnSpPr>
            <a:cxnSpLocks noChangeShapeType="1"/>
            <a:stCxn id="18471" idx="1"/>
            <a:endCxn id="18470" idx="2"/>
          </p:cNvCxnSpPr>
          <p:nvPr/>
        </p:nvCxnSpPr>
        <p:spPr bwMode="auto">
          <a:xfrm>
            <a:off x="1309688" y="4365625"/>
            <a:ext cx="1168400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5" name="AutoShape 42">
            <a:extLst>
              <a:ext uri="{FF2B5EF4-FFF2-40B4-BE49-F238E27FC236}">
                <a16:creationId xmlns:a16="http://schemas.microsoft.com/office/drawing/2014/main" id="{76CDFD7D-38F0-4460-8D7B-874CDC78A6EF}"/>
              </a:ext>
            </a:extLst>
          </p:cNvPr>
          <p:cNvCxnSpPr>
            <a:cxnSpLocks noChangeShapeType="1"/>
            <a:stCxn id="18472" idx="1"/>
            <a:endCxn id="18469" idx="2"/>
          </p:cNvCxnSpPr>
          <p:nvPr/>
        </p:nvCxnSpPr>
        <p:spPr bwMode="auto">
          <a:xfrm>
            <a:off x="1260475" y="5151438"/>
            <a:ext cx="1217613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6" name="AutoShape 43">
            <a:extLst>
              <a:ext uri="{FF2B5EF4-FFF2-40B4-BE49-F238E27FC236}">
                <a16:creationId xmlns:a16="http://schemas.microsoft.com/office/drawing/2014/main" id="{E062C64C-E485-4B75-8C29-7BEA74840A49}"/>
              </a:ext>
            </a:extLst>
          </p:cNvPr>
          <p:cNvCxnSpPr>
            <a:cxnSpLocks noChangeShapeType="1"/>
            <a:stCxn id="18472" idx="1"/>
            <a:endCxn id="18470" idx="2"/>
          </p:cNvCxnSpPr>
          <p:nvPr/>
        </p:nvCxnSpPr>
        <p:spPr bwMode="auto">
          <a:xfrm flipV="1">
            <a:off x="1260475" y="4373563"/>
            <a:ext cx="1217613" cy="777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7" name="AutoShape 44">
            <a:extLst>
              <a:ext uri="{FF2B5EF4-FFF2-40B4-BE49-F238E27FC236}">
                <a16:creationId xmlns:a16="http://schemas.microsoft.com/office/drawing/2014/main" id="{7EBA79D1-C749-4257-8ECE-D7EBD2066383}"/>
              </a:ext>
            </a:extLst>
          </p:cNvPr>
          <p:cNvCxnSpPr>
            <a:cxnSpLocks noChangeShapeType="1"/>
            <a:stCxn id="18489" idx="1"/>
            <a:endCxn id="18469" idx="2"/>
          </p:cNvCxnSpPr>
          <p:nvPr/>
        </p:nvCxnSpPr>
        <p:spPr bwMode="auto">
          <a:xfrm flipV="1">
            <a:off x="1292225" y="5157788"/>
            <a:ext cx="1185863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8" name="AutoShape 45">
            <a:extLst>
              <a:ext uri="{FF2B5EF4-FFF2-40B4-BE49-F238E27FC236}">
                <a16:creationId xmlns:a16="http://schemas.microsoft.com/office/drawing/2014/main" id="{6AA0D80A-508B-4418-B68B-361D7BBBAFF0}"/>
              </a:ext>
            </a:extLst>
          </p:cNvPr>
          <p:cNvCxnSpPr>
            <a:cxnSpLocks noChangeShapeType="1"/>
            <a:stCxn id="18489" idx="1"/>
            <a:endCxn id="18470" idx="2"/>
          </p:cNvCxnSpPr>
          <p:nvPr/>
        </p:nvCxnSpPr>
        <p:spPr bwMode="auto">
          <a:xfrm flipV="1">
            <a:off x="1292225" y="4373563"/>
            <a:ext cx="1185863" cy="1570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9" name="Oval 46">
            <a:extLst>
              <a:ext uri="{FF2B5EF4-FFF2-40B4-BE49-F238E27FC236}">
                <a16:creationId xmlns:a16="http://schemas.microsoft.com/office/drawing/2014/main" id="{4637AB29-A214-466A-814D-F93506749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538" y="5005388"/>
            <a:ext cx="296862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8480" name="AutoShape 47">
            <a:extLst>
              <a:ext uri="{FF2B5EF4-FFF2-40B4-BE49-F238E27FC236}">
                <a16:creationId xmlns:a16="http://schemas.microsoft.com/office/drawing/2014/main" id="{09299E6B-76FA-4491-B223-95525E10207C}"/>
              </a:ext>
            </a:extLst>
          </p:cNvPr>
          <p:cNvCxnSpPr>
            <a:cxnSpLocks noChangeShapeType="1"/>
            <a:stCxn id="18469" idx="6"/>
            <a:endCxn id="18479" idx="2"/>
          </p:cNvCxnSpPr>
          <p:nvPr/>
        </p:nvCxnSpPr>
        <p:spPr bwMode="auto">
          <a:xfrm>
            <a:off x="2773363" y="5157788"/>
            <a:ext cx="7651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1" name="AutoShape 48">
            <a:extLst>
              <a:ext uri="{FF2B5EF4-FFF2-40B4-BE49-F238E27FC236}">
                <a16:creationId xmlns:a16="http://schemas.microsoft.com/office/drawing/2014/main" id="{B6FE99B3-DE09-4722-8A50-A0DA44454BB0}"/>
              </a:ext>
            </a:extLst>
          </p:cNvPr>
          <p:cNvCxnSpPr>
            <a:cxnSpLocks noChangeShapeType="1"/>
            <a:stCxn id="18470" idx="6"/>
            <a:endCxn id="18479" idx="2"/>
          </p:cNvCxnSpPr>
          <p:nvPr/>
        </p:nvCxnSpPr>
        <p:spPr bwMode="auto">
          <a:xfrm>
            <a:off x="2773363" y="4373563"/>
            <a:ext cx="765175" cy="784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82" name="Line 49">
            <a:extLst>
              <a:ext uri="{FF2B5EF4-FFF2-40B4-BE49-F238E27FC236}">
                <a16:creationId xmlns:a16="http://schemas.microsoft.com/office/drawing/2014/main" id="{35005099-7A2B-4F32-A411-2B6640B27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6988" y="5148263"/>
            <a:ext cx="230187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84" name="Text Box 51">
            <a:extLst>
              <a:ext uri="{FF2B5EF4-FFF2-40B4-BE49-F238E27FC236}">
                <a16:creationId xmlns:a16="http://schemas.microsoft.com/office/drawing/2014/main" id="{3023B020-DC6B-424C-9A17-CD6F21DAF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5746750"/>
            <a:ext cx="315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1</a:t>
            </a:r>
          </a:p>
        </p:txBody>
      </p:sp>
      <p:sp>
        <p:nvSpPr>
          <p:cNvPr id="18485" name="Text Box 52">
            <a:extLst>
              <a:ext uri="{FF2B5EF4-FFF2-40B4-BE49-F238E27FC236}">
                <a16:creationId xmlns:a16="http://schemas.microsoft.com/office/drawing/2014/main" id="{E8FE8FA1-7037-45D7-84DC-80F372C1D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0" y="5799138"/>
            <a:ext cx="285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1</a:t>
            </a:r>
          </a:p>
        </p:txBody>
      </p:sp>
      <p:cxnSp>
        <p:nvCxnSpPr>
          <p:cNvPr id="18486" name="AutoShape 53">
            <a:extLst>
              <a:ext uri="{FF2B5EF4-FFF2-40B4-BE49-F238E27FC236}">
                <a16:creationId xmlns:a16="http://schemas.microsoft.com/office/drawing/2014/main" id="{7046D791-0E18-4704-BDE9-D24E26E35B0B}"/>
              </a:ext>
            </a:extLst>
          </p:cNvPr>
          <p:cNvCxnSpPr>
            <a:cxnSpLocks noChangeShapeType="1"/>
            <a:stCxn id="18485" idx="3"/>
            <a:endCxn id="18479" idx="2"/>
          </p:cNvCxnSpPr>
          <p:nvPr/>
        </p:nvCxnSpPr>
        <p:spPr bwMode="auto">
          <a:xfrm flipV="1">
            <a:off x="2825750" y="5157788"/>
            <a:ext cx="712788" cy="793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87" name="Text Box 54">
            <a:extLst>
              <a:ext uri="{FF2B5EF4-FFF2-40B4-BE49-F238E27FC236}">
                <a16:creationId xmlns:a16="http://schemas.microsoft.com/office/drawing/2014/main" id="{45AF2D69-DD51-48DD-9EA1-E89730930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4060825"/>
            <a:ext cx="658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-0.57</a:t>
            </a:r>
            <a:endParaRPr lang="en-US" altLang="ko-KR" sz="1400" baseline="-25000"/>
          </a:p>
        </p:txBody>
      </p:sp>
      <p:sp>
        <p:nvSpPr>
          <p:cNvPr id="18489" name="Line 56">
            <a:extLst>
              <a:ext uri="{FF2B5EF4-FFF2-40B4-BE49-F238E27FC236}">
                <a16:creationId xmlns:a16="http://schemas.microsoft.com/office/drawing/2014/main" id="{37B17B7B-4708-4D0E-AB8A-5911C4C91D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2988" y="5942013"/>
            <a:ext cx="249237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91" name="Text Box 58">
            <a:extLst>
              <a:ext uri="{FF2B5EF4-FFF2-40B4-BE49-F238E27FC236}">
                <a16:creationId xmlns:a16="http://schemas.microsoft.com/office/drawing/2014/main" id="{3CBD8F79-727A-4C38-A3B2-9B6C8022C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365625"/>
            <a:ext cx="547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0.11</a:t>
            </a:r>
            <a:endParaRPr lang="en-US" altLang="ko-KR" sz="1400" baseline="-25000"/>
          </a:p>
        </p:txBody>
      </p:sp>
      <p:sp>
        <p:nvSpPr>
          <p:cNvPr id="18492" name="Text Box 59">
            <a:extLst>
              <a:ext uri="{FF2B5EF4-FFF2-40B4-BE49-F238E27FC236}">
                <a16:creationId xmlns:a16="http://schemas.microsoft.com/office/drawing/2014/main" id="{F00C2B15-1813-4E31-A3D2-C4816BFB5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652963"/>
            <a:ext cx="658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-1.10</a:t>
            </a:r>
            <a:endParaRPr lang="en-US" altLang="ko-KR" sz="1400" baseline="-25000"/>
          </a:p>
        </p:txBody>
      </p:sp>
      <p:sp>
        <p:nvSpPr>
          <p:cNvPr id="18493" name="Text Box 60">
            <a:extLst>
              <a:ext uri="{FF2B5EF4-FFF2-40B4-BE49-F238E27FC236}">
                <a16:creationId xmlns:a16="http://schemas.microsoft.com/office/drawing/2014/main" id="{22426E25-E054-4063-B345-0D2766D7D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5084763"/>
            <a:ext cx="658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-0.97</a:t>
            </a:r>
            <a:endParaRPr lang="en-US" altLang="ko-KR" sz="1400" baseline="-25000"/>
          </a:p>
        </p:txBody>
      </p:sp>
      <p:sp>
        <p:nvSpPr>
          <p:cNvPr id="18494" name="Text Box 61">
            <a:extLst>
              <a:ext uri="{FF2B5EF4-FFF2-40B4-BE49-F238E27FC236}">
                <a16:creationId xmlns:a16="http://schemas.microsoft.com/office/drawing/2014/main" id="{AEBE6A9A-D45D-4605-B613-542F86659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429250"/>
            <a:ext cx="658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-1.07</a:t>
            </a:r>
            <a:endParaRPr lang="en-US" altLang="ko-KR" sz="1400" baseline="-25000"/>
          </a:p>
        </p:txBody>
      </p:sp>
      <p:sp>
        <p:nvSpPr>
          <p:cNvPr id="18495" name="Text Box 62">
            <a:extLst>
              <a:ext uri="{FF2B5EF4-FFF2-40B4-BE49-F238E27FC236}">
                <a16:creationId xmlns:a16="http://schemas.microsoft.com/office/drawing/2014/main" id="{0033CCCF-B5C5-4FB9-AD20-C96661D67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589588"/>
            <a:ext cx="658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-0.94</a:t>
            </a:r>
            <a:endParaRPr lang="en-US" altLang="ko-KR" sz="1400" baseline="-25000"/>
          </a:p>
        </p:txBody>
      </p:sp>
      <p:sp>
        <p:nvSpPr>
          <p:cNvPr id="18496" name="Text Box 63">
            <a:extLst>
              <a:ext uri="{FF2B5EF4-FFF2-40B4-BE49-F238E27FC236}">
                <a16:creationId xmlns:a16="http://schemas.microsoft.com/office/drawing/2014/main" id="{DD5914DC-F2B1-41DA-A42C-C0C8D42A0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437063"/>
            <a:ext cx="649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0.093</a:t>
            </a:r>
            <a:endParaRPr lang="en-US" altLang="ko-KR" sz="1400" baseline="-25000"/>
          </a:p>
        </p:txBody>
      </p:sp>
      <p:sp>
        <p:nvSpPr>
          <p:cNvPr id="18497" name="Text Box 64">
            <a:extLst>
              <a:ext uri="{FF2B5EF4-FFF2-40B4-BE49-F238E27FC236}">
                <a16:creationId xmlns:a16="http://schemas.microsoft.com/office/drawing/2014/main" id="{C559FD19-9479-49C8-A72A-27654125C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4868863"/>
            <a:ext cx="658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-1.01</a:t>
            </a:r>
            <a:endParaRPr lang="en-US" altLang="ko-KR" sz="1400" baseline="-25000"/>
          </a:p>
        </p:txBody>
      </p:sp>
      <p:sp>
        <p:nvSpPr>
          <p:cNvPr id="18498" name="Text Box 65">
            <a:extLst>
              <a:ext uri="{FF2B5EF4-FFF2-40B4-BE49-F238E27FC236}">
                <a16:creationId xmlns:a16="http://schemas.microsoft.com/office/drawing/2014/main" id="{E927DBCD-6F75-457F-8D64-2800FFBF6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373688"/>
            <a:ext cx="547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0.12</a:t>
            </a:r>
            <a:endParaRPr lang="en-US" altLang="ko-KR" sz="1400" baseline="-25000"/>
          </a:p>
        </p:txBody>
      </p:sp>
      <p:sp>
        <p:nvSpPr>
          <p:cNvPr id="18499" name="Text Box 66">
            <a:extLst>
              <a:ext uri="{FF2B5EF4-FFF2-40B4-BE49-F238E27FC236}">
                <a16:creationId xmlns:a16="http://schemas.microsoft.com/office/drawing/2014/main" id="{1FFD3B22-3344-488D-8CDE-F94F35C93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2060575"/>
            <a:ext cx="180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Iteration : 2000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9747" name="Group 67">
                <a:extLst>
                  <a:ext uri="{FF2B5EF4-FFF2-40B4-BE49-F238E27FC236}">
                    <a16:creationId xmlns:a16="http://schemas.microsoft.com/office/drawing/2014/main" id="{1E2D1097-41D8-554E-94CE-7B2C4C00DB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3904077"/>
                  </p:ext>
                </p:extLst>
              </p:nvPr>
            </p:nvGraphicFramePr>
            <p:xfrm>
              <a:off x="5332413" y="2565400"/>
              <a:ext cx="2354262" cy="1368426"/>
            </p:xfrm>
            <a:graphic>
              <a:graphicData uri="http://schemas.openxmlformats.org/drawingml/2006/table">
                <a:tbl>
                  <a:tblPr/>
                  <a:tblGrid>
                    <a:gridCol w="5524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24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24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69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굴림" pitchFamily="50" charset="-127"/>
                            <a:ea typeface="굴림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0.30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0.81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0.81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0.11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9747" name="Group 67">
                <a:extLst>
                  <a:ext uri="{FF2B5EF4-FFF2-40B4-BE49-F238E27FC236}">
                    <a16:creationId xmlns:a16="http://schemas.microsoft.com/office/drawing/2014/main" id="{1E2D1097-41D8-554E-94CE-7B2C4C00DB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3904077"/>
                  </p:ext>
                </p:extLst>
              </p:nvPr>
            </p:nvGraphicFramePr>
            <p:xfrm>
              <a:off x="5332413" y="2565400"/>
              <a:ext cx="2354262" cy="1368426"/>
            </p:xfrm>
            <a:graphic>
              <a:graphicData uri="http://schemas.openxmlformats.org/drawingml/2006/table">
                <a:tbl>
                  <a:tblPr/>
                  <a:tblGrid>
                    <a:gridCol w="5524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24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24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69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305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099" t="-2222" r="-328571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01099" t="-2222" r="-228571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203333" t="-2222" r="-131111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237391" t="-2222" r="-2609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0.30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0.81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6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1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0.81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305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0000"/>
                            <a:buFont typeface="Wingdings 2" pitchFamily="18" charset="2"/>
                            <a:defRPr kumimoji="1" sz="20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 2" pitchFamily="18" charset="2"/>
                            <a:defRPr kumimoji="1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 2" pitchFamily="18" charset="2"/>
                            <a:defRPr kumimoji="1" sz="16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 2" pitchFamily="18" charset="2"/>
                            <a:defRPr kumimoji="1" sz="1400">
                              <a:solidFill>
                                <a:schemeClr val="tx1"/>
                              </a:solidFill>
                              <a:latin typeface="굴림" pitchFamily="50" charset="-127"/>
                              <a:ea typeface="굴림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굴림" pitchFamily="50" charset="-127"/>
                              <a:ea typeface="굴림" pitchFamily="50" charset="-127"/>
                            </a:rPr>
                            <a:t>0.11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532" name="Oval 99">
            <a:extLst>
              <a:ext uri="{FF2B5EF4-FFF2-40B4-BE49-F238E27FC236}">
                <a16:creationId xmlns:a16="http://schemas.microsoft.com/office/drawing/2014/main" id="{C69DC2E5-2E89-4145-9BF8-2C49B8DD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3" y="5005388"/>
            <a:ext cx="295275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8533" name="Oval 100">
            <a:extLst>
              <a:ext uri="{FF2B5EF4-FFF2-40B4-BE49-F238E27FC236}">
                <a16:creationId xmlns:a16="http://schemas.microsoft.com/office/drawing/2014/main" id="{1D14EBDC-0DD8-4734-893F-B1437B588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3" y="4221163"/>
            <a:ext cx="295275" cy="3032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8534" name="Line 101">
            <a:extLst>
              <a:ext uri="{FF2B5EF4-FFF2-40B4-BE49-F238E27FC236}">
                <a16:creationId xmlns:a16="http://schemas.microsoft.com/office/drawing/2014/main" id="{1B7A1CE4-1749-4BA6-AC9E-6B921E8CCF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4365625"/>
            <a:ext cx="227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535" name="Line 102">
            <a:extLst>
              <a:ext uri="{FF2B5EF4-FFF2-40B4-BE49-F238E27FC236}">
                <a16:creationId xmlns:a16="http://schemas.microsoft.com/office/drawing/2014/main" id="{8DEC5F2A-1A5C-42F1-A571-0CB3052DD5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9075" y="5151438"/>
            <a:ext cx="25082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18536" name="AutoShape 103">
            <a:extLst>
              <a:ext uri="{FF2B5EF4-FFF2-40B4-BE49-F238E27FC236}">
                <a16:creationId xmlns:a16="http://schemas.microsoft.com/office/drawing/2014/main" id="{3A267903-37E6-477F-9263-70C57C9C14D9}"/>
              </a:ext>
            </a:extLst>
          </p:cNvPr>
          <p:cNvCxnSpPr>
            <a:cxnSpLocks noChangeShapeType="1"/>
            <a:stCxn id="18534" idx="1"/>
            <a:endCxn id="18532" idx="2"/>
          </p:cNvCxnSpPr>
          <p:nvPr/>
        </p:nvCxnSpPr>
        <p:spPr bwMode="auto">
          <a:xfrm>
            <a:off x="5599113" y="4365625"/>
            <a:ext cx="1168400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37" name="AutoShape 104">
            <a:extLst>
              <a:ext uri="{FF2B5EF4-FFF2-40B4-BE49-F238E27FC236}">
                <a16:creationId xmlns:a16="http://schemas.microsoft.com/office/drawing/2014/main" id="{5FA5D784-A61A-44BF-B8D7-D949FF62F965}"/>
              </a:ext>
            </a:extLst>
          </p:cNvPr>
          <p:cNvCxnSpPr>
            <a:cxnSpLocks noChangeShapeType="1"/>
            <a:stCxn id="18534" idx="1"/>
            <a:endCxn id="18533" idx="2"/>
          </p:cNvCxnSpPr>
          <p:nvPr/>
        </p:nvCxnSpPr>
        <p:spPr bwMode="auto">
          <a:xfrm>
            <a:off x="5599113" y="4365625"/>
            <a:ext cx="1168400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38" name="AutoShape 105">
            <a:extLst>
              <a:ext uri="{FF2B5EF4-FFF2-40B4-BE49-F238E27FC236}">
                <a16:creationId xmlns:a16="http://schemas.microsoft.com/office/drawing/2014/main" id="{A848B2FD-D128-41C0-B50F-F303A6FF533C}"/>
              </a:ext>
            </a:extLst>
          </p:cNvPr>
          <p:cNvCxnSpPr>
            <a:cxnSpLocks noChangeShapeType="1"/>
            <a:stCxn id="18535" idx="1"/>
            <a:endCxn id="18532" idx="2"/>
          </p:cNvCxnSpPr>
          <p:nvPr/>
        </p:nvCxnSpPr>
        <p:spPr bwMode="auto">
          <a:xfrm>
            <a:off x="5549900" y="5151438"/>
            <a:ext cx="1217613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39" name="AutoShape 106">
            <a:extLst>
              <a:ext uri="{FF2B5EF4-FFF2-40B4-BE49-F238E27FC236}">
                <a16:creationId xmlns:a16="http://schemas.microsoft.com/office/drawing/2014/main" id="{D626674E-30EB-4C9D-855C-846E38201588}"/>
              </a:ext>
            </a:extLst>
          </p:cNvPr>
          <p:cNvCxnSpPr>
            <a:cxnSpLocks noChangeShapeType="1"/>
            <a:stCxn id="18535" idx="1"/>
            <a:endCxn id="18533" idx="2"/>
          </p:cNvCxnSpPr>
          <p:nvPr/>
        </p:nvCxnSpPr>
        <p:spPr bwMode="auto">
          <a:xfrm flipV="1">
            <a:off x="5549900" y="4373563"/>
            <a:ext cx="1217613" cy="777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40" name="AutoShape 107">
            <a:extLst>
              <a:ext uri="{FF2B5EF4-FFF2-40B4-BE49-F238E27FC236}">
                <a16:creationId xmlns:a16="http://schemas.microsoft.com/office/drawing/2014/main" id="{23D11B75-C0AC-4684-93F0-73D3CC105984}"/>
              </a:ext>
            </a:extLst>
          </p:cNvPr>
          <p:cNvCxnSpPr>
            <a:cxnSpLocks noChangeShapeType="1"/>
            <a:stCxn id="18552" idx="1"/>
            <a:endCxn id="18532" idx="2"/>
          </p:cNvCxnSpPr>
          <p:nvPr/>
        </p:nvCxnSpPr>
        <p:spPr bwMode="auto">
          <a:xfrm flipV="1">
            <a:off x="5581650" y="5157788"/>
            <a:ext cx="1185863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41" name="AutoShape 108">
            <a:extLst>
              <a:ext uri="{FF2B5EF4-FFF2-40B4-BE49-F238E27FC236}">
                <a16:creationId xmlns:a16="http://schemas.microsoft.com/office/drawing/2014/main" id="{73F62DDB-C99F-4403-9199-1734D3CE6AA1}"/>
              </a:ext>
            </a:extLst>
          </p:cNvPr>
          <p:cNvCxnSpPr>
            <a:cxnSpLocks noChangeShapeType="1"/>
            <a:stCxn id="18552" idx="1"/>
            <a:endCxn id="18533" idx="2"/>
          </p:cNvCxnSpPr>
          <p:nvPr/>
        </p:nvCxnSpPr>
        <p:spPr bwMode="auto">
          <a:xfrm flipV="1">
            <a:off x="5581650" y="4373563"/>
            <a:ext cx="1185863" cy="1570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42" name="Oval 109">
            <a:extLst>
              <a:ext uri="{FF2B5EF4-FFF2-40B4-BE49-F238E27FC236}">
                <a16:creationId xmlns:a16="http://schemas.microsoft.com/office/drawing/2014/main" id="{0C81F3FD-9804-4D1F-A1E8-BEAF860F7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963" y="5005388"/>
            <a:ext cx="296862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8543" name="AutoShape 110">
            <a:extLst>
              <a:ext uri="{FF2B5EF4-FFF2-40B4-BE49-F238E27FC236}">
                <a16:creationId xmlns:a16="http://schemas.microsoft.com/office/drawing/2014/main" id="{6D499AF3-4B20-4398-A695-4653024BF17A}"/>
              </a:ext>
            </a:extLst>
          </p:cNvPr>
          <p:cNvCxnSpPr>
            <a:cxnSpLocks noChangeShapeType="1"/>
            <a:stCxn id="18532" idx="6"/>
            <a:endCxn id="18542" idx="2"/>
          </p:cNvCxnSpPr>
          <p:nvPr/>
        </p:nvCxnSpPr>
        <p:spPr bwMode="auto">
          <a:xfrm>
            <a:off x="7062788" y="5157788"/>
            <a:ext cx="7651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44" name="AutoShape 111">
            <a:extLst>
              <a:ext uri="{FF2B5EF4-FFF2-40B4-BE49-F238E27FC236}">
                <a16:creationId xmlns:a16="http://schemas.microsoft.com/office/drawing/2014/main" id="{2C0D0090-8DB9-44E5-BA37-9A731CA40F28}"/>
              </a:ext>
            </a:extLst>
          </p:cNvPr>
          <p:cNvCxnSpPr>
            <a:cxnSpLocks noChangeShapeType="1"/>
            <a:stCxn id="18533" idx="6"/>
            <a:endCxn id="18542" idx="2"/>
          </p:cNvCxnSpPr>
          <p:nvPr/>
        </p:nvCxnSpPr>
        <p:spPr bwMode="auto">
          <a:xfrm>
            <a:off x="7062788" y="4373563"/>
            <a:ext cx="765175" cy="784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45" name="Line 112">
            <a:extLst>
              <a:ext uri="{FF2B5EF4-FFF2-40B4-BE49-F238E27FC236}">
                <a16:creationId xmlns:a16="http://schemas.microsoft.com/office/drawing/2014/main" id="{D0D95041-C9AE-41E6-8A53-C8B2429C1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6413" y="5148263"/>
            <a:ext cx="230187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547" name="Text Box 114">
            <a:extLst>
              <a:ext uri="{FF2B5EF4-FFF2-40B4-BE49-F238E27FC236}">
                <a16:creationId xmlns:a16="http://schemas.microsoft.com/office/drawing/2014/main" id="{1455A3A1-AB23-4EC6-8BDA-B7D0137A1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200" y="5746750"/>
            <a:ext cx="315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1</a:t>
            </a:r>
          </a:p>
        </p:txBody>
      </p:sp>
      <p:sp>
        <p:nvSpPr>
          <p:cNvPr id="18548" name="Text Box 115">
            <a:extLst>
              <a:ext uri="{FF2B5EF4-FFF2-40B4-BE49-F238E27FC236}">
                <a16:creationId xmlns:a16="http://schemas.microsoft.com/office/drawing/2014/main" id="{931C0931-13D8-46AB-A8F6-8584B3ADF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9425" y="5799138"/>
            <a:ext cx="285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1</a:t>
            </a:r>
          </a:p>
        </p:txBody>
      </p:sp>
      <p:cxnSp>
        <p:nvCxnSpPr>
          <p:cNvPr id="18549" name="AutoShape 116">
            <a:extLst>
              <a:ext uri="{FF2B5EF4-FFF2-40B4-BE49-F238E27FC236}">
                <a16:creationId xmlns:a16="http://schemas.microsoft.com/office/drawing/2014/main" id="{F805174A-2739-49D9-9018-113FAD649C64}"/>
              </a:ext>
            </a:extLst>
          </p:cNvPr>
          <p:cNvCxnSpPr>
            <a:cxnSpLocks noChangeShapeType="1"/>
            <a:stCxn id="18548" idx="3"/>
            <a:endCxn id="18542" idx="2"/>
          </p:cNvCxnSpPr>
          <p:nvPr/>
        </p:nvCxnSpPr>
        <p:spPr bwMode="auto">
          <a:xfrm flipV="1">
            <a:off x="7115175" y="5157788"/>
            <a:ext cx="712788" cy="793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50" name="Text Box 117">
            <a:extLst>
              <a:ext uri="{FF2B5EF4-FFF2-40B4-BE49-F238E27FC236}">
                <a16:creationId xmlns:a16="http://schemas.microsoft.com/office/drawing/2014/main" id="{5CFF7D21-405C-43DF-A06F-F9617D8B5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060825"/>
            <a:ext cx="658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-2.39</a:t>
            </a:r>
            <a:endParaRPr lang="en-US" altLang="ko-KR" sz="1400" baseline="-25000"/>
          </a:p>
        </p:txBody>
      </p:sp>
      <p:sp>
        <p:nvSpPr>
          <p:cNvPr id="18552" name="Line 119">
            <a:extLst>
              <a:ext uri="{FF2B5EF4-FFF2-40B4-BE49-F238E27FC236}">
                <a16:creationId xmlns:a16="http://schemas.microsoft.com/office/drawing/2014/main" id="{4107E29D-2C91-4022-ACED-EC77F2FD71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2413" y="5942013"/>
            <a:ext cx="249237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554" name="Text Box 121">
            <a:extLst>
              <a:ext uri="{FF2B5EF4-FFF2-40B4-BE49-F238E27FC236}">
                <a16:creationId xmlns:a16="http://schemas.microsoft.com/office/drawing/2014/main" id="{E132F2D9-E4CC-4A61-9628-54FCE16C3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4365625"/>
            <a:ext cx="658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-2.35</a:t>
            </a:r>
            <a:endParaRPr lang="en-US" altLang="ko-KR" sz="1400" baseline="-25000"/>
          </a:p>
        </p:txBody>
      </p:sp>
      <p:sp>
        <p:nvSpPr>
          <p:cNvPr id="18555" name="Text Box 122">
            <a:extLst>
              <a:ext uri="{FF2B5EF4-FFF2-40B4-BE49-F238E27FC236}">
                <a16:creationId xmlns:a16="http://schemas.microsoft.com/office/drawing/2014/main" id="{3AC4232A-BF78-4EDE-B32B-DD70DC59B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438" y="4652963"/>
            <a:ext cx="658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-5.86</a:t>
            </a:r>
            <a:endParaRPr lang="en-US" altLang="ko-KR" sz="1400" baseline="-25000"/>
          </a:p>
        </p:txBody>
      </p:sp>
      <p:sp>
        <p:nvSpPr>
          <p:cNvPr id="18556" name="Text Box 123">
            <a:extLst>
              <a:ext uri="{FF2B5EF4-FFF2-40B4-BE49-F238E27FC236}">
                <a16:creationId xmlns:a16="http://schemas.microsoft.com/office/drawing/2014/main" id="{20361758-2635-422E-AF23-A2D924B7A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288" y="5084763"/>
            <a:ext cx="658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-5.19</a:t>
            </a:r>
            <a:endParaRPr lang="en-US" altLang="ko-KR" sz="1400" baseline="-25000"/>
          </a:p>
        </p:txBody>
      </p:sp>
      <p:sp>
        <p:nvSpPr>
          <p:cNvPr id="18557" name="Text Box 124">
            <a:extLst>
              <a:ext uri="{FF2B5EF4-FFF2-40B4-BE49-F238E27FC236}">
                <a16:creationId xmlns:a16="http://schemas.microsoft.com/office/drawing/2014/main" id="{D66C0096-05A0-4B8F-962F-3AD5D1D83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975" y="5429250"/>
            <a:ext cx="547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3.15</a:t>
            </a:r>
            <a:endParaRPr lang="en-US" altLang="ko-KR" sz="1400" baseline="-25000"/>
          </a:p>
        </p:txBody>
      </p:sp>
      <p:sp>
        <p:nvSpPr>
          <p:cNvPr id="18558" name="Text Box 125">
            <a:extLst>
              <a:ext uri="{FF2B5EF4-FFF2-40B4-BE49-F238E27FC236}">
                <a16:creationId xmlns:a16="http://schemas.microsoft.com/office/drawing/2014/main" id="{E372B877-648F-4B21-956C-FF44F13E3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8675" y="5589588"/>
            <a:ext cx="547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1.44</a:t>
            </a:r>
            <a:endParaRPr lang="en-US" altLang="ko-KR" sz="1400" baseline="-25000"/>
          </a:p>
        </p:txBody>
      </p:sp>
      <p:sp>
        <p:nvSpPr>
          <p:cNvPr id="18559" name="Text Box 126">
            <a:extLst>
              <a:ext uri="{FF2B5EF4-FFF2-40B4-BE49-F238E27FC236}">
                <a16:creationId xmlns:a16="http://schemas.microsoft.com/office/drawing/2014/main" id="{228160A2-1AB9-4E4C-B5C4-1B6D5482D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100" y="4437063"/>
            <a:ext cx="547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4.79</a:t>
            </a:r>
            <a:endParaRPr lang="en-US" altLang="ko-KR" sz="1400" baseline="-25000"/>
          </a:p>
        </p:txBody>
      </p:sp>
      <p:sp>
        <p:nvSpPr>
          <p:cNvPr id="18560" name="Text Box 127">
            <a:extLst>
              <a:ext uri="{FF2B5EF4-FFF2-40B4-BE49-F238E27FC236}">
                <a16:creationId xmlns:a16="http://schemas.microsoft.com/office/drawing/2014/main" id="{0564C273-65C0-4AD5-9680-64A92C17C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200" y="4868863"/>
            <a:ext cx="658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-6.18</a:t>
            </a:r>
            <a:endParaRPr lang="en-US" altLang="ko-KR" sz="1400" baseline="-25000"/>
          </a:p>
        </p:txBody>
      </p:sp>
      <p:sp>
        <p:nvSpPr>
          <p:cNvPr id="18561" name="Text Box 128">
            <a:extLst>
              <a:ext uri="{FF2B5EF4-FFF2-40B4-BE49-F238E27FC236}">
                <a16:creationId xmlns:a16="http://schemas.microsoft.com/office/drawing/2014/main" id="{E714810A-28BC-4BEA-B1B5-5DE5163D6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6738" y="5373688"/>
            <a:ext cx="658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-1.68</a:t>
            </a:r>
            <a:endParaRPr lang="en-US" altLang="ko-KR" sz="1400" baseline="-25000"/>
          </a:p>
        </p:txBody>
      </p:sp>
      <p:sp>
        <p:nvSpPr>
          <p:cNvPr id="18562" name="Text Box 129">
            <a:extLst>
              <a:ext uri="{FF2B5EF4-FFF2-40B4-BE49-F238E27FC236}">
                <a16:creationId xmlns:a16="http://schemas.microsoft.com/office/drawing/2014/main" id="{B1E75DA2-2C79-4C86-8D5B-324C84F24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6013" y="2060575"/>
            <a:ext cx="180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Iteration : 3000</a:t>
            </a:r>
          </a:p>
        </p:txBody>
      </p:sp>
      <p:sp>
        <p:nvSpPr>
          <p:cNvPr id="18563" name="슬라이드 번호 개체 틀 1">
            <a:extLst>
              <a:ext uri="{FF2B5EF4-FFF2-40B4-BE49-F238E27FC236}">
                <a16:creationId xmlns:a16="http://schemas.microsoft.com/office/drawing/2014/main" id="{00C8E3B2-FAC2-45A6-B37B-585061AA83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D97922-1D0F-4D7F-B852-32C58E8E0E4E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r>
              <a:rPr kumimoji="0" lang="en-US" altLang="ko-KR" sz="1400" dirty="0"/>
              <a:t>/18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 Box 44">
                <a:extLst>
                  <a:ext uri="{FF2B5EF4-FFF2-40B4-BE49-F238E27FC236}">
                    <a16:creationId xmlns:a16="http://schemas.microsoft.com/office/drawing/2014/main" id="{7D2F2433-47FC-434C-9F8D-74518FFDEB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6304" y="4110038"/>
                <a:ext cx="5991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70" name="Text Box 44">
                <a:extLst>
                  <a:ext uri="{FF2B5EF4-FFF2-40B4-BE49-F238E27FC236}">
                    <a16:creationId xmlns:a16="http://schemas.microsoft.com/office/drawing/2014/main" id="{7D2F2433-47FC-434C-9F8D-74518FFDE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304" y="4110038"/>
                <a:ext cx="599138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 Box 57">
                <a:extLst>
                  <a:ext uri="{FF2B5EF4-FFF2-40B4-BE49-F238E27FC236}">
                    <a16:creationId xmlns:a16="http://schemas.microsoft.com/office/drawing/2014/main" id="{EE2C3B5F-A84C-4927-9A34-765DFF5CD9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5936" y="4895850"/>
                <a:ext cx="5991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71" name="Text Box 57">
                <a:extLst>
                  <a:ext uri="{FF2B5EF4-FFF2-40B4-BE49-F238E27FC236}">
                    <a16:creationId xmlns:a16="http://schemas.microsoft.com/office/drawing/2014/main" id="{EE2C3B5F-A84C-4927-9A34-765DFF5CD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5936" y="4895850"/>
                <a:ext cx="599138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 Box 59">
                <a:extLst>
                  <a:ext uri="{FF2B5EF4-FFF2-40B4-BE49-F238E27FC236}">
                    <a16:creationId xmlns:a16="http://schemas.microsoft.com/office/drawing/2014/main" id="{D4C546D0-2804-40B1-AB3B-B8EA01408A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892" y="4902200"/>
                <a:ext cx="5991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72" name="Text Box 59">
                <a:extLst>
                  <a:ext uri="{FF2B5EF4-FFF2-40B4-BE49-F238E27FC236}">
                    <a16:creationId xmlns:a16="http://schemas.microsoft.com/office/drawing/2014/main" id="{D4C546D0-2804-40B1-AB3B-B8EA01408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892" y="4902200"/>
                <a:ext cx="599138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 Box 44">
                <a:extLst>
                  <a:ext uri="{FF2B5EF4-FFF2-40B4-BE49-F238E27FC236}">
                    <a16:creationId xmlns:a16="http://schemas.microsoft.com/office/drawing/2014/main" id="{1341A9CD-7714-4C66-91B8-1837088DFC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5346" y="4139714"/>
                <a:ext cx="5991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73" name="Text Box 44">
                <a:extLst>
                  <a:ext uri="{FF2B5EF4-FFF2-40B4-BE49-F238E27FC236}">
                    <a16:creationId xmlns:a16="http://schemas.microsoft.com/office/drawing/2014/main" id="{1341A9CD-7714-4C66-91B8-1837088DF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5346" y="4139714"/>
                <a:ext cx="599138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57">
                <a:extLst>
                  <a:ext uri="{FF2B5EF4-FFF2-40B4-BE49-F238E27FC236}">
                    <a16:creationId xmlns:a16="http://schemas.microsoft.com/office/drawing/2014/main" id="{DD536165-93DE-4A40-8843-38ACD6B358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93342" y="4925526"/>
                <a:ext cx="5991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74" name="Text Box 57">
                <a:extLst>
                  <a:ext uri="{FF2B5EF4-FFF2-40B4-BE49-F238E27FC236}">
                    <a16:creationId xmlns:a16="http://schemas.microsoft.com/office/drawing/2014/main" id="{DD536165-93DE-4A40-8843-38ACD6B35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93342" y="4925526"/>
                <a:ext cx="599138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59">
                <a:extLst>
                  <a:ext uri="{FF2B5EF4-FFF2-40B4-BE49-F238E27FC236}">
                    <a16:creationId xmlns:a16="http://schemas.microsoft.com/office/drawing/2014/main" id="{A31BC926-6EEE-44E3-950F-398401A05D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6934" y="4931876"/>
                <a:ext cx="5991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75" name="Text Box 59">
                <a:extLst>
                  <a:ext uri="{FF2B5EF4-FFF2-40B4-BE49-F238E27FC236}">
                    <a16:creationId xmlns:a16="http://schemas.microsoft.com/office/drawing/2014/main" id="{A31BC926-6EEE-44E3-950F-398401A05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6934" y="4931876"/>
                <a:ext cx="599138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수묵 터치">
  <a:themeElements>
    <a:clrScheme name="수묵 터치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91BBB6"/>
      </a:accent1>
      <a:accent2>
        <a:srgbClr val="598779"/>
      </a:accent2>
      <a:accent3>
        <a:srgbClr val="FFFFFF"/>
      </a:accent3>
      <a:accent4>
        <a:srgbClr val="000000"/>
      </a:accent4>
      <a:accent5>
        <a:srgbClr val="C7DAD7"/>
      </a:accent5>
      <a:accent6>
        <a:srgbClr val="507A6D"/>
      </a:accent6>
      <a:hlink>
        <a:srgbClr val="657A56"/>
      </a:hlink>
      <a:folHlink>
        <a:srgbClr val="777777"/>
      </a:folHlink>
    </a:clrScheme>
    <a:fontScheme name="수묵 터치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수묵 터치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1BBB6"/>
        </a:accent1>
        <a:accent2>
          <a:srgbClr val="598779"/>
        </a:accent2>
        <a:accent3>
          <a:srgbClr val="FFFFFF"/>
        </a:accent3>
        <a:accent4>
          <a:srgbClr val="000000"/>
        </a:accent4>
        <a:accent5>
          <a:srgbClr val="C7DAD7"/>
        </a:accent5>
        <a:accent6>
          <a:srgbClr val="507A6D"/>
        </a:accent6>
        <a:hlink>
          <a:srgbClr val="657A56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EB2E8"/>
        </a:accent1>
        <a:accent2>
          <a:srgbClr val="80B5BC"/>
        </a:accent2>
        <a:accent3>
          <a:srgbClr val="FFFFFF"/>
        </a:accent3>
        <a:accent4>
          <a:srgbClr val="000000"/>
        </a:accent4>
        <a:accent5>
          <a:srgbClr val="C6D5F2"/>
        </a:accent5>
        <a:accent6>
          <a:srgbClr val="73A4AA"/>
        </a:accent6>
        <a:hlink>
          <a:srgbClr val="498CB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9B80"/>
        </a:accent1>
        <a:accent2>
          <a:srgbClr val="D9AA5D"/>
        </a:accent2>
        <a:accent3>
          <a:srgbClr val="FFFFFF"/>
        </a:accent3>
        <a:accent4>
          <a:srgbClr val="000000"/>
        </a:accent4>
        <a:accent5>
          <a:srgbClr val="E9CBC0"/>
        </a:accent5>
        <a:accent6>
          <a:srgbClr val="C49A53"/>
        </a:accent6>
        <a:hlink>
          <a:srgbClr val="9A6C2E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B6D0"/>
        </a:accent1>
        <a:accent2>
          <a:srgbClr val="8D83D5"/>
        </a:accent2>
        <a:accent3>
          <a:srgbClr val="FFFFFF"/>
        </a:accent3>
        <a:accent4>
          <a:srgbClr val="000000"/>
        </a:accent4>
        <a:accent5>
          <a:srgbClr val="E9D7E4"/>
        </a:accent5>
        <a:accent6>
          <a:srgbClr val="7F76C1"/>
        </a:accent6>
        <a:hlink>
          <a:srgbClr val="9D59AD"/>
        </a:hlink>
        <a:folHlink>
          <a:srgbClr val="8A8A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5">
        <a:dk1>
          <a:srgbClr val="4F3903"/>
        </a:dk1>
        <a:lt1>
          <a:srgbClr val="FFFFFF"/>
        </a:lt1>
        <a:dk2>
          <a:srgbClr val="000000"/>
        </a:dk2>
        <a:lt2>
          <a:srgbClr val="C0C0C0"/>
        </a:lt2>
        <a:accent1>
          <a:srgbClr val="AFCA6C"/>
        </a:accent1>
        <a:accent2>
          <a:srgbClr val="929C44"/>
        </a:accent2>
        <a:accent3>
          <a:srgbClr val="FFFFFF"/>
        </a:accent3>
        <a:accent4>
          <a:srgbClr val="422F02"/>
        </a:accent4>
        <a:accent5>
          <a:srgbClr val="D4E1BA"/>
        </a:accent5>
        <a:accent6>
          <a:srgbClr val="848D3D"/>
        </a:accent6>
        <a:hlink>
          <a:srgbClr val="C3782D"/>
        </a:hlink>
        <a:folHlink>
          <a:srgbClr val="857D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80808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수묵 터치</Template>
  <TotalTime>4288</TotalTime>
  <Words>1191</Words>
  <Application>Microsoft Office PowerPoint</Application>
  <PresentationFormat>화면 슬라이드 쇼(4:3)</PresentationFormat>
  <Paragraphs>660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굴림</vt:lpstr>
      <vt:lpstr>돋움</vt:lpstr>
      <vt:lpstr>Cambria Math</vt:lpstr>
      <vt:lpstr>Wingdings 2</vt:lpstr>
      <vt:lpstr>수묵 터치</vt:lpstr>
      <vt:lpstr>수식</vt:lpstr>
      <vt:lpstr>차트</vt:lpstr>
      <vt:lpstr>비트맵 이미지</vt:lpstr>
      <vt:lpstr>Neural Networks</vt:lpstr>
      <vt:lpstr>Contents</vt:lpstr>
      <vt:lpstr>Example of Error Back Propagation (1)</vt:lpstr>
      <vt:lpstr>Example of Error Back Propagation (2)</vt:lpstr>
      <vt:lpstr>Example of Error Back Propagation (3)</vt:lpstr>
      <vt:lpstr>Example of Error Back Propagation (4)</vt:lpstr>
      <vt:lpstr>Example of Error Back Propagation (5)</vt:lpstr>
      <vt:lpstr>Example of Error Back Propagation (6)</vt:lpstr>
      <vt:lpstr>Example of Error Back Propagation (7)</vt:lpstr>
      <vt:lpstr>Example of Error Back Propagation (8)</vt:lpstr>
      <vt:lpstr>Example of Error Back Propagation (9)</vt:lpstr>
      <vt:lpstr>Example of Error Back Propagation (10)</vt:lpstr>
      <vt:lpstr>Example of Error Back Propagation (11)</vt:lpstr>
      <vt:lpstr>Generalization and Overfitting (1)</vt:lpstr>
      <vt:lpstr>Generalization and Overfitting (2)</vt:lpstr>
      <vt:lpstr>Generalization and Overfitting (3)</vt:lpstr>
      <vt:lpstr>Generalization and Overfitting (4)</vt:lpstr>
      <vt:lpstr>Generalization and Overfitting (5)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Tree,</dc:title>
  <dc:creator>Jeehyong Lee</dc:creator>
  <cp:lastModifiedBy>이 지형</cp:lastModifiedBy>
  <cp:revision>184</cp:revision>
  <dcterms:created xsi:type="dcterms:W3CDTF">2004-03-24T09:34:53Z</dcterms:created>
  <dcterms:modified xsi:type="dcterms:W3CDTF">2018-06-27T04:01:19Z</dcterms:modified>
</cp:coreProperties>
</file>