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sldIdLst>
    <p:sldId id="802" r:id="rId2"/>
    <p:sldId id="844" r:id="rId3"/>
    <p:sldId id="865" r:id="rId4"/>
    <p:sldId id="861" r:id="rId5"/>
    <p:sldId id="862" r:id="rId6"/>
    <p:sldId id="863" r:id="rId7"/>
    <p:sldId id="864" r:id="rId8"/>
    <p:sldId id="867" r:id="rId9"/>
    <p:sldId id="866" r:id="rId10"/>
    <p:sldId id="869" r:id="rId11"/>
    <p:sldId id="871" r:id="rId12"/>
    <p:sldId id="870" r:id="rId13"/>
    <p:sldId id="872" r:id="rId14"/>
    <p:sldId id="873" r:id="rId15"/>
    <p:sldId id="853" r:id="rId16"/>
    <p:sldId id="875" r:id="rId17"/>
    <p:sldId id="874" r:id="rId18"/>
    <p:sldId id="855" r:id="rId19"/>
    <p:sldId id="876" r:id="rId20"/>
    <p:sldId id="877" r:id="rId21"/>
    <p:sldId id="856" r:id="rId22"/>
    <p:sldId id="857" r:id="rId23"/>
    <p:sldId id="858" r:id="rId24"/>
    <p:sldId id="679" r:id="rId2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844"/>
            <p14:sldId id="865"/>
            <p14:sldId id="861"/>
            <p14:sldId id="862"/>
            <p14:sldId id="863"/>
            <p14:sldId id="864"/>
            <p14:sldId id="867"/>
            <p14:sldId id="866"/>
            <p14:sldId id="869"/>
            <p14:sldId id="871"/>
            <p14:sldId id="870"/>
            <p14:sldId id="872"/>
            <p14:sldId id="873"/>
            <p14:sldId id="853"/>
            <p14:sldId id="875"/>
            <p14:sldId id="874"/>
            <p14:sldId id="855"/>
            <p14:sldId id="876"/>
            <p14:sldId id="877"/>
            <p14:sldId id="856"/>
            <p14:sldId id="857"/>
            <p14:sldId id="858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9" autoAdjust="0"/>
    <p:restoredTop sz="94044" autoAdjust="0"/>
  </p:normalViewPr>
  <p:slideViewPr>
    <p:cSldViewPr>
      <p:cViewPr varScale="1">
        <p:scale>
          <a:sx n="81" d="100"/>
          <a:sy n="81" d="100"/>
        </p:scale>
        <p:origin x="12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325CB0C7-03EF-4FC9-B1AC-C268B8EB3400}"/>
    <pc:docChg chg="undo custSel addSld delSld modSld sldOrd modSection">
      <pc:chgData name="이지형" userId="3d4594d6552e6340" providerId="LiveId" clId="{325CB0C7-03EF-4FC9-B1AC-C268B8EB3400}" dt="2018-02-20T17:48:15.171" v="3219" actId="478"/>
      <pc:docMkLst>
        <pc:docMk/>
      </pc:docMkLst>
      <pc:sldChg chg="delSp modSp del">
        <pc:chgData name="이지형" userId="3d4594d6552e6340" providerId="LiveId" clId="{325CB0C7-03EF-4FC9-B1AC-C268B8EB3400}" dt="2018-02-20T17:47:38.102" v="3217" actId="2696"/>
        <pc:sldMkLst>
          <pc:docMk/>
          <pc:sldMk cId="275998623" sldId="852"/>
        </pc:sldMkLst>
        <pc:spChg chg="mod">
          <ac:chgData name="이지형" userId="3d4594d6552e6340" providerId="LiveId" clId="{325CB0C7-03EF-4FC9-B1AC-C268B8EB3400}" dt="2018-02-20T16:39:02.381" v="1359" actId="20577"/>
          <ac:spMkLst>
            <pc:docMk/>
            <pc:sldMk cId="275998623" sldId="852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6:38:04.474" v="1319" actId="478"/>
          <ac:spMkLst>
            <pc:docMk/>
            <pc:sldMk cId="275998623" sldId="852"/>
            <ac:spMk id="5" creationId="{5B378D72-DF06-42F2-AC84-6ECACAF3283A}"/>
          </ac:spMkLst>
        </pc:spChg>
        <pc:picChg chg="mod modCrop">
          <ac:chgData name="이지형" userId="3d4594d6552e6340" providerId="LiveId" clId="{325CB0C7-03EF-4FC9-B1AC-C268B8EB3400}" dt="2018-02-20T16:39:53.338" v="1369" actId="1076"/>
          <ac:picMkLst>
            <pc:docMk/>
            <pc:sldMk cId="275998623" sldId="852"/>
            <ac:picMk id="6" creationId="{5233B5E4-94DE-46EB-997B-F09B6695EC00}"/>
          </ac:picMkLst>
        </pc:picChg>
      </pc:sldChg>
      <pc:sldChg chg="addSp delSp modSp">
        <pc:chgData name="이지형" userId="3d4594d6552e6340" providerId="LiveId" clId="{325CB0C7-03EF-4FC9-B1AC-C268B8EB3400}" dt="2018-02-20T17:13:21.708" v="2651" actId="1076"/>
        <pc:sldMkLst>
          <pc:docMk/>
          <pc:sldMk cId="2260984387" sldId="853"/>
        </pc:sldMkLst>
        <pc:spChg chg="mod">
          <ac:chgData name="이지형" userId="3d4594d6552e6340" providerId="LiveId" clId="{325CB0C7-03EF-4FC9-B1AC-C268B8EB3400}" dt="2018-02-20T17:06:52.688" v="2471" actId="20577"/>
          <ac:spMkLst>
            <pc:docMk/>
            <pc:sldMk cId="2260984387" sldId="853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7:05:37.787" v="2374" actId="478"/>
          <ac:spMkLst>
            <pc:docMk/>
            <pc:sldMk cId="2260984387" sldId="853"/>
            <ac:spMk id="5" creationId="{5B378D72-DF06-42F2-AC84-6ECACAF3283A}"/>
          </ac:spMkLst>
        </pc:spChg>
        <pc:spChg chg="add mod">
          <ac:chgData name="이지형" userId="3d4594d6552e6340" providerId="LiveId" clId="{325CB0C7-03EF-4FC9-B1AC-C268B8EB3400}" dt="2018-02-20T17:12:14.786" v="2591" actId="14100"/>
          <ac:spMkLst>
            <pc:docMk/>
            <pc:sldMk cId="2260984387" sldId="853"/>
            <ac:spMk id="6" creationId="{B9844484-03D7-41B8-805A-5C24F3B2DDDF}"/>
          </ac:spMkLst>
        </pc:spChg>
        <pc:spChg chg="add mod">
          <ac:chgData name="이지형" userId="3d4594d6552e6340" providerId="LiveId" clId="{325CB0C7-03EF-4FC9-B1AC-C268B8EB3400}" dt="2018-02-20T17:12:27.646" v="2595" actId="1076"/>
          <ac:spMkLst>
            <pc:docMk/>
            <pc:sldMk cId="2260984387" sldId="853"/>
            <ac:spMk id="7" creationId="{D09608C0-0DCD-4DB9-9D1C-DE6F5208F851}"/>
          </ac:spMkLst>
        </pc:spChg>
        <pc:spChg chg="add mod">
          <ac:chgData name="이지형" userId="3d4594d6552e6340" providerId="LiveId" clId="{325CB0C7-03EF-4FC9-B1AC-C268B8EB3400}" dt="2018-02-20T17:13:16.186" v="2650" actId="1076"/>
          <ac:spMkLst>
            <pc:docMk/>
            <pc:sldMk cId="2260984387" sldId="853"/>
            <ac:spMk id="8" creationId="{70FE500A-335D-49A2-8E32-A46B7E1912BF}"/>
          </ac:spMkLst>
        </pc:spChg>
        <pc:spChg chg="add mod">
          <ac:chgData name="이지형" userId="3d4594d6552e6340" providerId="LiveId" clId="{325CB0C7-03EF-4FC9-B1AC-C268B8EB3400}" dt="2018-02-20T17:13:06.655" v="2648" actId="1076"/>
          <ac:spMkLst>
            <pc:docMk/>
            <pc:sldMk cId="2260984387" sldId="853"/>
            <ac:spMk id="9" creationId="{4ECD2D1D-E8F8-4DEA-95FA-0EE984EE70B8}"/>
          </ac:spMkLst>
        </pc:spChg>
        <pc:spChg chg="add mod">
          <ac:chgData name="이지형" userId="3d4594d6552e6340" providerId="LiveId" clId="{325CB0C7-03EF-4FC9-B1AC-C268B8EB3400}" dt="2018-02-20T17:12:30.252" v="2596" actId="1076"/>
          <ac:spMkLst>
            <pc:docMk/>
            <pc:sldMk cId="2260984387" sldId="853"/>
            <ac:spMk id="10" creationId="{9F3AF9E7-0FD2-4EEA-9078-C6EFDB149469}"/>
          </ac:spMkLst>
        </pc:spChg>
        <pc:spChg chg="add mod">
          <ac:chgData name="이지형" userId="3d4594d6552e6340" providerId="LiveId" clId="{325CB0C7-03EF-4FC9-B1AC-C268B8EB3400}" dt="2018-02-20T17:12:09.802" v="2590" actId="1076"/>
          <ac:spMkLst>
            <pc:docMk/>
            <pc:sldMk cId="2260984387" sldId="853"/>
            <ac:spMk id="11" creationId="{6383B66D-354E-4792-8D7F-81BAE1D30458}"/>
          </ac:spMkLst>
        </pc:spChg>
        <pc:spChg chg="add mod">
          <ac:chgData name="이지형" userId="3d4594d6552e6340" providerId="LiveId" clId="{325CB0C7-03EF-4FC9-B1AC-C268B8EB3400}" dt="2018-02-20T17:12:20.105" v="2592" actId="1076"/>
          <ac:spMkLst>
            <pc:docMk/>
            <pc:sldMk cId="2260984387" sldId="853"/>
            <ac:spMk id="12" creationId="{459275AD-E7CD-415F-A483-A5686083B0B7}"/>
          </ac:spMkLst>
        </pc:spChg>
        <pc:spChg chg="add mod">
          <ac:chgData name="이지형" userId="3d4594d6552e6340" providerId="LiveId" clId="{325CB0C7-03EF-4FC9-B1AC-C268B8EB3400}" dt="2018-02-20T17:13:21.708" v="2651" actId="1076"/>
          <ac:spMkLst>
            <pc:docMk/>
            <pc:sldMk cId="2260984387" sldId="853"/>
            <ac:spMk id="13" creationId="{22055B87-A50E-41BA-9A1D-19D5421E0770}"/>
          </ac:spMkLst>
        </pc:spChg>
        <pc:spChg chg="add del mod">
          <ac:chgData name="이지형" userId="3d4594d6552e6340" providerId="LiveId" clId="{325CB0C7-03EF-4FC9-B1AC-C268B8EB3400}" dt="2018-02-20T17:13:02.564" v="2647" actId="478"/>
          <ac:spMkLst>
            <pc:docMk/>
            <pc:sldMk cId="2260984387" sldId="853"/>
            <ac:spMk id="15" creationId="{1A9EFE31-9F8D-448E-82EE-D6C65010BA03}"/>
          </ac:spMkLst>
        </pc:spChg>
        <pc:spChg chg="add mod">
          <ac:chgData name="이지형" userId="3d4594d6552e6340" providerId="LiveId" clId="{325CB0C7-03EF-4FC9-B1AC-C268B8EB3400}" dt="2018-02-20T17:12:57.408" v="2645" actId="20577"/>
          <ac:spMkLst>
            <pc:docMk/>
            <pc:sldMk cId="2260984387" sldId="853"/>
            <ac:spMk id="17" creationId="{999F9383-867A-40FF-BC27-3A29A8CCD17B}"/>
          </ac:spMkLst>
        </pc:spChg>
        <pc:spChg chg="add mod">
          <ac:chgData name="이지형" userId="3d4594d6552e6340" providerId="LiveId" clId="{325CB0C7-03EF-4FC9-B1AC-C268B8EB3400}" dt="2018-02-20T17:13:16.186" v="2650" actId="1076"/>
          <ac:spMkLst>
            <pc:docMk/>
            <pc:sldMk cId="2260984387" sldId="853"/>
            <ac:spMk id="18" creationId="{40DA983F-2200-4EDF-BB2B-82538C888AAC}"/>
          </ac:spMkLst>
        </pc:spChg>
        <pc:cxnChg chg="add del mod">
          <ac:chgData name="이지형" userId="3d4594d6552e6340" providerId="LiveId" clId="{325CB0C7-03EF-4FC9-B1AC-C268B8EB3400}" dt="2018-02-20T17:13:00.594" v="2646" actId="478"/>
          <ac:cxnSpMkLst>
            <pc:docMk/>
            <pc:sldMk cId="2260984387" sldId="853"/>
            <ac:cxnSpMk id="14" creationId="{E027DA49-8D07-492F-A892-2A6A2AB4A79E}"/>
          </ac:cxnSpMkLst>
        </pc:cxnChg>
        <pc:cxnChg chg="add mod">
          <ac:chgData name="이지형" userId="3d4594d6552e6340" providerId="LiveId" clId="{325CB0C7-03EF-4FC9-B1AC-C268B8EB3400}" dt="2018-02-20T17:12:45.468" v="2599" actId="14100"/>
          <ac:cxnSpMkLst>
            <pc:docMk/>
            <pc:sldMk cId="2260984387" sldId="853"/>
            <ac:cxnSpMk id="16" creationId="{6C950119-FAB5-4A4C-928B-1D5DECC4C176}"/>
          </ac:cxnSpMkLst>
        </pc:cxnChg>
      </pc:sldChg>
      <pc:sldChg chg="del">
        <pc:chgData name="이지형" userId="3d4594d6552e6340" providerId="LiveId" clId="{325CB0C7-03EF-4FC9-B1AC-C268B8EB3400}" dt="2018-02-20T17:21:47.192" v="2962" actId="2696"/>
        <pc:sldMkLst>
          <pc:docMk/>
          <pc:sldMk cId="369936589" sldId="854"/>
        </pc:sldMkLst>
      </pc:sldChg>
      <pc:sldChg chg="addSp delSp modSp">
        <pc:chgData name="이지형" userId="3d4594d6552e6340" providerId="LiveId" clId="{325CB0C7-03EF-4FC9-B1AC-C268B8EB3400}" dt="2018-02-20T17:33:04.433" v="3068" actId="1076"/>
        <pc:sldMkLst>
          <pc:docMk/>
          <pc:sldMk cId="2460860955" sldId="855"/>
        </pc:sldMkLst>
        <pc:spChg chg="mod">
          <ac:chgData name="이지형" userId="3d4594d6552e6340" providerId="LiveId" clId="{325CB0C7-03EF-4FC9-B1AC-C268B8EB3400}" dt="2018-02-20T17:26:28.525" v="2963" actId="6549"/>
          <ac:spMkLst>
            <pc:docMk/>
            <pc:sldMk cId="2460860955" sldId="855"/>
            <ac:spMk id="3" creationId="{5EBCE9B9-F9CF-4C7D-80B2-5A0CF12541E8}"/>
          </ac:spMkLst>
        </pc:spChg>
        <pc:spChg chg="mod">
          <ac:chgData name="이지형" userId="3d4594d6552e6340" providerId="LiveId" clId="{325CB0C7-03EF-4FC9-B1AC-C268B8EB3400}" dt="2018-02-20T17:30:02.593" v="3018" actId="1076"/>
          <ac:spMkLst>
            <pc:docMk/>
            <pc:sldMk cId="2460860955" sldId="855"/>
            <ac:spMk id="4" creationId="{8C106285-C03B-814E-8BD2-77F1D5E2FF83}"/>
          </ac:spMkLst>
        </pc:spChg>
        <pc:spChg chg="del">
          <ac:chgData name="이지형" userId="3d4594d6552e6340" providerId="LiveId" clId="{325CB0C7-03EF-4FC9-B1AC-C268B8EB3400}" dt="2018-02-20T17:26:30.062" v="2964" actId="478"/>
          <ac:spMkLst>
            <pc:docMk/>
            <pc:sldMk cId="2460860955" sldId="855"/>
            <ac:spMk id="5" creationId="{5B378D72-DF06-42F2-AC84-6ECACAF3283A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6" creationId="{F0A21C76-9DC9-4100-A274-E2AF46404E56}"/>
          </ac:spMkLst>
        </pc:spChg>
        <pc:spChg chg="add mod">
          <ac:chgData name="이지형" userId="3d4594d6552e6340" providerId="LiveId" clId="{325CB0C7-03EF-4FC9-B1AC-C268B8EB3400}" dt="2018-02-20T17:30:22.783" v="3022" actId="1076"/>
          <ac:spMkLst>
            <pc:docMk/>
            <pc:sldMk cId="2460860955" sldId="855"/>
            <ac:spMk id="7" creationId="{340D14A6-0CCA-44B3-B45A-87229149B143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8" creationId="{2D550F0F-A11A-4615-9BD6-0190EB18F5BE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9" creationId="{03F9C8F2-368B-43AE-9189-F2D5C0352FEC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10" creationId="{1306BE15-F5DB-4461-A244-3FE441FEC5E1}"/>
          </ac:spMkLst>
        </pc:spChg>
        <pc:spChg chg="add del mod">
          <ac:chgData name="이지형" userId="3d4594d6552e6340" providerId="LiveId" clId="{325CB0C7-03EF-4FC9-B1AC-C268B8EB3400}" dt="2018-02-20T17:29:40.187" v="3013" actId="478"/>
          <ac:spMkLst>
            <pc:docMk/>
            <pc:sldMk cId="2460860955" sldId="855"/>
            <ac:spMk id="12" creationId="{559A6B2E-62FE-41B3-AD4E-E20EF1CEC72E}"/>
          </ac:spMkLst>
        </pc:spChg>
        <pc:spChg chg="add mod">
          <ac:chgData name="이지형" userId="3d4594d6552e6340" providerId="LiveId" clId="{325CB0C7-03EF-4FC9-B1AC-C268B8EB3400}" dt="2018-02-20T17:30:22.783" v="3022" actId="1076"/>
          <ac:spMkLst>
            <pc:docMk/>
            <pc:sldMk cId="2460860955" sldId="855"/>
            <ac:spMk id="13" creationId="{CBCB0EE3-757D-48C7-B123-EC771301120A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4" creationId="{F3EE318C-C78E-4646-8EC1-45DF94F1A5ED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5" creationId="{51459E22-50C5-41C9-9B77-BB2519FD505D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6" creationId="{56D14599-62C0-432E-A758-8A80031FF5BA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7" creationId="{C6CFC34F-74EE-4DBC-97C6-BF063BDE3852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19" creationId="{5D820BA4-377D-469D-AB72-2B8E7EFE8B0E}"/>
          </ac:spMkLst>
        </pc:spChg>
        <pc:spChg chg="add del mod">
          <ac:chgData name="이지형" userId="3d4594d6552e6340" providerId="LiveId" clId="{325CB0C7-03EF-4FC9-B1AC-C268B8EB3400}" dt="2018-02-20T17:27:52.232" v="2985" actId="478"/>
          <ac:spMkLst>
            <pc:docMk/>
            <pc:sldMk cId="2460860955" sldId="855"/>
            <ac:spMk id="20" creationId="{24992079-D764-466F-B83F-6D48F9640CC7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21" creationId="{78329DFE-0A78-4878-9958-111813E8303E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22" creationId="{A345A1F6-E2FB-484C-A39B-3DE929451FF9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23" creationId="{E2728D87-3DD4-4664-A1D5-DD1905973280}"/>
          </ac:spMkLst>
        </pc:spChg>
        <pc:spChg chg="add del mod">
          <ac:chgData name="이지형" userId="3d4594d6552e6340" providerId="LiveId" clId="{325CB0C7-03EF-4FC9-B1AC-C268B8EB3400}" dt="2018-02-20T17:27:56.864" v="2988" actId="478"/>
          <ac:spMkLst>
            <pc:docMk/>
            <pc:sldMk cId="2460860955" sldId="855"/>
            <ac:spMk id="25" creationId="{5E49499E-F7BD-49CE-A385-B4537A39CE16}"/>
          </ac:spMkLst>
        </pc:spChg>
        <pc:spChg chg="add del mod">
          <ac:chgData name="이지형" userId="3d4594d6552e6340" providerId="LiveId" clId="{325CB0C7-03EF-4FC9-B1AC-C268B8EB3400}" dt="2018-02-20T17:27:54.393" v="2986" actId="478"/>
          <ac:spMkLst>
            <pc:docMk/>
            <pc:sldMk cId="2460860955" sldId="855"/>
            <ac:spMk id="27" creationId="{215D8C35-4CD4-44F7-AC73-17C22C086D28}"/>
          </ac:spMkLst>
        </pc:spChg>
        <pc:spChg chg="add mod">
          <ac:chgData name="이지형" userId="3d4594d6552e6340" providerId="LiveId" clId="{325CB0C7-03EF-4FC9-B1AC-C268B8EB3400}" dt="2018-02-20T17:32:12.279" v="3049" actId="1076"/>
          <ac:spMkLst>
            <pc:docMk/>
            <pc:sldMk cId="2460860955" sldId="855"/>
            <ac:spMk id="28" creationId="{D00A6C3F-1A9C-4E80-B3FA-1348C6DAC521}"/>
          </ac:spMkLst>
        </pc:spChg>
        <pc:spChg chg="add mod">
          <ac:chgData name="이지형" userId="3d4594d6552e6340" providerId="LiveId" clId="{325CB0C7-03EF-4FC9-B1AC-C268B8EB3400}" dt="2018-02-20T17:32:12.279" v="3049" actId="1076"/>
          <ac:spMkLst>
            <pc:docMk/>
            <pc:sldMk cId="2460860955" sldId="855"/>
            <ac:spMk id="29" creationId="{D95405B7-BCB9-4080-AB38-A59EF0971446}"/>
          </ac:spMkLst>
        </pc:spChg>
        <pc:cxnChg chg="add del mod">
          <ac:chgData name="이지형" userId="3d4594d6552e6340" providerId="LiveId" clId="{325CB0C7-03EF-4FC9-B1AC-C268B8EB3400}" dt="2018-02-20T17:29:48.814" v="3015" actId="478"/>
          <ac:cxnSpMkLst>
            <pc:docMk/>
            <pc:sldMk cId="2460860955" sldId="855"/>
            <ac:cxnSpMk id="11" creationId="{52A2D8B7-6565-4232-9FD6-4D83551E23D8}"/>
          </ac:cxnSpMkLst>
        </pc:cxnChg>
        <pc:cxnChg chg="add del">
          <ac:chgData name="이지형" userId="3d4594d6552e6340" providerId="LiveId" clId="{325CB0C7-03EF-4FC9-B1AC-C268B8EB3400}" dt="2018-02-20T17:26:56.846" v="2979" actId="478"/>
          <ac:cxnSpMkLst>
            <pc:docMk/>
            <pc:sldMk cId="2460860955" sldId="855"/>
            <ac:cxnSpMk id="18" creationId="{6732D2CD-2C54-45EB-B53A-D9DCF7073281}"/>
          </ac:cxnSpMkLst>
        </pc:cxnChg>
        <pc:cxnChg chg="add del mod">
          <ac:chgData name="이지형" userId="3d4594d6552e6340" providerId="LiveId" clId="{325CB0C7-03EF-4FC9-B1AC-C268B8EB3400}" dt="2018-02-20T17:27:58.439" v="2989" actId="478"/>
          <ac:cxnSpMkLst>
            <pc:docMk/>
            <pc:sldMk cId="2460860955" sldId="855"/>
            <ac:cxnSpMk id="24" creationId="{7257F83B-6E39-4AC1-82BB-F08BE6D73D40}"/>
          </ac:cxnSpMkLst>
        </pc:cxnChg>
        <pc:cxnChg chg="add del mod">
          <ac:chgData name="이지형" userId="3d4594d6552e6340" providerId="LiveId" clId="{325CB0C7-03EF-4FC9-B1AC-C268B8EB3400}" dt="2018-02-20T17:27:55.238" v="2987" actId="478"/>
          <ac:cxnSpMkLst>
            <pc:docMk/>
            <pc:sldMk cId="2460860955" sldId="855"/>
            <ac:cxnSpMk id="26" creationId="{C4BD119E-2F1C-4CAD-A987-B90A31904878}"/>
          </ac:cxnSpMkLst>
        </pc:cxnChg>
        <pc:cxnChg chg="add del mod">
          <ac:chgData name="이지형" userId="3d4594d6552e6340" providerId="LiveId" clId="{325CB0C7-03EF-4FC9-B1AC-C268B8EB3400}" dt="2018-02-20T17:32:57.367" v="3067" actId="478"/>
          <ac:cxnSpMkLst>
            <pc:docMk/>
            <pc:sldMk cId="2460860955" sldId="855"/>
            <ac:cxnSpMk id="31" creationId="{AB1C42E0-EB95-4EEE-86F8-9F2BF8717BDE}"/>
          </ac:cxnSpMkLst>
        </pc:cxnChg>
        <pc:cxnChg chg="add mod">
          <ac:chgData name="이지형" userId="3d4594d6552e6340" providerId="LiveId" clId="{325CB0C7-03EF-4FC9-B1AC-C268B8EB3400}" dt="2018-02-20T17:32:53.307" v="3065" actId="1037"/>
          <ac:cxnSpMkLst>
            <pc:docMk/>
            <pc:sldMk cId="2460860955" sldId="855"/>
            <ac:cxnSpMk id="33" creationId="{BE7E1919-E3F4-4F45-B4DC-8CB172BEA815}"/>
          </ac:cxnSpMkLst>
        </pc:cxnChg>
        <pc:cxnChg chg="add mod">
          <ac:chgData name="이지형" userId="3d4594d6552e6340" providerId="LiveId" clId="{325CB0C7-03EF-4FC9-B1AC-C268B8EB3400}" dt="2018-02-20T17:33:04.433" v="3068" actId="1076"/>
          <ac:cxnSpMkLst>
            <pc:docMk/>
            <pc:sldMk cId="2460860955" sldId="855"/>
            <ac:cxnSpMk id="35" creationId="{89513622-CD06-4991-81CC-261631D5A812}"/>
          </ac:cxnSpMkLst>
        </pc:cxnChg>
      </pc:sldChg>
      <pc:sldChg chg="addSp delSp modSp modAnim">
        <pc:chgData name="이지형" userId="3d4594d6552e6340" providerId="LiveId" clId="{325CB0C7-03EF-4FC9-B1AC-C268B8EB3400}" dt="2018-02-20T17:46:58.476" v="3216"/>
        <pc:sldMkLst>
          <pc:docMk/>
          <pc:sldMk cId="2529367654" sldId="866"/>
        </pc:sldMkLst>
        <pc:spChg chg="mod">
          <ac:chgData name="이지형" userId="3d4594d6552e6340" providerId="LiveId" clId="{325CB0C7-03EF-4FC9-B1AC-C268B8EB3400}" dt="2018-02-20T17:46:43.788" v="3215" actId="20577"/>
          <ac:spMkLst>
            <pc:docMk/>
            <pc:sldMk cId="2529367654" sldId="866"/>
            <ac:spMk id="4" creationId="{052CD89E-7415-8049-8A24-BF8CF0860A85}"/>
          </ac:spMkLst>
        </pc:spChg>
        <pc:spChg chg="del">
          <ac:chgData name="이지형" userId="3d4594d6552e6340" providerId="LiveId" clId="{325CB0C7-03EF-4FC9-B1AC-C268B8EB3400}" dt="2018-02-20T16:11:47.717" v="649" actId="478"/>
          <ac:spMkLst>
            <pc:docMk/>
            <pc:sldMk cId="2529367654" sldId="866"/>
            <ac:spMk id="5" creationId="{F58B0647-AA7C-A345-92A4-621E5A68A553}"/>
          </ac:spMkLst>
        </pc:spChg>
        <pc:spChg chg="mod">
          <ac:chgData name="이지형" userId="3d4594d6552e6340" providerId="LiveId" clId="{325CB0C7-03EF-4FC9-B1AC-C268B8EB3400}" dt="2018-02-20T16:34:03.624" v="1181" actId="1076"/>
          <ac:spMkLst>
            <pc:docMk/>
            <pc:sldMk cId="2529367654" sldId="866"/>
            <ac:spMk id="8" creationId="{BCB9376E-6956-534D-859C-CA39EF386DE6}"/>
          </ac:spMkLst>
        </pc:spChg>
        <pc:spChg chg="del mod">
          <ac:chgData name="이지형" userId="3d4594d6552e6340" providerId="LiveId" clId="{325CB0C7-03EF-4FC9-B1AC-C268B8EB3400}" dt="2018-02-20T16:25:12.053" v="920" actId="478"/>
          <ac:spMkLst>
            <pc:docMk/>
            <pc:sldMk cId="2529367654" sldId="866"/>
            <ac:spMk id="9" creationId="{2FE07F7A-8EB2-A74B-AB56-4A7CF22D6762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0" creationId="{A506DB48-7151-4B21-82F4-533464806F3B}"/>
          </ac:spMkLst>
        </pc:spChg>
        <pc:spChg chg="add del mod">
          <ac:chgData name="이지형" userId="3d4594d6552e6340" providerId="LiveId" clId="{325CB0C7-03EF-4FC9-B1AC-C268B8EB3400}" dt="2018-02-20T16:17:46.144" v="815" actId="478"/>
          <ac:spMkLst>
            <pc:docMk/>
            <pc:sldMk cId="2529367654" sldId="866"/>
            <ac:spMk id="11" creationId="{7B50057D-ECAC-4487-8FA9-651873E7760A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2" creationId="{051A06B4-88DE-408B-A8DB-C9BB4816B0C3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3" creationId="{07BB3E42-56C1-4E04-B53E-43A7D1FADBED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4" creationId="{8DFD54E1-7C54-4184-A943-F3419A96E820}"/>
          </ac:spMkLst>
        </pc:spChg>
        <pc:picChg chg="mod">
          <ac:chgData name="이지형" userId="3d4594d6552e6340" providerId="LiveId" clId="{325CB0C7-03EF-4FC9-B1AC-C268B8EB3400}" dt="2018-02-20T16:34:03.624" v="1181" actId="1076"/>
          <ac:picMkLst>
            <pc:docMk/>
            <pc:sldMk cId="2529367654" sldId="866"/>
            <ac:picMk id="6" creationId="{6B3170FF-D320-E842-83B8-2B93D3E326CB}"/>
          </ac:picMkLst>
        </pc:picChg>
        <pc:picChg chg="del mod">
          <ac:chgData name="이지형" userId="3d4594d6552e6340" providerId="LiveId" clId="{325CB0C7-03EF-4FC9-B1AC-C268B8EB3400}" dt="2018-02-20T16:33:56.293" v="1179" actId="478"/>
          <ac:picMkLst>
            <pc:docMk/>
            <pc:sldMk cId="2529367654" sldId="866"/>
            <ac:picMk id="7" creationId="{F15E00AC-726F-424A-B9CB-64529552B9BC}"/>
          </ac:picMkLst>
        </pc:picChg>
        <pc:picChg chg="add mod">
          <ac:chgData name="이지형" userId="3d4594d6552e6340" providerId="LiveId" clId="{325CB0C7-03EF-4FC9-B1AC-C268B8EB3400}" dt="2018-02-20T16:34:06.969" v="1183" actId="1076"/>
          <ac:picMkLst>
            <pc:docMk/>
            <pc:sldMk cId="2529367654" sldId="866"/>
            <ac:picMk id="18" creationId="{7C5D0A8A-440F-4B77-AC08-BC80F9EABFF0}"/>
          </ac:picMkLst>
        </pc:picChg>
        <pc:cxnChg chg="add mod">
          <ac:chgData name="이지형" userId="3d4594d6552e6340" providerId="LiveId" clId="{325CB0C7-03EF-4FC9-B1AC-C268B8EB3400}" dt="2018-02-20T16:34:03.624" v="1181" actId="1076"/>
          <ac:cxnSpMkLst>
            <pc:docMk/>
            <pc:sldMk cId="2529367654" sldId="866"/>
            <ac:cxnSpMk id="16" creationId="{FC2E3321-51CE-49DD-B1F7-D52EA853DBEA}"/>
          </ac:cxnSpMkLst>
        </pc:cxnChg>
      </pc:sldChg>
      <pc:sldChg chg="addSp delSp modSp add">
        <pc:chgData name="이지형" userId="3d4594d6552e6340" providerId="LiveId" clId="{325CB0C7-03EF-4FC9-B1AC-C268B8EB3400}" dt="2018-02-20T16:21:26.110" v="855" actId="478"/>
        <pc:sldMkLst>
          <pc:docMk/>
          <pc:sldMk cId="3904255855" sldId="867"/>
        </pc:sldMkLst>
        <pc:spChg chg="mod">
          <ac:chgData name="이지형" userId="3d4594d6552e6340" providerId="LiveId" clId="{325CB0C7-03EF-4FC9-B1AC-C268B8EB3400}" dt="2018-02-20T16:06:59.077" v="331" actId="20577"/>
          <ac:spMkLst>
            <pc:docMk/>
            <pc:sldMk cId="3904255855" sldId="867"/>
            <ac:spMk id="2" creationId="{8932ECE8-615A-4DE4-9CE7-F0530427791B}"/>
          </ac:spMkLst>
        </pc:spChg>
        <pc:spChg chg="mod">
          <ac:chgData name="이지형" userId="3d4594d6552e6340" providerId="LiveId" clId="{325CB0C7-03EF-4FC9-B1AC-C268B8EB3400}" dt="2018-02-20T16:06:47.221" v="330" actId="20577"/>
          <ac:spMkLst>
            <pc:docMk/>
            <pc:sldMk cId="3904255855" sldId="867"/>
            <ac:spMk id="4" creationId="{F9A87FC9-B79C-4978-84F4-48F778BB3415}"/>
          </ac:spMkLst>
        </pc:spChg>
        <pc:spChg chg="add del mod">
          <ac:chgData name="이지형" userId="3d4594d6552e6340" providerId="LiveId" clId="{325CB0C7-03EF-4FC9-B1AC-C268B8EB3400}" dt="2018-02-20T16:21:26.110" v="855" actId="478"/>
          <ac:spMkLst>
            <pc:docMk/>
            <pc:sldMk cId="3904255855" sldId="867"/>
            <ac:spMk id="5" creationId="{661DCA5C-4CB0-4244-85A8-F271D60E5EB9}"/>
          </ac:spMkLst>
        </pc:spChg>
      </pc:sldChg>
      <pc:sldChg chg="add del">
        <pc:chgData name="이지형" userId="3d4594d6552e6340" providerId="LiveId" clId="{325CB0C7-03EF-4FC9-B1AC-C268B8EB3400}" dt="2018-02-20T16:36:09.273" v="1256" actId="2696"/>
        <pc:sldMkLst>
          <pc:docMk/>
          <pc:sldMk cId="813833132" sldId="868"/>
        </pc:sldMkLst>
      </pc:sldChg>
      <pc:sldChg chg="addSp delSp modSp add">
        <pc:chgData name="이지형" userId="3d4594d6552e6340" providerId="LiveId" clId="{325CB0C7-03EF-4FC9-B1AC-C268B8EB3400}" dt="2018-02-20T17:05:12.905" v="2371" actId="1037"/>
        <pc:sldMkLst>
          <pc:docMk/>
          <pc:sldMk cId="6816705" sldId="869"/>
        </pc:sldMkLst>
        <pc:spChg chg="mod">
          <ac:chgData name="이지형" userId="3d4594d6552e6340" providerId="LiveId" clId="{325CB0C7-03EF-4FC9-B1AC-C268B8EB3400}" dt="2018-02-20T16:33:07.364" v="1174" actId="27636"/>
          <ac:spMkLst>
            <pc:docMk/>
            <pc:sldMk cId="6816705" sldId="869"/>
            <ac:spMk id="4" creationId="{052CD89E-7415-8049-8A24-BF8CF0860A85}"/>
          </ac:spMkLst>
        </pc:spChg>
        <pc:spChg chg="add mod">
          <ac:chgData name="이지형" userId="3d4594d6552e6340" providerId="LiveId" clId="{325CB0C7-03EF-4FC9-B1AC-C268B8EB3400}" dt="2018-02-20T16:36:04.602" v="1255" actId="1037"/>
          <ac:spMkLst>
            <pc:docMk/>
            <pc:sldMk cId="6816705" sldId="869"/>
            <ac:spMk id="5" creationId="{B0046F19-D92D-49A5-92CD-F0D06C8F802A}"/>
          </ac:spMkLst>
        </pc:spChg>
        <pc:spChg chg="del">
          <ac:chgData name="이지형" userId="3d4594d6552e6340" providerId="LiveId" clId="{325CB0C7-03EF-4FC9-B1AC-C268B8EB3400}" dt="2018-02-20T16:22:21.294" v="862" actId="478"/>
          <ac:spMkLst>
            <pc:docMk/>
            <pc:sldMk cId="6816705" sldId="869"/>
            <ac:spMk id="8" creationId="{BCB9376E-6956-534D-859C-CA39EF386DE6}"/>
          </ac:spMkLst>
        </pc:spChg>
        <pc:spChg chg="del">
          <ac:chgData name="이지형" userId="3d4594d6552e6340" providerId="LiveId" clId="{325CB0C7-03EF-4FC9-B1AC-C268B8EB3400}" dt="2018-02-20T16:23:27.360" v="884" actId="478"/>
          <ac:spMkLst>
            <pc:docMk/>
            <pc:sldMk cId="6816705" sldId="869"/>
            <ac:spMk id="9" creationId="{2FE07F7A-8EB2-A74B-AB56-4A7CF22D6762}"/>
          </ac:spMkLst>
        </pc:spChg>
        <pc:spChg chg="mod">
          <ac:chgData name="이지형" userId="3d4594d6552e6340" providerId="LiveId" clId="{325CB0C7-03EF-4FC9-B1AC-C268B8EB3400}" dt="2018-02-20T17:03:16.134" v="2312" actId="20577"/>
          <ac:spMkLst>
            <pc:docMk/>
            <pc:sldMk cId="6816705" sldId="869"/>
            <ac:spMk id="10" creationId="{A506DB48-7151-4B21-82F4-533464806F3B}"/>
          </ac:spMkLst>
        </pc:spChg>
        <pc:spChg chg="add mod ord">
          <ac:chgData name="이지형" userId="3d4594d6552e6340" providerId="LiveId" clId="{325CB0C7-03EF-4FC9-B1AC-C268B8EB3400}" dt="2018-02-20T16:28:19.741" v="1063" actId="1076"/>
          <ac:spMkLst>
            <pc:docMk/>
            <pc:sldMk cId="6816705" sldId="869"/>
            <ac:spMk id="11" creationId="{62A819AD-313A-4700-AFF5-00B363F3AF57}"/>
          </ac:spMkLst>
        </pc:spChg>
        <pc:spChg chg="mod">
          <ac:chgData name="이지형" userId="3d4594d6552e6340" providerId="LiveId" clId="{325CB0C7-03EF-4FC9-B1AC-C268B8EB3400}" dt="2018-02-20T17:04:14.143" v="2347" actId="20577"/>
          <ac:spMkLst>
            <pc:docMk/>
            <pc:sldMk cId="6816705" sldId="869"/>
            <ac:spMk id="12" creationId="{051A06B4-88DE-408B-A8DB-C9BB4816B0C3}"/>
          </ac:spMkLst>
        </pc:spChg>
        <pc:spChg chg="mod">
          <ac:chgData name="이지형" userId="3d4594d6552e6340" providerId="LiveId" clId="{325CB0C7-03EF-4FC9-B1AC-C268B8EB3400}" dt="2018-02-20T17:04:47.390" v="2363" actId="113"/>
          <ac:spMkLst>
            <pc:docMk/>
            <pc:sldMk cId="6816705" sldId="869"/>
            <ac:spMk id="13" creationId="{07BB3E42-56C1-4E04-B53E-43A7D1FADBED}"/>
          </ac:spMkLst>
        </pc:spChg>
        <pc:spChg chg="mod">
          <ac:chgData name="이지형" userId="3d4594d6552e6340" providerId="LiveId" clId="{325CB0C7-03EF-4FC9-B1AC-C268B8EB3400}" dt="2018-02-20T17:04:39.635" v="2362" actId="20577"/>
          <ac:spMkLst>
            <pc:docMk/>
            <pc:sldMk cId="6816705" sldId="869"/>
            <ac:spMk id="14" creationId="{8DFD54E1-7C54-4184-A943-F3419A96E820}"/>
          </ac:spMkLst>
        </pc:spChg>
        <pc:spChg chg="add mod ord">
          <ac:chgData name="이지형" userId="3d4594d6552e6340" providerId="LiveId" clId="{325CB0C7-03EF-4FC9-B1AC-C268B8EB3400}" dt="2018-02-20T16:28:19.741" v="1063" actId="1076"/>
          <ac:spMkLst>
            <pc:docMk/>
            <pc:sldMk cId="6816705" sldId="869"/>
            <ac:spMk id="15" creationId="{FE07F6EA-6C9C-4AB8-9463-9468CEFFEFDD}"/>
          </ac:spMkLst>
        </pc:spChg>
        <pc:spChg chg="add mod">
          <ac:chgData name="이지형" userId="3d4594d6552e6340" providerId="LiveId" clId="{325CB0C7-03EF-4FC9-B1AC-C268B8EB3400}" dt="2018-02-20T16:28:19.741" v="1063" actId="1076"/>
          <ac:spMkLst>
            <pc:docMk/>
            <pc:sldMk cId="6816705" sldId="869"/>
            <ac:spMk id="16" creationId="{C0845FA9-45A1-44B0-A11C-956861B415DC}"/>
          </ac:spMkLst>
        </pc:spChg>
        <pc:spChg chg="add mod">
          <ac:chgData name="이지형" userId="3d4594d6552e6340" providerId="LiveId" clId="{325CB0C7-03EF-4FC9-B1AC-C268B8EB3400}" dt="2018-02-20T17:05:12.905" v="2371" actId="1037"/>
          <ac:spMkLst>
            <pc:docMk/>
            <pc:sldMk cId="6816705" sldId="869"/>
            <ac:spMk id="17" creationId="{BB2EE89F-1025-444A-A5EA-203A0E3BF514}"/>
          </ac:spMkLst>
        </pc:spChg>
        <pc:spChg chg="add del mod">
          <ac:chgData name="이지형" userId="3d4594d6552e6340" providerId="LiveId" clId="{325CB0C7-03EF-4FC9-B1AC-C268B8EB3400}" dt="2018-02-20T16:35:15.691" v="1207" actId="478"/>
          <ac:spMkLst>
            <pc:docMk/>
            <pc:sldMk cId="6816705" sldId="869"/>
            <ac:spMk id="20" creationId="{DDC0B30F-A3BF-4F52-9697-B48584CF62EA}"/>
          </ac:spMkLst>
        </pc:spChg>
        <pc:spChg chg="add mod">
          <ac:chgData name="이지형" userId="3d4594d6552e6340" providerId="LiveId" clId="{325CB0C7-03EF-4FC9-B1AC-C268B8EB3400}" dt="2018-02-20T16:35:33.674" v="1230" actId="1076"/>
          <ac:spMkLst>
            <pc:docMk/>
            <pc:sldMk cId="6816705" sldId="869"/>
            <ac:spMk id="23" creationId="{ECBB546A-3293-4504-B0B2-AFE28522EECC}"/>
          </ac:spMkLst>
        </pc:spChg>
        <pc:spChg chg="add mod">
          <ac:chgData name="이지형" userId="3d4594d6552e6340" providerId="LiveId" clId="{325CB0C7-03EF-4FC9-B1AC-C268B8EB3400}" dt="2018-02-20T16:35:52.148" v="1242" actId="1076"/>
          <ac:spMkLst>
            <pc:docMk/>
            <pc:sldMk cId="6816705" sldId="869"/>
            <ac:spMk id="25" creationId="{BD548612-725E-43D8-B255-EF9176036980}"/>
          </ac:spMkLst>
        </pc:spChg>
        <pc:picChg chg="del">
          <ac:chgData name="이지형" userId="3d4594d6552e6340" providerId="LiveId" clId="{325CB0C7-03EF-4FC9-B1AC-C268B8EB3400}" dt="2018-02-20T16:22:19.989" v="861" actId="478"/>
          <ac:picMkLst>
            <pc:docMk/>
            <pc:sldMk cId="6816705" sldId="869"/>
            <ac:picMk id="6" creationId="{6B3170FF-D320-E842-83B8-2B93D3E326CB}"/>
          </ac:picMkLst>
        </pc:picChg>
        <pc:picChg chg="del">
          <ac:chgData name="이지형" userId="3d4594d6552e6340" providerId="LiveId" clId="{325CB0C7-03EF-4FC9-B1AC-C268B8EB3400}" dt="2018-02-20T16:23:25.587" v="883" actId="478"/>
          <ac:picMkLst>
            <pc:docMk/>
            <pc:sldMk cId="6816705" sldId="869"/>
            <ac:picMk id="7" creationId="{F15E00AC-726F-424A-B9CB-64529552B9BC}"/>
          </ac:picMkLst>
        </pc:picChg>
        <pc:picChg chg="add del mod">
          <ac:chgData name="이지형" userId="3d4594d6552e6340" providerId="LiveId" clId="{325CB0C7-03EF-4FC9-B1AC-C268B8EB3400}" dt="2018-02-20T16:33:42.609" v="1176" actId="1037"/>
          <ac:picMkLst>
            <pc:docMk/>
            <pc:sldMk cId="6816705" sldId="869"/>
            <ac:picMk id="19" creationId="{FE1F9FDE-8732-4B82-BCCD-E7CE14B01C5B}"/>
          </ac:picMkLst>
        </pc:picChg>
        <pc:cxnChg chg="add mod">
          <ac:chgData name="이지형" userId="3d4594d6552e6340" providerId="LiveId" clId="{325CB0C7-03EF-4FC9-B1AC-C268B8EB3400}" dt="2018-02-20T16:35:20.936" v="1208" actId="11529"/>
          <ac:cxnSpMkLst>
            <pc:docMk/>
            <pc:sldMk cId="6816705" sldId="869"/>
            <ac:cxnSpMk id="22" creationId="{10134913-AE7F-4A1F-B747-116F9041FA32}"/>
          </ac:cxnSpMkLst>
        </pc:cxnChg>
        <pc:cxnChg chg="add mod">
          <ac:chgData name="이지형" userId="3d4594d6552e6340" providerId="LiveId" clId="{325CB0C7-03EF-4FC9-B1AC-C268B8EB3400}" dt="2018-02-20T16:35:44.483" v="1233" actId="14100"/>
          <ac:cxnSpMkLst>
            <pc:docMk/>
            <pc:sldMk cId="6816705" sldId="869"/>
            <ac:cxnSpMk id="24" creationId="{F1165C64-AD6A-4B98-B550-748841763B96}"/>
          </ac:cxnSpMkLst>
        </pc:cxnChg>
      </pc:sldChg>
      <pc:sldChg chg="addSp delSp modSp add modAnim">
        <pc:chgData name="이지형" userId="3d4594d6552e6340" providerId="LiveId" clId="{325CB0C7-03EF-4FC9-B1AC-C268B8EB3400}" dt="2018-02-20T16:46:25.889" v="1699" actId="1037"/>
        <pc:sldMkLst>
          <pc:docMk/>
          <pc:sldMk cId="3616094821" sldId="870"/>
        </pc:sldMkLst>
        <pc:spChg chg="mod">
          <ac:chgData name="이지형" userId="3d4594d6552e6340" providerId="LiveId" clId="{325CB0C7-03EF-4FC9-B1AC-C268B8EB3400}" dt="2018-02-20T16:44:44.819" v="1678" actId="12"/>
          <ac:spMkLst>
            <pc:docMk/>
            <pc:sldMk cId="3616094821" sldId="870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6:40:21.795" v="1396" actId="478"/>
          <ac:spMkLst>
            <pc:docMk/>
            <pc:sldMk cId="3616094821" sldId="870"/>
            <ac:spMk id="5" creationId="{5B378D72-DF06-42F2-AC84-6ECACAF3283A}"/>
          </ac:spMkLst>
        </pc:spChg>
        <pc:spChg chg="add mod">
          <ac:chgData name="이지형" userId="3d4594d6552e6340" providerId="LiveId" clId="{325CB0C7-03EF-4FC9-B1AC-C268B8EB3400}" dt="2018-02-20T16:43:08.709" v="1651" actId="2085"/>
          <ac:spMkLst>
            <pc:docMk/>
            <pc:sldMk cId="3616094821" sldId="870"/>
            <ac:spMk id="7" creationId="{A25EDB3C-14AF-4684-9BEA-F36431FDBB1F}"/>
          </ac:spMkLst>
        </pc:spChg>
        <pc:spChg chg="add mod">
          <ac:chgData name="이지형" userId="3d4594d6552e6340" providerId="LiveId" clId="{325CB0C7-03EF-4FC9-B1AC-C268B8EB3400}" dt="2018-02-20T16:45:59.886" v="1695" actId="164"/>
          <ac:spMkLst>
            <pc:docMk/>
            <pc:sldMk cId="3616094821" sldId="870"/>
            <ac:spMk id="11" creationId="{36FD08A2-AFE9-4FE5-B389-3E5E03B9EA63}"/>
          </ac:spMkLst>
        </pc:spChg>
        <pc:spChg chg="add mod">
          <ac:chgData name="이지형" userId="3d4594d6552e6340" providerId="LiveId" clId="{325CB0C7-03EF-4FC9-B1AC-C268B8EB3400}" dt="2018-02-20T16:45:59.886" v="1695" actId="164"/>
          <ac:spMkLst>
            <pc:docMk/>
            <pc:sldMk cId="3616094821" sldId="870"/>
            <ac:spMk id="14" creationId="{D62A89A2-A6B7-46D1-959B-7A1E160A7FC9}"/>
          </ac:spMkLst>
        </pc:spChg>
        <pc:spChg chg="add mod">
          <ac:chgData name="이지형" userId="3d4594d6552e6340" providerId="LiveId" clId="{325CB0C7-03EF-4FC9-B1AC-C268B8EB3400}" dt="2018-02-20T16:46:11.940" v="1696" actId="164"/>
          <ac:spMkLst>
            <pc:docMk/>
            <pc:sldMk cId="3616094821" sldId="870"/>
            <ac:spMk id="15" creationId="{277F5E7F-898D-432D-BBCE-A480E4A8818E}"/>
          </ac:spMkLst>
        </pc:spChg>
        <pc:spChg chg="add mod">
          <ac:chgData name="이지형" userId="3d4594d6552e6340" providerId="LiveId" clId="{325CB0C7-03EF-4FC9-B1AC-C268B8EB3400}" dt="2018-02-20T16:46:16.853" v="1697" actId="164"/>
          <ac:spMkLst>
            <pc:docMk/>
            <pc:sldMk cId="3616094821" sldId="870"/>
            <ac:spMk id="16" creationId="{582F82E0-CC5D-42EF-8704-24F3752CDFAD}"/>
          </ac:spMkLst>
        </pc:spChg>
        <pc:spChg chg="add mod">
          <ac:chgData name="이지형" userId="3d4594d6552e6340" providerId="LiveId" clId="{325CB0C7-03EF-4FC9-B1AC-C268B8EB3400}" dt="2018-02-20T16:46:16.853" v="1697" actId="164"/>
          <ac:spMkLst>
            <pc:docMk/>
            <pc:sldMk cId="3616094821" sldId="870"/>
            <ac:spMk id="20" creationId="{2043DF8E-46D1-402E-BBE3-AC486EC3801C}"/>
          </ac:spMkLst>
        </pc:spChg>
        <pc:grpChg chg="add mod">
          <ac:chgData name="이지형" userId="3d4594d6552e6340" providerId="LiveId" clId="{325CB0C7-03EF-4FC9-B1AC-C268B8EB3400}" dt="2018-02-20T16:45:59.886" v="1695" actId="164"/>
          <ac:grpSpMkLst>
            <pc:docMk/>
            <pc:sldMk cId="3616094821" sldId="870"/>
            <ac:grpSpMk id="21" creationId="{A1120FB8-F468-4AA3-8C1C-B0E598DD4952}"/>
          </ac:grpSpMkLst>
        </pc:grpChg>
        <pc:grpChg chg="add mod">
          <ac:chgData name="이지형" userId="3d4594d6552e6340" providerId="LiveId" clId="{325CB0C7-03EF-4FC9-B1AC-C268B8EB3400}" dt="2018-02-20T16:46:11.940" v="1696" actId="164"/>
          <ac:grpSpMkLst>
            <pc:docMk/>
            <pc:sldMk cId="3616094821" sldId="870"/>
            <ac:grpSpMk id="22" creationId="{B619AE9D-C99F-4592-B584-4EF8B3CF48DB}"/>
          </ac:grpSpMkLst>
        </pc:grpChg>
        <pc:grpChg chg="add mod">
          <ac:chgData name="이지형" userId="3d4594d6552e6340" providerId="LiveId" clId="{325CB0C7-03EF-4FC9-B1AC-C268B8EB3400}" dt="2018-02-20T16:46:16.853" v="1697" actId="164"/>
          <ac:grpSpMkLst>
            <pc:docMk/>
            <pc:sldMk cId="3616094821" sldId="870"/>
            <ac:grpSpMk id="23" creationId="{DEEBFE8C-F38B-4D72-8CF7-54CE49DF284B}"/>
          </ac:grpSpMkLst>
        </pc:grpChg>
        <pc:picChg chg="del">
          <ac:chgData name="이지형" userId="3d4594d6552e6340" providerId="LiveId" clId="{325CB0C7-03EF-4FC9-B1AC-C268B8EB3400}" dt="2018-02-20T16:42:56.199" v="1647" actId="478"/>
          <ac:picMkLst>
            <pc:docMk/>
            <pc:sldMk cId="3616094821" sldId="870"/>
            <ac:picMk id="6" creationId="{5233B5E4-94DE-46EB-997B-F09B6695EC00}"/>
          </ac:picMkLst>
        </pc:picChg>
        <pc:cxnChg chg="add mod">
          <ac:chgData name="이지형" userId="3d4594d6552e6340" providerId="LiveId" clId="{325CB0C7-03EF-4FC9-B1AC-C268B8EB3400}" dt="2018-02-20T16:45:59.886" v="1695" actId="164"/>
          <ac:cxnSpMkLst>
            <pc:docMk/>
            <pc:sldMk cId="3616094821" sldId="870"/>
            <ac:cxnSpMk id="9" creationId="{4E5F7619-75F5-4402-A57F-BB25978747E2}"/>
          </ac:cxnSpMkLst>
        </pc:cxnChg>
        <pc:cxnChg chg="add mod">
          <ac:chgData name="이지형" userId="3d4594d6552e6340" providerId="LiveId" clId="{325CB0C7-03EF-4FC9-B1AC-C268B8EB3400}" dt="2018-02-20T16:46:11.940" v="1696" actId="164"/>
          <ac:cxnSpMkLst>
            <pc:docMk/>
            <pc:sldMk cId="3616094821" sldId="870"/>
            <ac:cxnSpMk id="12" creationId="{CEEFA431-AF85-4DF2-9511-AA3D9E2B8B53}"/>
          </ac:cxnSpMkLst>
        </pc:cxnChg>
        <pc:cxnChg chg="add mod">
          <ac:chgData name="이지형" userId="3d4594d6552e6340" providerId="LiveId" clId="{325CB0C7-03EF-4FC9-B1AC-C268B8EB3400}" dt="2018-02-20T16:46:16.853" v="1697" actId="164"/>
          <ac:cxnSpMkLst>
            <pc:docMk/>
            <pc:sldMk cId="3616094821" sldId="870"/>
            <ac:cxnSpMk id="17" creationId="{3D6AC641-8BE4-4D1E-8DD0-0E3A849FD138}"/>
          </ac:cxnSpMkLst>
        </pc:cxnChg>
      </pc:sldChg>
      <pc:sldChg chg="modSp add">
        <pc:chgData name="이지형" userId="3d4594d6552e6340" providerId="LiveId" clId="{325CB0C7-03EF-4FC9-B1AC-C268B8EB3400}" dt="2018-02-20T16:41:43.695" v="1552" actId="20577"/>
        <pc:sldMkLst>
          <pc:docMk/>
          <pc:sldMk cId="2815315707" sldId="871"/>
        </pc:sldMkLst>
        <pc:spChg chg="mod">
          <ac:chgData name="이지형" userId="3d4594d6552e6340" providerId="LiveId" clId="{325CB0C7-03EF-4FC9-B1AC-C268B8EB3400}" dt="2018-02-20T16:41:43.695" v="1552" actId="20577"/>
          <ac:spMkLst>
            <pc:docMk/>
            <pc:sldMk cId="2815315707" sldId="871"/>
            <ac:spMk id="3" creationId="{5EBCE9B9-F9CF-4C7D-80B2-5A0CF12541E8}"/>
          </ac:spMkLst>
        </pc:spChg>
      </pc:sldChg>
      <pc:sldChg chg="addSp modSp add">
        <pc:chgData name="이지형" userId="3d4594d6552e6340" providerId="LiveId" clId="{325CB0C7-03EF-4FC9-B1AC-C268B8EB3400}" dt="2018-02-20T17:47:55.801" v="3218" actId="1076"/>
        <pc:sldMkLst>
          <pc:docMk/>
          <pc:sldMk cId="3206848014" sldId="872"/>
        </pc:sldMkLst>
        <pc:spChg chg="mod">
          <ac:chgData name="이지형" userId="3d4594d6552e6340" providerId="LiveId" clId="{325CB0C7-03EF-4FC9-B1AC-C268B8EB3400}" dt="2018-02-20T16:49:00.587" v="1701" actId="1037"/>
          <ac:spMkLst>
            <pc:docMk/>
            <pc:sldMk cId="3206848014" sldId="872"/>
            <ac:spMk id="2" creationId="{47A363C8-D7ED-40EA-97EF-30B9B001937B}"/>
          </ac:spMkLst>
        </pc:spChg>
        <pc:spChg chg="mod">
          <ac:chgData name="이지형" userId="3d4594d6552e6340" providerId="LiveId" clId="{325CB0C7-03EF-4FC9-B1AC-C268B8EB3400}" dt="2018-02-20T16:49:36.284" v="1704" actId="1037"/>
          <ac:spMkLst>
            <pc:docMk/>
            <pc:sldMk cId="3206848014" sldId="872"/>
            <ac:spMk id="4" creationId="{385C55C6-9CDA-4CE1-A2C6-BDD782373A66}"/>
          </ac:spMkLst>
        </pc:spChg>
        <pc:picChg chg="add mod">
          <ac:chgData name="이지형" userId="3d4594d6552e6340" providerId="LiveId" clId="{325CB0C7-03EF-4FC9-B1AC-C268B8EB3400}" dt="2018-02-20T17:47:55.801" v="3218" actId="1076"/>
          <ac:picMkLst>
            <pc:docMk/>
            <pc:sldMk cId="3206848014" sldId="872"/>
            <ac:picMk id="5" creationId="{F810682B-2C3F-45EE-9BB0-6122F5570325}"/>
          </ac:picMkLst>
        </pc:picChg>
      </pc:sldChg>
      <pc:sldChg chg="delSp modSp add ord">
        <pc:chgData name="이지형" userId="3d4594d6552e6340" providerId="LiveId" clId="{325CB0C7-03EF-4FC9-B1AC-C268B8EB3400}" dt="2018-02-20T17:06:02.631" v="2399" actId="20577"/>
        <pc:sldMkLst>
          <pc:docMk/>
          <pc:sldMk cId="2440686881" sldId="873"/>
        </pc:sldMkLst>
        <pc:spChg chg="mod">
          <ac:chgData name="이지형" userId="3d4594d6552e6340" providerId="LiveId" clId="{325CB0C7-03EF-4FC9-B1AC-C268B8EB3400}" dt="2018-02-20T17:06:02.631" v="2399" actId="20577"/>
          <ac:spMkLst>
            <pc:docMk/>
            <pc:sldMk cId="2440686881" sldId="873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6:52:21.473" v="1707" actId="478"/>
          <ac:spMkLst>
            <pc:docMk/>
            <pc:sldMk cId="2440686881" sldId="873"/>
            <ac:spMk id="5" creationId="{5B378D72-DF06-42F2-AC84-6ECACAF3283A}"/>
          </ac:spMkLst>
        </pc:spChg>
      </pc:sldChg>
      <pc:sldChg chg="addSp delSp modSp add">
        <pc:chgData name="이지형" userId="3d4594d6552e6340" providerId="LiveId" clId="{325CB0C7-03EF-4FC9-B1AC-C268B8EB3400}" dt="2018-02-20T17:48:15.171" v="3219" actId="478"/>
        <pc:sldMkLst>
          <pc:docMk/>
          <pc:sldMk cId="3457307667" sldId="874"/>
        </pc:sldMkLst>
        <pc:spChg chg="mod">
          <ac:chgData name="이지형" userId="3d4594d6552e6340" providerId="LiveId" clId="{325CB0C7-03EF-4FC9-B1AC-C268B8EB3400}" dt="2018-02-20T17:19:27.057" v="2931" actId="6549"/>
          <ac:spMkLst>
            <pc:docMk/>
            <pc:sldMk cId="3457307667" sldId="874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7:19:33.431" v="2932" actId="478"/>
          <ac:spMkLst>
            <pc:docMk/>
            <pc:sldMk cId="3457307667" sldId="874"/>
            <ac:spMk id="7" creationId="{D09608C0-0DCD-4DB9-9D1C-DE6F5208F851}"/>
          </ac:spMkLst>
        </pc:spChg>
        <pc:spChg chg="mod">
          <ac:chgData name="이지형" userId="3d4594d6552e6340" providerId="LiveId" clId="{325CB0C7-03EF-4FC9-B1AC-C268B8EB3400}" dt="2018-02-20T17:20:13.083" v="2941" actId="20577"/>
          <ac:spMkLst>
            <pc:docMk/>
            <pc:sldMk cId="3457307667" sldId="874"/>
            <ac:spMk id="9" creationId="{4ECD2D1D-E8F8-4DEA-95FA-0EE984EE70B8}"/>
          </ac:spMkLst>
        </pc:spChg>
        <pc:spChg chg="del">
          <ac:chgData name="이지형" userId="3d4594d6552e6340" providerId="LiveId" clId="{325CB0C7-03EF-4FC9-B1AC-C268B8EB3400}" dt="2018-02-20T17:19:33.431" v="2932" actId="478"/>
          <ac:spMkLst>
            <pc:docMk/>
            <pc:sldMk cId="3457307667" sldId="874"/>
            <ac:spMk id="10" creationId="{9F3AF9E7-0FD2-4EEA-9078-C6EFDB149469}"/>
          </ac:spMkLst>
        </pc:spChg>
        <pc:spChg chg="del">
          <ac:chgData name="이지형" userId="3d4594d6552e6340" providerId="LiveId" clId="{325CB0C7-03EF-4FC9-B1AC-C268B8EB3400}" dt="2018-02-20T17:19:33.431" v="2932" actId="478"/>
          <ac:spMkLst>
            <pc:docMk/>
            <pc:sldMk cId="3457307667" sldId="874"/>
            <ac:spMk id="12" creationId="{459275AD-E7CD-415F-A483-A5686083B0B7}"/>
          </ac:spMkLst>
        </pc:spChg>
        <pc:spChg chg="mod">
          <ac:chgData name="이지형" userId="3d4594d6552e6340" providerId="LiveId" clId="{325CB0C7-03EF-4FC9-B1AC-C268B8EB3400}" dt="2018-02-20T17:26:42.672" v="2977" actId="20577"/>
          <ac:spMkLst>
            <pc:docMk/>
            <pc:sldMk cId="3457307667" sldId="874"/>
            <ac:spMk id="13" creationId="{22055B87-A50E-41BA-9A1D-19D5421E0770}"/>
          </ac:spMkLst>
        </pc:spChg>
        <pc:spChg chg="mod">
          <ac:chgData name="이지형" userId="3d4594d6552e6340" providerId="LiveId" clId="{325CB0C7-03EF-4FC9-B1AC-C268B8EB3400}" dt="2018-02-20T17:20:55.981" v="2960" actId="1076"/>
          <ac:spMkLst>
            <pc:docMk/>
            <pc:sldMk cId="3457307667" sldId="874"/>
            <ac:spMk id="18" creationId="{40DA983F-2200-4EDF-BB2B-82538C888AAC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19" creationId="{CD8F54F0-5A05-44C4-8E56-E119BA5E2D47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20" creationId="{8B6A3A36-810A-49CE-8835-8B6D422BF511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21" creationId="{E878B8B8-23BA-460D-A67B-4E01E865380A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22" creationId="{A98C59D3-E3F2-46E0-B2F7-AE8BDCC2EA81}"/>
          </ac:spMkLst>
        </pc:spChg>
        <pc:spChg chg="add del mod">
          <ac:chgData name="이지형" userId="3d4594d6552e6340" providerId="LiveId" clId="{325CB0C7-03EF-4FC9-B1AC-C268B8EB3400}" dt="2018-02-20T17:19:42.695" v="2935" actId="478"/>
          <ac:spMkLst>
            <pc:docMk/>
            <pc:sldMk cId="3457307667" sldId="874"/>
            <ac:spMk id="24" creationId="{CEC497F0-69ED-427E-96E2-B6BA80CE14AF}"/>
          </ac:spMkLst>
        </pc:spChg>
        <pc:cxnChg chg="add del mod">
          <ac:chgData name="이지형" userId="3d4594d6552e6340" providerId="LiveId" clId="{325CB0C7-03EF-4FC9-B1AC-C268B8EB3400}" dt="2018-02-20T17:48:15.171" v="3219" actId="478"/>
          <ac:cxnSpMkLst>
            <pc:docMk/>
            <pc:sldMk cId="3457307667" sldId="874"/>
            <ac:cxnSpMk id="23" creationId="{1CE893FE-B3A1-4115-89B7-6735613D1CDE}"/>
          </ac:cxnSpMkLst>
        </pc:cxnChg>
      </pc:sldChg>
      <pc:sldChg chg="add ord">
        <pc:chgData name="이지형" userId="3d4594d6552e6340" providerId="LiveId" clId="{325CB0C7-03EF-4FC9-B1AC-C268B8EB3400}" dt="2018-02-20T17:21:29.959" v="2961" actId="1037"/>
        <pc:sldMkLst>
          <pc:docMk/>
          <pc:sldMk cId="2535346925" sldId="875"/>
        </pc:sldMkLst>
      </pc:sldChg>
      <pc:sldChg chg="addSp delSp modSp add">
        <pc:chgData name="이지형" userId="3d4594d6552e6340" providerId="LiveId" clId="{325CB0C7-03EF-4FC9-B1AC-C268B8EB3400}" dt="2018-02-20T17:37:33.564" v="3145" actId="1076"/>
        <pc:sldMkLst>
          <pc:docMk/>
          <pc:sldMk cId="597594301" sldId="876"/>
        </pc:sldMkLst>
        <pc:spChg chg="add mod">
          <ac:chgData name="이지형" userId="3d4594d6552e6340" providerId="LiveId" clId="{325CB0C7-03EF-4FC9-B1AC-C268B8EB3400}" dt="2018-02-20T17:37:29.603" v="3144" actId="1076"/>
          <ac:spMkLst>
            <pc:docMk/>
            <pc:sldMk cId="597594301" sldId="876"/>
            <ac:spMk id="5" creationId="{8350C008-D851-4A8B-816C-2471FE74F94D}"/>
          </ac:spMkLst>
        </pc:spChg>
        <pc:spChg chg="mod">
          <ac:chgData name="이지형" userId="3d4594d6552e6340" providerId="LiveId" clId="{325CB0C7-03EF-4FC9-B1AC-C268B8EB3400}" dt="2018-02-20T17:37:33.564" v="3145" actId="1076"/>
          <ac:spMkLst>
            <pc:docMk/>
            <pc:sldMk cId="597594301" sldId="876"/>
            <ac:spMk id="6" creationId="{F0A21C76-9DC9-4100-A274-E2AF46404E56}"/>
          </ac:spMkLst>
        </pc:spChg>
        <pc:spChg chg="del">
          <ac:chgData name="이지형" userId="3d4594d6552e6340" providerId="LiveId" clId="{325CB0C7-03EF-4FC9-B1AC-C268B8EB3400}" dt="2018-02-20T17:33:53.949" v="3071" actId="478"/>
          <ac:spMkLst>
            <pc:docMk/>
            <pc:sldMk cId="597594301" sldId="876"/>
            <ac:spMk id="7" creationId="{340D14A6-0CCA-44B3-B45A-87229149B143}"/>
          </ac:spMkLst>
        </pc:spChg>
        <pc:spChg chg="del mod">
          <ac:chgData name="이지형" userId="3d4594d6552e6340" providerId="LiveId" clId="{325CB0C7-03EF-4FC9-B1AC-C268B8EB3400}" dt="2018-02-20T17:35:55.536" v="3108" actId="478"/>
          <ac:spMkLst>
            <pc:docMk/>
            <pc:sldMk cId="597594301" sldId="876"/>
            <ac:spMk id="8" creationId="{2D550F0F-A11A-4615-9BD6-0190EB18F5BE}"/>
          </ac:spMkLst>
        </pc:spChg>
        <pc:spChg chg="mod">
          <ac:chgData name="이지형" userId="3d4594d6552e6340" providerId="LiveId" clId="{325CB0C7-03EF-4FC9-B1AC-C268B8EB3400}" dt="2018-02-20T17:37:33.564" v="3145" actId="1076"/>
          <ac:spMkLst>
            <pc:docMk/>
            <pc:sldMk cId="597594301" sldId="876"/>
            <ac:spMk id="9" creationId="{03F9C8F2-368B-43AE-9189-F2D5C0352FEC}"/>
          </ac:spMkLst>
        </pc:spChg>
        <pc:spChg chg="del">
          <ac:chgData name="이지형" userId="3d4594d6552e6340" providerId="LiveId" clId="{325CB0C7-03EF-4FC9-B1AC-C268B8EB3400}" dt="2018-02-20T17:35:43.789" v="3105" actId="478"/>
          <ac:spMkLst>
            <pc:docMk/>
            <pc:sldMk cId="597594301" sldId="876"/>
            <ac:spMk id="10" creationId="{1306BE15-F5DB-4461-A244-3FE441FEC5E1}"/>
          </ac:spMkLst>
        </pc:spChg>
        <pc:spChg chg="del">
          <ac:chgData name="이지형" userId="3d4594d6552e6340" providerId="LiveId" clId="{325CB0C7-03EF-4FC9-B1AC-C268B8EB3400}" dt="2018-02-20T17:33:53.949" v="3071" actId="478"/>
          <ac:spMkLst>
            <pc:docMk/>
            <pc:sldMk cId="597594301" sldId="876"/>
            <ac:spMk id="13" creationId="{CBCB0EE3-757D-48C7-B123-EC771301120A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19" creationId="{5D820BA4-377D-469D-AB72-2B8E7EFE8B0E}"/>
          </ac:spMkLst>
        </pc:spChg>
        <pc:spChg chg="add mod">
          <ac:chgData name="이지형" userId="3d4594d6552e6340" providerId="LiveId" clId="{325CB0C7-03EF-4FC9-B1AC-C268B8EB3400}" dt="2018-02-20T17:37:29.603" v="3144" actId="1076"/>
          <ac:spMkLst>
            <pc:docMk/>
            <pc:sldMk cId="597594301" sldId="876"/>
            <ac:spMk id="20" creationId="{E58924D4-E850-4D18-9AC7-F5F262EB7E86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21" creationId="{78329DFE-0A78-4878-9958-111813E8303E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22" creationId="{A345A1F6-E2FB-484C-A39B-3DE929451FF9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23" creationId="{E2728D87-3DD4-4664-A1D5-DD1905973280}"/>
          </ac:spMkLst>
        </pc:spChg>
        <pc:spChg chg="add mod">
          <ac:chgData name="이지형" userId="3d4594d6552e6340" providerId="LiveId" clId="{325CB0C7-03EF-4FC9-B1AC-C268B8EB3400}" dt="2018-02-20T17:37:29.603" v="3144" actId="1076"/>
          <ac:spMkLst>
            <pc:docMk/>
            <pc:sldMk cId="597594301" sldId="876"/>
            <ac:spMk id="24" creationId="{6629096F-B4E5-42F0-92BC-BE617633EC9B}"/>
          </ac:spMkLst>
        </pc:spChg>
        <pc:spChg chg="mod">
          <ac:chgData name="이지형" userId="3d4594d6552e6340" providerId="LiveId" clId="{325CB0C7-03EF-4FC9-B1AC-C268B8EB3400}" dt="2018-02-20T17:37:25.246" v="3143" actId="1076"/>
          <ac:spMkLst>
            <pc:docMk/>
            <pc:sldMk cId="597594301" sldId="876"/>
            <ac:spMk id="28" creationId="{D00A6C3F-1A9C-4E80-B3FA-1348C6DAC521}"/>
          </ac:spMkLst>
        </pc:spChg>
        <pc:spChg chg="mod">
          <ac:chgData name="이지형" userId="3d4594d6552e6340" providerId="LiveId" clId="{325CB0C7-03EF-4FC9-B1AC-C268B8EB3400}" dt="2018-02-20T17:37:25.246" v="3143" actId="1076"/>
          <ac:spMkLst>
            <pc:docMk/>
            <pc:sldMk cId="597594301" sldId="876"/>
            <ac:spMk id="29" creationId="{D95405B7-BCB9-4080-AB38-A59EF0971446}"/>
          </ac:spMkLst>
        </pc:spChg>
        <pc:cxnChg chg="add mod">
          <ac:chgData name="이지형" userId="3d4594d6552e6340" providerId="LiveId" clId="{325CB0C7-03EF-4FC9-B1AC-C268B8EB3400}" dt="2018-02-20T17:37:29.603" v="3144" actId="1076"/>
          <ac:cxnSpMkLst>
            <pc:docMk/>
            <pc:sldMk cId="597594301" sldId="876"/>
            <ac:cxnSpMk id="12" creationId="{359C30C2-1FDB-48A6-883C-20D4C045D469}"/>
          </ac:cxnSpMkLst>
        </pc:cxnChg>
        <pc:cxnChg chg="add mod">
          <ac:chgData name="이지형" userId="3d4594d6552e6340" providerId="LiveId" clId="{325CB0C7-03EF-4FC9-B1AC-C268B8EB3400}" dt="2018-02-20T17:37:29.603" v="3144" actId="1076"/>
          <ac:cxnSpMkLst>
            <pc:docMk/>
            <pc:sldMk cId="597594301" sldId="876"/>
            <ac:cxnSpMk id="25" creationId="{827C711B-5B7A-41FB-89F5-5DFCF1C7AF39}"/>
          </ac:cxnSpMkLst>
        </pc:cxnChg>
        <pc:cxnChg chg="del">
          <ac:chgData name="이지형" userId="3d4594d6552e6340" providerId="LiveId" clId="{325CB0C7-03EF-4FC9-B1AC-C268B8EB3400}" dt="2018-02-20T17:35:45.458" v="3106" actId="478"/>
          <ac:cxnSpMkLst>
            <pc:docMk/>
            <pc:sldMk cId="597594301" sldId="876"/>
            <ac:cxnSpMk id="33" creationId="{BE7E1919-E3F4-4F45-B4DC-8CB172BEA815}"/>
          </ac:cxnSpMkLst>
        </pc:cxnChg>
        <pc:cxnChg chg="del">
          <ac:chgData name="이지형" userId="3d4594d6552e6340" providerId="LiveId" clId="{325CB0C7-03EF-4FC9-B1AC-C268B8EB3400}" dt="2018-02-20T17:33:59.359" v="3072" actId="478"/>
          <ac:cxnSpMkLst>
            <pc:docMk/>
            <pc:sldMk cId="597594301" sldId="876"/>
            <ac:cxnSpMk id="35" creationId="{89513622-CD06-4991-81CC-261631D5A812}"/>
          </ac:cxnSpMkLst>
        </pc:cxnChg>
      </pc:sldChg>
      <pc:sldChg chg="addSp delSp modSp add">
        <pc:chgData name="이지형" userId="3d4594d6552e6340" providerId="LiveId" clId="{325CB0C7-03EF-4FC9-B1AC-C268B8EB3400}" dt="2018-02-20T17:39:29.381" v="3171" actId="1037"/>
        <pc:sldMkLst>
          <pc:docMk/>
          <pc:sldMk cId="3990757629" sldId="877"/>
        </pc:sldMkLst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6" creationId="{F0A21C76-9DC9-4100-A274-E2AF46404E56}"/>
          </ac:spMkLst>
        </pc:spChg>
        <pc:spChg chg="del">
          <ac:chgData name="이지형" userId="3d4594d6552e6340" providerId="LiveId" clId="{325CB0C7-03EF-4FC9-B1AC-C268B8EB3400}" dt="2018-02-20T17:37:40.770" v="3146" actId="478"/>
          <ac:spMkLst>
            <pc:docMk/>
            <pc:sldMk cId="3990757629" sldId="877"/>
            <ac:spMk id="7" creationId="{340D14A6-0CCA-44B3-B45A-87229149B143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8" creationId="{2D550F0F-A11A-4615-9BD6-0190EB18F5BE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9" creationId="{03F9C8F2-368B-43AE-9189-F2D5C0352FEC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10" creationId="{1306BE15-F5DB-4461-A244-3FE441FEC5E1}"/>
          </ac:spMkLst>
        </pc:spChg>
        <pc:spChg chg="del">
          <ac:chgData name="이지형" userId="3d4594d6552e6340" providerId="LiveId" clId="{325CB0C7-03EF-4FC9-B1AC-C268B8EB3400}" dt="2018-02-20T17:37:40.770" v="3146" actId="478"/>
          <ac:spMkLst>
            <pc:docMk/>
            <pc:sldMk cId="3990757629" sldId="877"/>
            <ac:spMk id="13" creationId="{CBCB0EE3-757D-48C7-B123-EC771301120A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19" creationId="{5D820BA4-377D-469D-AB72-2B8E7EFE8B0E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0" creationId="{0D783CB8-10AC-4436-943D-60FAB3796276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21" creationId="{78329DFE-0A78-4878-9958-111813E8303E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22" creationId="{A345A1F6-E2FB-484C-A39B-3DE929451FF9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23" creationId="{E2728D87-3DD4-4664-A1D5-DD1905973280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4" creationId="{067CDF1A-FDE4-4B7B-AFA2-9F06D61F1A0D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5" creationId="{E62324A3-C3E3-4AC3-956D-C1B6DFA4F467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6" creationId="{7EE52356-7001-4B87-8E57-D6A640DEEAF6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7" creationId="{03DFBDFD-6907-48F2-BC47-6384D9824075}"/>
          </ac:spMkLst>
        </pc:spChg>
        <pc:spChg chg="del">
          <ac:chgData name="이지형" userId="3d4594d6552e6340" providerId="LiveId" clId="{325CB0C7-03EF-4FC9-B1AC-C268B8EB3400}" dt="2018-02-20T17:37:43.621" v="3147" actId="478"/>
          <ac:spMkLst>
            <pc:docMk/>
            <pc:sldMk cId="3990757629" sldId="877"/>
            <ac:spMk id="28" creationId="{D00A6C3F-1A9C-4E80-B3FA-1348C6DAC521}"/>
          </ac:spMkLst>
        </pc:spChg>
        <pc:spChg chg="del">
          <ac:chgData name="이지형" userId="3d4594d6552e6340" providerId="LiveId" clId="{325CB0C7-03EF-4FC9-B1AC-C268B8EB3400}" dt="2018-02-20T17:37:43.621" v="3147" actId="478"/>
          <ac:spMkLst>
            <pc:docMk/>
            <pc:sldMk cId="3990757629" sldId="877"/>
            <ac:spMk id="29" creationId="{D95405B7-BCB9-4080-AB38-A59EF0971446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30" creationId="{28DA4F5E-B226-4833-BFE8-6A1D2B6BAD25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31" creationId="{4F90790A-69F9-4E9A-9FF5-A67AC923694F}"/>
          </ac:spMkLst>
        </pc:spChg>
        <pc:cxnChg chg="del">
          <ac:chgData name="이지형" userId="3d4594d6552e6340" providerId="LiveId" clId="{325CB0C7-03EF-4FC9-B1AC-C268B8EB3400}" dt="2018-02-20T17:37:43.621" v="3147" actId="478"/>
          <ac:cxnSpMkLst>
            <pc:docMk/>
            <pc:sldMk cId="3990757629" sldId="877"/>
            <ac:cxnSpMk id="33" creationId="{BE7E1919-E3F4-4F45-B4DC-8CB172BEA815}"/>
          </ac:cxnSpMkLst>
        </pc:cxnChg>
        <pc:cxnChg chg="del">
          <ac:chgData name="이지형" userId="3d4594d6552e6340" providerId="LiveId" clId="{325CB0C7-03EF-4FC9-B1AC-C268B8EB3400}" dt="2018-02-20T17:37:43.621" v="3147" actId="478"/>
          <ac:cxnSpMkLst>
            <pc:docMk/>
            <pc:sldMk cId="3990757629" sldId="877"/>
            <ac:cxnSpMk id="35" creationId="{89513622-CD06-4991-81CC-261631D5A812}"/>
          </ac:cxnSpMkLst>
        </pc:cxnChg>
      </pc:sldChg>
    </pc:docChg>
  </pc:docChgLst>
  <pc:docChgLst>
    <pc:chgData name="이지형" userId="3d4594d6552e6340" providerId="LiveId" clId="{D6C321E9-BF70-46AD-9B1D-AB439B8AFAE3}"/>
    <pc:docChg chg="undo custSel addSld delSld modSld modSection">
      <pc:chgData name="이지형" userId="3d4594d6552e6340" providerId="LiveId" clId="{D6C321E9-BF70-46AD-9B1D-AB439B8AFAE3}" dt="2018-01-27T15:55:36.497" v="1734" actId="20577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2018-02-21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1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7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2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Gradient Descent Methods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07F6EA-6C9C-4AB8-9463-9468CEFFEFDD}"/>
              </a:ext>
            </a:extLst>
          </p:cNvPr>
          <p:cNvSpPr/>
          <p:nvPr/>
        </p:nvSpPr>
        <p:spPr>
          <a:xfrm>
            <a:off x="4780551" y="2494648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A819AD-313A-4700-AFF5-00B363F3AF57}"/>
              </a:ext>
            </a:extLst>
          </p:cNvPr>
          <p:cNvSpPr/>
          <p:nvPr/>
        </p:nvSpPr>
        <p:spPr>
          <a:xfrm>
            <a:off x="755576" y="2494648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1593D5-6482-D843-81A0-2EA97E3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62B358-ADE4-FE4F-A9B7-E9A2942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CD89E-7415-8049-8A24-BF8CF0860A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altLang="ko-KR" dirty="0"/>
              <a:t>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the exponential average of the past gradients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Update parameters considering both the momentum and the gradient of the current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06DB48-7151-4B21-82F4-533464806F3B}"/>
                  </a:ext>
                </a:extLst>
              </p:cNvPr>
              <p:cNvSpPr txBox="1"/>
              <p:nvPr/>
            </p:nvSpPr>
            <p:spPr>
              <a:xfrm>
                <a:off x="3100470" y="1856946"/>
                <a:ext cx="2742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06DB48-7151-4B21-82F4-533464806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70" y="1856946"/>
                <a:ext cx="2742354" cy="307777"/>
              </a:xfrm>
              <a:prstGeom prst="rect">
                <a:avLst/>
              </a:prstGeom>
              <a:blipFill>
                <a:blip r:embed="rId2"/>
                <a:stretch>
                  <a:fillRect l="-3563" t="-28000" r="-512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A06B4-88DE-408B-A8DB-C9BB4816B0C3}"/>
                  </a:ext>
                </a:extLst>
              </p:cNvPr>
              <p:cNvSpPr txBox="1"/>
              <p:nvPr/>
            </p:nvSpPr>
            <p:spPr>
              <a:xfrm>
                <a:off x="5418509" y="2638664"/>
                <a:ext cx="22365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A06B4-88DE-408B-A8DB-C9BB4816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509" y="2638664"/>
                <a:ext cx="2236573" cy="307777"/>
              </a:xfrm>
              <a:prstGeom prst="rect">
                <a:avLst/>
              </a:prstGeom>
              <a:blipFill>
                <a:blip r:embed="rId3"/>
                <a:stretch>
                  <a:fillRect l="-1090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BB3E42-56C1-4E04-B53E-43A7D1FADBED}"/>
                  </a:ext>
                </a:extLst>
              </p:cNvPr>
              <p:cNvSpPr txBox="1"/>
              <p:nvPr/>
            </p:nvSpPr>
            <p:spPr>
              <a:xfrm>
                <a:off x="1511963" y="2811073"/>
                <a:ext cx="19567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BB3E42-56C1-4E04-B53E-43A7D1FAD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63" y="2811073"/>
                <a:ext cx="1956753" cy="307777"/>
              </a:xfrm>
              <a:prstGeom prst="rect">
                <a:avLst/>
              </a:prstGeom>
              <a:blipFill>
                <a:blip r:embed="rId4"/>
                <a:stretch>
                  <a:fillRect l="-1558" r="-623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FD54E1-7C54-4184-A943-F3419A96E820}"/>
                  </a:ext>
                </a:extLst>
              </p:cNvPr>
              <p:cNvSpPr txBox="1"/>
              <p:nvPr/>
            </p:nvSpPr>
            <p:spPr>
              <a:xfrm>
                <a:off x="5401876" y="3071481"/>
                <a:ext cx="18903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FD54E1-7C54-4184-A943-F3419A96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876" y="3071481"/>
                <a:ext cx="1890389" cy="307777"/>
              </a:xfrm>
              <a:prstGeom prst="rect">
                <a:avLst/>
              </a:prstGeom>
              <a:blipFill>
                <a:blip r:embed="rId5"/>
                <a:stretch>
                  <a:fillRect l="-1290" r="-323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046F19-D92D-49A5-92CD-F0D06C8F802A}"/>
              </a:ext>
            </a:extLst>
          </p:cNvPr>
          <p:cNvSpPr txBox="1"/>
          <p:nvPr/>
        </p:nvSpPr>
        <p:spPr>
          <a:xfrm>
            <a:off x="1956218" y="361723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45FA9-45A1-44B0-A11C-956861B415DC}"/>
              </a:ext>
            </a:extLst>
          </p:cNvPr>
          <p:cNvSpPr txBox="1"/>
          <p:nvPr/>
        </p:nvSpPr>
        <p:spPr>
          <a:xfrm>
            <a:off x="5981194" y="362207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2EE89F-1025-444A-A5EA-203A0E3BF514}"/>
                  </a:ext>
                </a:extLst>
              </p:cNvPr>
              <p:cNvSpPr txBox="1"/>
              <p:nvPr/>
            </p:nvSpPr>
            <p:spPr>
              <a:xfrm>
                <a:off x="2434551" y="5013176"/>
                <a:ext cx="40741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2EE89F-1025-444A-A5EA-203A0E3B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51" y="5013176"/>
                <a:ext cx="4074192" cy="307777"/>
              </a:xfrm>
              <a:prstGeom prst="rect">
                <a:avLst/>
              </a:prstGeom>
              <a:blipFill>
                <a:blip r:embed="rId6"/>
                <a:stretch>
                  <a:fillRect l="-299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134913-AE7F-4A1F-B747-116F9041FA32}"/>
              </a:ext>
            </a:extLst>
          </p:cNvPr>
          <p:cNvCxnSpPr/>
          <p:nvPr/>
        </p:nvCxnSpPr>
        <p:spPr>
          <a:xfrm flipH="1">
            <a:off x="6228184" y="1916832"/>
            <a:ext cx="504056" cy="72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BB546A-3293-4504-B0B2-AFE28522EECC}"/>
              </a:ext>
            </a:extLst>
          </p:cNvPr>
          <p:cNvSpPr txBox="1"/>
          <p:nvPr/>
        </p:nvSpPr>
        <p:spPr>
          <a:xfrm>
            <a:off x="6313011" y="156855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165C64-AD6A-4B98-B550-748841763B96}"/>
              </a:ext>
            </a:extLst>
          </p:cNvPr>
          <p:cNvCxnSpPr>
            <a:cxnSpLocks/>
          </p:cNvCxnSpPr>
          <p:nvPr/>
        </p:nvCxnSpPr>
        <p:spPr>
          <a:xfrm flipH="1">
            <a:off x="7281417" y="2287248"/>
            <a:ext cx="260498" cy="4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548612-725E-43D8-B255-EF9176036980}"/>
              </a:ext>
            </a:extLst>
          </p:cNvPr>
          <p:cNvSpPr txBox="1"/>
          <p:nvPr/>
        </p:nvSpPr>
        <p:spPr>
          <a:xfrm>
            <a:off x="7309438" y="193610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Disadvantage of Momentum</a:t>
            </a:r>
          </a:p>
          <a:p>
            <a:pPr lvl="1"/>
            <a:r>
              <a:rPr lang="en-US" altLang="ko-KR" dirty="0"/>
              <a:t>Simple addition of momentum may cause excessive update</a:t>
            </a:r>
          </a:p>
          <a:p>
            <a:pPr lvl="1"/>
            <a:r>
              <a:rPr lang="en-US" altLang="ko-KR" dirty="0"/>
              <a:t>We may miss the position where to stop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33B5E4-94DE-46EB-997B-F09B6695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95"/>
          <a:stretch/>
        </p:blipFill>
        <p:spPr>
          <a:xfrm>
            <a:off x="2267744" y="2787611"/>
            <a:ext cx="3744416" cy="283505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182EE-3F53-5842-A517-5C043B27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31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Nesterov Accelerated Gradient (NAG)</a:t>
            </a:r>
          </a:p>
          <a:p>
            <a:pPr lvl="1"/>
            <a:r>
              <a:rPr lang="en-US" altLang="ko-KR" dirty="0"/>
              <a:t>Not a simple addition of momentum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Update the current position considering the momentum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Evaluate the gradient at the new position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Update the position consider the gradient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182EE-3F53-5842-A517-5C043B27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5EDB3C-14AF-4684-9BEA-F36431FDBB1F}"/>
              </a:ext>
            </a:extLst>
          </p:cNvPr>
          <p:cNvSpPr/>
          <p:nvPr/>
        </p:nvSpPr>
        <p:spPr>
          <a:xfrm>
            <a:off x="3347864" y="52292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1120FB8-F468-4AA3-8C1C-B0E598DD4952}"/>
              </a:ext>
            </a:extLst>
          </p:cNvPr>
          <p:cNvGrpSpPr/>
          <p:nvPr/>
        </p:nvGrpSpPr>
        <p:grpSpPr>
          <a:xfrm>
            <a:off x="3396561" y="4002968"/>
            <a:ext cx="1535479" cy="1213121"/>
            <a:chOff x="3396561" y="4002968"/>
            <a:chExt cx="1535479" cy="1213121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E5F7619-75F5-4402-A57F-BB2597874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4149080"/>
              <a:ext cx="1152128" cy="1067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6FD08A2-AFE9-4FE5-B389-3E5E03B9EA63}"/>
                </a:ext>
              </a:extLst>
            </p:cNvPr>
            <p:cNvSpPr/>
            <p:nvPr/>
          </p:nvSpPr>
          <p:spPr>
            <a:xfrm>
              <a:off x="4716016" y="4002968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2A89A2-A6B7-46D1-959B-7A1E160A7FC9}"/>
                </a:ext>
              </a:extLst>
            </p:cNvPr>
            <p:cNvSpPr txBox="1"/>
            <p:nvPr/>
          </p:nvSpPr>
          <p:spPr>
            <a:xfrm>
              <a:off x="3396561" y="430778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Step 1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19AE9D-C99F-4592-B584-4EF8B3CF48DB}"/>
              </a:ext>
            </a:extLst>
          </p:cNvPr>
          <p:cNvGrpSpPr/>
          <p:nvPr/>
        </p:nvGrpSpPr>
        <p:grpSpPr>
          <a:xfrm>
            <a:off x="4932040" y="4110980"/>
            <a:ext cx="988993" cy="686172"/>
            <a:chOff x="4932040" y="4110980"/>
            <a:chExt cx="988993" cy="686172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EEFA431-AF85-4DF2-9511-AA3D9E2B8B53}"/>
                </a:ext>
              </a:extLst>
            </p:cNvPr>
            <p:cNvCxnSpPr>
              <a:cxnSpLocks/>
            </p:cNvCxnSpPr>
            <p:nvPr/>
          </p:nvCxnSpPr>
          <p:spPr>
            <a:xfrm>
              <a:off x="4932040" y="4187743"/>
              <a:ext cx="648072" cy="6094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F5E7F-898D-432D-BBCE-A480E4A8818E}"/>
                </a:ext>
              </a:extLst>
            </p:cNvPr>
            <p:cNvSpPr txBox="1"/>
            <p:nvPr/>
          </p:nvSpPr>
          <p:spPr>
            <a:xfrm>
              <a:off x="5148064" y="411098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Step 2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EBFE8C-F38B-4D72-8CF7-54CE49DF284B}"/>
              </a:ext>
            </a:extLst>
          </p:cNvPr>
          <p:cNvGrpSpPr/>
          <p:nvPr/>
        </p:nvGrpSpPr>
        <p:grpSpPr>
          <a:xfrm>
            <a:off x="3563888" y="4808425"/>
            <a:ext cx="2232248" cy="753995"/>
            <a:chOff x="3563888" y="4808425"/>
            <a:chExt cx="2232248" cy="75399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82F82E0-CC5D-42EF-8704-24F3752CDFAD}"/>
                </a:ext>
              </a:extLst>
            </p:cNvPr>
            <p:cNvSpPr/>
            <p:nvPr/>
          </p:nvSpPr>
          <p:spPr>
            <a:xfrm>
              <a:off x="5580112" y="4808425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D6AC641-8BE4-4D1E-8DD0-0E3A849FD13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563888" y="4916437"/>
              <a:ext cx="2016224" cy="4207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43DF8E-46D1-402E-BBE3-AC486EC3801C}"/>
                </a:ext>
              </a:extLst>
            </p:cNvPr>
            <p:cNvSpPr txBox="1"/>
            <p:nvPr/>
          </p:nvSpPr>
          <p:spPr>
            <a:xfrm>
              <a:off x="4438522" y="5193088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Step 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0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363C8-D7ED-40EA-97EF-30B9B00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1681F9-70B4-45CE-A52D-54785C0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C55C6-9CDA-4CE1-A2C6-BDD782373A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Nesterov</a:t>
            </a:r>
            <a:r>
              <a:rPr lang="en-US" altLang="ko-KR" dirty="0"/>
              <a:t> Accelerated Gradient (NAG)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0682B-2C3F-45EE-9BB0-6122F557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2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do we use the SAME learning rate for all the weights?</a:t>
            </a:r>
          </a:p>
          <a:p>
            <a:pPr lvl="1"/>
            <a:r>
              <a:rPr lang="en-US" altLang="ko-KR" dirty="0"/>
              <a:t>Can we use different learning rate?</a:t>
            </a:r>
          </a:p>
          <a:p>
            <a:pPr lvl="1"/>
            <a:r>
              <a:rPr lang="en-US" altLang="ko-KR" dirty="0"/>
              <a:t>Hmm.. Interesting, but why do we need different learning rate?</a:t>
            </a:r>
          </a:p>
          <a:p>
            <a:r>
              <a:rPr lang="en-US" altLang="ko-KR" dirty="0"/>
              <a:t>Some weight are frequently updated and some are not</a:t>
            </a:r>
          </a:p>
          <a:p>
            <a:pPr lvl="1"/>
            <a:r>
              <a:rPr lang="en-US" altLang="ko-KR" dirty="0"/>
              <a:t>What if some inputs may be 0 but some may have none-zero values in most of training data</a:t>
            </a:r>
          </a:p>
          <a:p>
            <a:pPr lvl="1"/>
            <a:r>
              <a:rPr lang="en-US" altLang="ko-KR" dirty="0"/>
              <a:t>OK.. Let’s make a large update for the less updated parameters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68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Adagrad</a:t>
            </a:r>
          </a:p>
          <a:p>
            <a:pPr lvl="1"/>
            <a:r>
              <a:rPr lang="en-US" altLang="ko-KR" dirty="0"/>
              <a:t>Update much less-updated parameters</a:t>
            </a:r>
          </a:p>
          <a:p>
            <a:pPr lvl="1"/>
            <a:r>
              <a:rPr lang="en-US" altLang="ko-KR" dirty="0"/>
              <a:t>Update less much-updated parameter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44484-03D7-41B8-805A-5C24F3B2DDDF}"/>
              </a:ext>
            </a:extLst>
          </p:cNvPr>
          <p:cNvSpPr/>
          <p:nvPr/>
        </p:nvSpPr>
        <p:spPr>
          <a:xfrm>
            <a:off x="4602532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608C0-0DCD-4DB9-9D1C-DE6F5208F851}"/>
              </a:ext>
            </a:extLst>
          </p:cNvPr>
          <p:cNvSpPr/>
          <p:nvPr/>
        </p:nvSpPr>
        <p:spPr>
          <a:xfrm>
            <a:off x="590188" y="3881546"/>
            <a:ext cx="3456384" cy="1557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/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blipFill>
                <a:blip r:embed="rId2"/>
                <a:stretch>
                  <a:fillRect l="-2149" t="-22642" r="-2865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/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/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blipFill>
                <a:blip r:embed="rId4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/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9275AD-E7CD-415F-A483-A5686083B0B7}"/>
              </a:ext>
            </a:extLst>
          </p:cNvPr>
          <p:cNvSpPr txBox="1"/>
          <p:nvPr/>
        </p:nvSpPr>
        <p:spPr>
          <a:xfrm>
            <a:off x="1790830" y="55150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55B87-A50E-41BA-9A1D-19D5421E0770}"/>
              </a:ext>
            </a:extLst>
          </p:cNvPr>
          <p:cNvSpPr txBox="1"/>
          <p:nvPr/>
        </p:nvSpPr>
        <p:spPr>
          <a:xfrm>
            <a:off x="6012857" y="5577892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NAG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50119-FAB5-4A4C-928B-1D5DECC4C176}"/>
              </a:ext>
            </a:extLst>
          </p:cNvPr>
          <p:cNvCxnSpPr>
            <a:cxnSpLocks/>
          </p:cNvCxnSpPr>
          <p:nvPr/>
        </p:nvCxnSpPr>
        <p:spPr>
          <a:xfrm flipH="1" flipV="1">
            <a:off x="7299832" y="5295636"/>
            <a:ext cx="152488" cy="49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9F9383-867A-40FF-BC27-3A29A8CCD17B}"/>
              </a:ext>
            </a:extLst>
          </p:cNvPr>
          <p:cNvSpPr txBox="1"/>
          <p:nvPr/>
        </p:nvSpPr>
        <p:spPr>
          <a:xfrm>
            <a:off x="7364114" y="5792061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Very small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/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지금까지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총량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blipFill>
                <a:blip r:embed="rId6"/>
                <a:stretch>
                  <a:fillRect l="-1974" t="-22642" r="-2500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8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Disadvantage of </a:t>
                </a:r>
                <a:r>
                  <a:rPr lang="en-US" altLang="ko-KR" dirty="0" err="1"/>
                  <a:t>Adagrad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Eventually,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b="0" dirty="0"/>
                  <a:t> </a:t>
                </a:r>
                <a:r>
                  <a:rPr lang="en-US" altLang="ko-KR" dirty="0"/>
                  <a:t>becomes large as time goes on</a:t>
                </a:r>
              </a:p>
              <a:p>
                <a:pPr lvl="1"/>
                <a:r>
                  <a:rPr lang="en-US" altLang="ko-KR" dirty="0"/>
                  <a:t>Parameters are rarely updated at some time</a:t>
                </a:r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44484-03D7-41B8-805A-5C24F3B2DDDF}"/>
              </a:ext>
            </a:extLst>
          </p:cNvPr>
          <p:cNvSpPr/>
          <p:nvPr/>
        </p:nvSpPr>
        <p:spPr>
          <a:xfrm>
            <a:off x="4602532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608C0-0DCD-4DB9-9D1C-DE6F5208F851}"/>
              </a:ext>
            </a:extLst>
          </p:cNvPr>
          <p:cNvSpPr/>
          <p:nvPr/>
        </p:nvSpPr>
        <p:spPr>
          <a:xfrm>
            <a:off x="590188" y="3881546"/>
            <a:ext cx="3456384" cy="1557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/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blipFill>
                <a:blip r:embed="rId3"/>
                <a:stretch>
                  <a:fillRect l="-2149" t="-22642" r="-2865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/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/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blipFill>
                <a:blip r:embed="rId5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/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9275AD-E7CD-415F-A483-A5686083B0B7}"/>
              </a:ext>
            </a:extLst>
          </p:cNvPr>
          <p:cNvSpPr txBox="1"/>
          <p:nvPr/>
        </p:nvSpPr>
        <p:spPr>
          <a:xfrm>
            <a:off x="1790830" y="55150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55B87-A50E-41BA-9A1D-19D5421E0770}"/>
              </a:ext>
            </a:extLst>
          </p:cNvPr>
          <p:cNvSpPr txBox="1"/>
          <p:nvPr/>
        </p:nvSpPr>
        <p:spPr>
          <a:xfrm>
            <a:off x="6012857" y="5577892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NAG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50119-FAB5-4A4C-928B-1D5DECC4C176}"/>
              </a:ext>
            </a:extLst>
          </p:cNvPr>
          <p:cNvCxnSpPr>
            <a:cxnSpLocks/>
          </p:cNvCxnSpPr>
          <p:nvPr/>
        </p:nvCxnSpPr>
        <p:spPr>
          <a:xfrm flipH="1" flipV="1">
            <a:off x="7299832" y="5295636"/>
            <a:ext cx="152488" cy="49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9F9383-867A-40FF-BC27-3A29A8CCD17B}"/>
              </a:ext>
            </a:extLst>
          </p:cNvPr>
          <p:cNvSpPr txBox="1"/>
          <p:nvPr/>
        </p:nvSpPr>
        <p:spPr>
          <a:xfrm>
            <a:off x="7364114" y="5792061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Very small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/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지금까지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총량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blipFill>
                <a:blip r:embed="rId7"/>
                <a:stretch>
                  <a:fillRect l="-1974" t="-22642" r="-2500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34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RMSProp</a:t>
            </a:r>
            <a:endParaRPr lang="en-US" altLang="ko-KR" dirty="0"/>
          </a:p>
          <a:p>
            <a:pPr lvl="1"/>
            <a:r>
              <a:rPr lang="en-US" altLang="ko-KR" dirty="0"/>
              <a:t>Instead of considering the total amount of updates,</a:t>
            </a:r>
            <a:br>
              <a:rPr lang="en-US" altLang="ko-KR" dirty="0"/>
            </a:br>
            <a:r>
              <a:rPr lang="en-US" altLang="ko-KR" dirty="0"/>
              <a:t>let’s consider the amount of recent updates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44484-03D7-41B8-805A-5C24F3B2DDDF}"/>
              </a:ext>
            </a:extLst>
          </p:cNvPr>
          <p:cNvSpPr/>
          <p:nvPr/>
        </p:nvSpPr>
        <p:spPr>
          <a:xfrm>
            <a:off x="4602532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/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blipFill>
                <a:blip r:embed="rId2"/>
                <a:stretch>
                  <a:fillRect l="-2149" t="-22642" r="-2865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/>
              <p:nvPr/>
            </p:nvSpPr>
            <p:spPr>
              <a:xfrm>
                <a:off x="4890197" y="4036904"/>
                <a:ext cx="306077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97" y="4036904"/>
                <a:ext cx="3060774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/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2055B87-A50E-41BA-9A1D-19D5421E0770}"/>
              </a:ext>
            </a:extLst>
          </p:cNvPr>
          <p:cNvSpPr txBox="1"/>
          <p:nvPr/>
        </p:nvSpPr>
        <p:spPr>
          <a:xfrm>
            <a:off x="6012857" y="5577892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RMSProp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50119-FAB5-4A4C-928B-1D5DECC4C176}"/>
              </a:ext>
            </a:extLst>
          </p:cNvPr>
          <p:cNvCxnSpPr>
            <a:cxnSpLocks/>
          </p:cNvCxnSpPr>
          <p:nvPr/>
        </p:nvCxnSpPr>
        <p:spPr>
          <a:xfrm flipH="1" flipV="1">
            <a:off x="7299832" y="5295636"/>
            <a:ext cx="152488" cy="49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9F9383-867A-40FF-BC27-3A29A8CCD17B}"/>
              </a:ext>
            </a:extLst>
          </p:cNvPr>
          <p:cNvSpPr txBox="1"/>
          <p:nvPr/>
        </p:nvSpPr>
        <p:spPr>
          <a:xfrm>
            <a:off x="7364114" y="5792061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Very small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/>
              <p:nvPr/>
            </p:nvSpPr>
            <p:spPr>
              <a:xfrm>
                <a:off x="2348967" y="3357206"/>
                <a:ext cx="3280578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양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3357206"/>
                <a:ext cx="3280578" cy="322396"/>
              </a:xfrm>
              <a:prstGeom prst="rect">
                <a:avLst/>
              </a:prstGeom>
              <a:blipFill>
                <a:blip r:embed="rId5"/>
                <a:stretch>
                  <a:fillRect l="-2602" t="-22642" r="-4089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F54F0-5A05-44C4-8E56-E119BA5E2D47}"/>
              </a:ext>
            </a:extLst>
          </p:cNvPr>
          <p:cNvSpPr/>
          <p:nvPr/>
        </p:nvSpPr>
        <p:spPr>
          <a:xfrm>
            <a:off x="714385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A3A36-810A-49CE-8835-8B6D422BF511}"/>
                  </a:ext>
                </a:extLst>
              </p:cNvPr>
              <p:cNvSpPr txBox="1"/>
              <p:nvPr/>
            </p:nvSpPr>
            <p:spPr>
              <a:xfrm>
                <a:off x="1002050" y="4036904"/>
                <a:ext cx="211583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A3A36-810A-49CE-8835-8B6D422BF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50" y="4036904"/>
                <a:ext cx="2115836" cy="408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8B8B8-23BA-460D-A67B-4E01E865380A}"/>
                  </a:ext>
                </a:extLst>
              </p:cNvPr>
              <p:cNvSpPr txBox="1"/>
              <p:nvPr/>
            </p:nvSpPr>
            <p:spPr>
              <a:xfrm>
                <a:off x="990709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8B8B8-23BA-460D-A67B-4E01E86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09" y="4554452"/>
                <a:ext cx="2763577" cy="90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98C59D3-E3F2-46E0-B2F7-AE8BDCC2EA81}"/>
              </a:ext>
            </a:extLst>
          </p:cNvPr>
          <p:cNvSpPr txBox="1"/>
          <p:nvPr/>
        </p:nvSpPr>
        <p:spPr>
          <a:xfrm>
            <a:off x="2124710" y="5577892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0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Adam</a:t>
            </a:r>
          </a:p>
          <a:p>
            <a:pPr lvl="1"/>
            <a:r>
              <a:rPr lang="en-US" altLang="ko-KR" dirty="0" err="1"/>
              <a:t>RMSProp</a:t>
            </a:r>
            <a:r>
              <a:rPr lang="en-US" altLang="ko-KR" dirty="0"/>
              <a:t> + 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06285-C03B-814E-8BD2-77F1D5E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21C76-9DC9-4100-A274-E2AF46404E56}"/>
              </a:ext>
            </a:extLst>
          </p:cNvPr>
          <p:cNvSpPr/>
          <p:nvPr/>
        </p:nvSpPr>
        <p:spPr>
          <a:xfrm>
            <a:off x="1407048" y="4571265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D14A6-0CCA-44B3-B45A-87229149B143}"/>
                  </a:ext>
                </a:extLst>
              </p:cNvPr>
              <p:cNvSpPr txBox="1"/>
              <p:nvPr/>
            </p:nvSpPr>
            <p:spPr>
              <a:xfrm>
                <a:off x="1377587" y="2326404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D14A6-0CCA-44B3-B45A-87229149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87" y="2326404"/>
                <a:ext cx="4253537" cy="322396"/>
              </a:xfrm>
              <a:prstGeom prst="rect">
                <a:avLst/>
              </a:prstGeom>
              <a:blipFill>
                <a:blip r:embed="rId3"/>
                <a:stretch>
                  <a:fillRect l="-2149" t="-22642" r="-2722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/>
              <p:nvPr/>
            </p:nvSpPr>
            <p:spPr>
              <a:xfrm>
                <a:off x="1694713" y="4747121"/>
                <a:ext cx="306077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13" y="4747121"/>
                <a:ext cx="3060774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/>
              <p:nvPr/>
            </p:nvSpPr>
            <p:spPr>
              <a:xfrm>
                <a:off x="1683372" y="5264669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72" y="5264669"/>
                <a:ext cx="2763577" cy="90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06BE15-F5DB-4461-A244-3FE441FEC5E1}"/>
              </a:ext>
            </a:extLst>
          </p:cNvPr>
          <p:cNvSpPr txBox="1"/>
          <p:nvPr/>
        </p:nvSpPr>
        <p:spPr>
          <a:xfrm>
            <a:off x="212754" y="5003503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RMSProp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B0EE3-757D-48C7-B123-EC771301120A}"/>
                  </a:ext>
                </a:extLst>
              </p:cNvPr>
              <p:cNvSpPr txBox="1"/>
              <p:nvPr/>
            </p:nvSpPr>
            <p:spPr>
              <a:xfrm>
                <a:off x="1377587" y="2800685"/>
                <a:ext cx="3280578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양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B0EE3-757D-48C7-B123-EC771301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87" y="2800685"/>
                <a:ext cx="3280578" cy="322396"/>
              </a:xfrm>
              <a:prstGeom prst="rect">
                <a:avLst/>
              </a:prstGeom>
              <a:blipFill>
                <a:blip r:embed="rId6"/>
                <a:stretch>
                  <a:fillRect l="-2788" t="-22642" r="-3903" b="-47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820BA4-377D-469D-AB72-2B8E7EFE8B0E}"/>
              </a:ext>
            </a:extLst>
          </p:cNvPr>
          <p:cNvSpPr/>
          <p:nvPr/>
        </p:nvSpPr>
        <p:spPr>
          <a:xfrm>
            <a:off x="1407048" y="3341292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/>
              <p:nvPr/>
            </p:nvSpPr>
            <p:spPr>
              <a:xfrm>
                <a:off x="2045006" y="3485308"/>
                <a:ext cx="2190343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06" y="3485308"/>
                <a:ext cx="2190343" cy="325474"/>
              </a:xfrm>
              <a:prstGeom prst="rect">
                <a:avLst/>
              </a:prstGeom>
              <a:blipFill>
                <a:blip r:embed="rId7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/>
              <p:nvPr/>
            </p:nvSpPr>
            <p:spPr>
              <a:xfrm>
                <a:off x="2028373" y="3918125"/>
                <a:ext cx="2190343" cy="325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373" y="3918125"/>
                <a:ext cx="2190343" cy="325474"/>
              </a:xfrm>
              <a:prstGeom prst="rect">
                <a:avLst/>
              </a:prstGeom>
              <a:blipFill>
                <a:blip r:embed="rId8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2728D87-3DD4-4664-A1D5-DD1905973280}"/>
              </a:ext>
            </a:extLst>
          </p:cNvPr>
          <p:cNvSpPr txBox="1"/>
          <p:nvPr/>
        </p:nvSpPr>
        <p:spPr>
          <a:xfrm>
            <a:off x="179512" y="366213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/>
              <p:nvPr/>
            </p:nvSpPr>
            <p:spPr>
              <a:xfrm>
                <a:off x="5466453" y="3504302"/>
                <a:ext cx="3016660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53" y="3504302"/>
                <a:ext cx="3016660" cy="325474"/>
              </a:xfrm>
              <a:prstGeom prst="rect">
                <a:avLst/>
              </a:prstGeom>
              <a:blipFill>
                <a:blip r:embed="rId9"/>
                <a:stretch>
                  <a:fillRect l="-606" b="-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/>
              <p:nvPr/>
            </p:nvSpPr>
            <p:spPr>
              <a:xfrm>
                <a:off x="5421901" y="4714473"/>
                <a:ext cx="329545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1" y="4714473"/>
                <a:ext cx="3295454" cy="4081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7E1919-E3F4-4F45-B4DC-8CB172BEA815}"/>
              </a:ext>
            </a:extLst>
          </p:cNvPr>
          <p:cNvCxnSpPr>
            <a:cxnSpLocks/>
          </p:cNvCxnSpPr>
          <p:nvPr/>
        </p:nvCxnSpPr>
        <p:spPr>
          <a:xfrm>
            <a:off x="4788024" y="4941168"/>
            <a:ext cx="542683" cy="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513622-CD06-4991-81CC-261631D5A812}"/>
              </a:ext>
            </a:extLst>
          </p:cNvPr>
          <p:cNvCxnSpPr>
            <a:cxnSpLocks/>
          </p:cNvCxnSpPr>
          <p:nvPr/>
        </p:nvCxnSpPr>
        <p:spPr>
          <a:xfrm>
            <a:off x="4774646" y="3680144"/>
            <a:ext cx="542683" cy="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6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Adam</a:t>
            </a:r>
          </a:p>
          <a:p>
            <a:pPr lvl="1"/>
            <a:r>
              <a:rPr lang="en-US" altLang="ko-KR" dirty="0" err="1"/>
              <a:t>RMSProp</a:t>
            </a:r>
            <a:r>
              <a:rPr lang="en-US" altLang="ko-KR" dirty="0"/>
              <a:t> + 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06285-C03B-814E-8BD2-77F1D5E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21C76-9DC9-4100-A274-E2AF46404E56}"/>
              </a:ext>
            </a:extLst>
          </p:cNvPr>
          <p:cNvSpPr/>
          <p:nvPr/>
        </p:nvSpPr>
        <p:spPr>
          <a:xfrm>
            <a:off x="3027315" y="4210697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/>
              <p:nvPr/>
            </p:nvSpPr>
            <p:spPr>
              <a:xfrm>
                <a:off x="3373718" y="4612072"/>
                <a:ext cx="2821285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718" y="4612072"/>
                <a:ext cx="2821285" cy="90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/>
              <p:nvPr/>
            </p:nvSpPr>
            <p:spPr>
              <a:xfrm>
                <a:off x="613872" y="2668767"/>
                <a:ext cx="3016660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2" y="2668767"/>
                <a:ext cx="3016660" cy="325474"/>
              </a:xfrm>
              <a:prstGeom prst="rect">
                <a:avLst/>
              </a:prstGeom>
              <a:blipFill>
                <a:blip r:embed="rId4"/>
                <a:stretch>
                  <a:fillRect l="-606" b="-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/>
              <p:nvPr/>
            </p:nvSpPr>
            <p:spPr>
              <a:xfrm>
                <a:off x="578977" y="3193631"/>
                <a:ext cx="329545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7" y="3193631"/>
                <a:ext cx="3295454" cy="408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8924D4-E850-4D18-9AC7-F5F262EB7E86}"/>
                  </a:ext>
                </a:extLst>
              </p:cNvPr>
              <p:cNvSpPr txBox="1"/>
              <p:nvPr/>
            </p:nvSpPr>
            <p:spPr>
              <a:xfrm>
                <a:off x="4664803" y="2906373"/>
                <a:ext cx="181889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8924D4-E850-4D18-9AC7-F5F262EB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03" y="2906373"/>
                <a:ext cx="1818896" cy="6954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29096F-B4E5-42F0-92BC-BE617633EC9B}"/>
                  </a:ext>
                </a:extLst>
              </p:cNvPr>
              <p:cNvSpPr txBox="1"/>
              <p:nvPr/>
            </p:nvSpPr>
            <p:spPr>
              <a:xfrm>
                <a:off x="6783765" y="2915702"/>
                <a:ext cx="1714764" cy="676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29096F-B4E5-42F0-92BC-BE617633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765" y="2915702"/>
                <a:ext cx="1714764" cy="676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50C008-D851-4A8B-816C-2471FE74F94D}"/>
              </a:ext>
            </a:extLst>
          </p:cNvPr>
          <p:cNvSpPr txBox="1"/>
          <p:nvPr/>
        </p:nvSpPr>
        <p:spPr>
          <a:xfrm>
            <a:off x="5598397" y="206557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Unbiased expectation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9C30C2-1FDB-48A6-883C-20D4C045D469}"/>
              </a:ext>
            </a:extLst>
          </p:cNvPr>
          <p:cNvCxnSpPr>
            <a:stCxn id="5" idx="2"/>
          </p:cNvCxnSpPr>
          <p:nvPr/>
        </p:nvCxnSpPr>
        <p:spPr>
          <a:xfrm flipH="1">
            <a:off x="5043836" y="2434903"/>
            <a:ext cx="1657588" cy="56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7C711B-5B7A-41FB-89F5-5DFCF1C7AF3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701424" y="2434903"/>
            <a:ext cx="187129" cy="57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차례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Stochastic Gradient Descent Method</a:t>
            </a:r>
          </a:p>
          <a:p>
            <a:r>
              <a:rPr kumimoji="1" lang="en-US" altLang="ko-KR" dirty="0"/>
              <a:t>Better Gradient Descent Methods</a:t>
            </a:r>
          </a:p>
          <a:p>
            <a:pPr lvl="1"/>
            <a:r>
              <a:rPr kumimoji="1" lang="en-US" altLang="ko-KR" dirty="0"/>
              <a:t>Momentum</a:t>
            </a:r>
          </a:p>
          <a:p>
            <a:pPr lvl="1"/>
            <a:r>
              <a:rPr lang="en-US" altLang="ko-KR" dirty="0" err="1"/>
              <a:t>Nesterov</a:t>
            </a:r>
            <a:r>
              <a:rPr lang="en-US" altLang="ko-KR" dirty="0"/>
              <a:t> Accelerated Gradient (NAG)</a:t>
            </a:r>
          </a:p>
          <a:p>
            <a:pPr lvl="1"/>
            <a:r>
              <a:rPr lang="en-US" altLang="ko-KR" dirty="0" err="1"/>
              <a:t>Adagrad</a:t>
            </a:r>
            <a:endParaRPr lang="en-US" altLang="ko-KR" dirty="0"/>
          </a:p>
          <a:p>
            <a:pPr lvl="1"/>
            <a:r>
              <a:rPr lang="en-US" altLang="ko-KR" dirty="0" err="1"/>
              <a:t>RMSprop</a:t>
            </a:r>
            <a:endParaRPr lang="en-US" altLang="ko-KR" dirty="0"/>
          </a:p>
          <a:p>
            <a:pPr lvl="1"/>
            <a:r>
              <a:rPr lang="en-US" altLang="ko-KR" dirty="0"/>
              <a:t>Adam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9DFEC-A996-1B42-A1CD-4A3798F8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20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Adam</a:t>
            </a:r>
          </a:p>
          <a:p>
            <a:pPr lvl="1"/>
            <a:r>
              <a:rPr lang="en-US" altLang="ko-KR" dirty="0" err="1"/>
              <a:t>RMSProp</a:t>
            </a:r>
            <a:r>
              <a:rPr lang="en-US" altLang="ko-KR" dirty="0"/>
              <a:t> + 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06285-C03B-814E-8BD2-77F1D5E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21C76-9DC9-4100-A274-E2AF46404E56}"/>
              </a:ext>
            </a:extLst>
          </p:cNvPr>
          <p:cNvSpPr/>
          <p:nvPr/>
        </p:nvSpPr>
        <p:spPr>
          <a:xfrm>
            <a:off x="550734" y="4200596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/>
              <p:nvPr/>
            </p:nvSpPr>
            <p:spPr>
              <a:xfrm>
                <a:off x="838399" y="4376452"/>
                <a:ext cx="306077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9" y="4376452"/>
                <a:ext cx="3060774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/>
              <p:nvPr/>
            </p:nvSpPr>
            <p:spPr>
              <a:xfrm>
                <a:off x="827058" y="4894000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58" y="4894000"/>
                <a:ext cx="2763577" cy="90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06BE15-F5DB-4461-A244-3FE441FEC5E1}"/>
              </a:ext>
            </a:extLst>
          </p:cNvPr>
          <p:cNvSpPr txBox="1"/>
          <p:nvPr/>
        </p:nvSpPr>
        <p:spPr>
          <a:xfrm>
            <a:off x="1841718" y="5818460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RMSProp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820BA4-377D-469D-AB72-2B8E7EFE8B0E}"/>
              </a:ext>
            </a:extLst>
          </p:cNvPr>
          <p:cNvSpPr/>
          <p:nvPr/>
        </p:nvSpPr>
        <p:spPr>
          <a:xfrm>
            <a:off x="562494" y="2277851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/>
              <p:nvPr/>
            </p:nvSpPr>
            <p:spPr>
              <a:xfrm>
                <a:off x="1200452" y="2421867"/>
                <a:ext cx="2190343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52" y="2421867"/>
                <a:ext cx="2190343" cy="325474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/>
              <p:nvPr/>
            </p:nvSpPr>
            <p:spPr>
              <a:xfrm>
                <a:off x="1183819" y="2854684"/>
                <a:ext cx="2190343" cy="325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19" y="2854684"/>
                <a:ext cx="2190343" cy="325474"/>
              </a:xfrm>
              <a:prstGeom prst="rect">
                <a:avLst/>
              </a:prstGeom>
              <a:blipFill>
                <a:blip r:embed="rId6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2728D87-3DD4-4664-A1D5-DD1905973280}"/>
              </a:ext>
            </a:extLst>
          </p:cNvPr>
          <p:cNvSpPr txBox="1"/>
          <p:nvPr/>
        </p:nvSpPr>
        <p:spPr>
          <a:xfrm>
            <a:off x="1736241" y="334645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783CB8-10AC-4436-943D-60FAB3796276}"/>
              </a:ext>
            </a:extLst>
          </p:cNvPr>
          <p:cNvSpPr/>
          <p:nvPr/>
        </p:nvSpPr>
        <p:spPr>
          <a:xfrm>
            <a:off x="4427984" y="2292575"/>
            <a:ext cx="4210375" cy="35258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7CDF1A-FDE4-4B7B-AFA2-9F06D61F1A0D}"/>
                  </a:ext>
                </a:extLst>
              </p:cNvPr>
              <p:cNvSpPr txBox="1"/>
              <p:nvPr/>
            </p:nvSpPr>
            <p:spPr>
              <a:xfrm>
                <a:off x="4745534" y="4799366"/>
                <a:ext cx="2821285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7CDF1A-FDE4-4B7B-AFA2-9F06D61F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34" y="4799366"/>
                <a:ext cx="2821285" cy="90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2324A3-C3E3-4AC3-956D-C1B6DFA4F467}"/>
                  </a:ext>
                </a:extLst>
              </p:cNvPr>
              <p:cNvSpPr txBox="1"/>
              <p:nvPr/>
            </p:nvSpPr>
            <p:spPr>
              <a:xfrm>
                <a:off x="4753412" y="2554580"/>
                <a:ext cx="3016660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2324A3-C3E3-4AC3-956D-C1B6DFA4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12" y="2554580"/>
                <a:ext cx="3016660" cy="325474"/>
              </a:xfrm>
              <a:prstGeom prst="rect">
                <a:avLst/>
              </a:prstGeom>
              <a:blipFill>
                <a:blip r:embed="rId8"/>
                <a:stretch>
                  <a:fillRect l="-606" b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E52356-7001-4B87-8E57-D6A640DEEAF6}"/>
                  </a:ext>
                </a:extLst>
              </p:cNvPr>
              <p:cNvSpPr txBox="1"/>
              <p:nvPr/>
            </p:nvSpPr>
            <p:spPr>
              <a:xfrm>
                <a:off x="4718517" y="3079444"/>
                <a:ext cx="329545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E52356-7001-4B87-8E57-D6A640DEE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17" y="3079444"/>
                <a:ext cx="3295454" cy="4081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BDFD-6907-48F2-BC47-6384D9824075}"/>
                  </a:ext>
                </a:extLst>
              </p:cNvPr>
              <p:cNvSpPr txBox="1"/>
              <p:nvPr/>
            </p:nvSpPr>
            <p:spPr>
              <a:xfrm>
                <a:off x="4699463" y="3718096"/>
                <a:ext cx="181889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BDFD-6907-48F2-BC47-6384D9824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463" y="3718096"/>
                <a:ext cx="1818896" cy="6954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DA4F5E-B226-4833-BFE8-6A1D2B6BAD25}"/>
                  </a:ext>
                </a:extLst>
              </p:cNvPr>
              <p:cNvSpPr txBox="1"/>
              <p:nvPr/>
            </p:nvSpPr>
            <p:spPr>
              <a:xfrm>
                <a:off x="6818425" y="3727425"/>
                <a:ext cx="1714764" cy="676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DA4F5E-B226-4833-BFE8-6A1D2B6B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425" y="3727425"/>
                <a:ext cx="1714764" cy="6767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90790A-69F9-4E9A-9FF5-A67AC923694F}"/>
              </a:ext>
            </a:extLst>
          </p:cNvPr>
          <p:cNvSpPr txBox="1"/>
          <p:nvPr/>
        </p:nvSpPr>
        <p:spPr>
          <a:xfrm>
            <a:off x="6094413" y="58030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75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Comparison: Long valley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6F0D01-CF2E-4ABA-A52A-AAB872DC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4823"/>
            <a:ext cx="5688632" cy="44041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03960-7D6C-C643-8E2B-74CAAC8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17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Comparison: Beale’s Function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A913B0-2AE2-4EA4-BE2A-C7CB1270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00600" cy="418111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DB03B-D98E-6546-9A67-C0F5430B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01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BA4286-E981-416A-BE75-A2CBCFF5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70614"/>
            <a:ext cx="6151622" cy="476254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Comparison: Saddle Point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1F3AE-7B89-A041-BC01-2860BF69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38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24BF77-C668-1F4D-9C75-94A98B7D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Gradient Descent</a:t>
                </a:r>
              </a:p>
              <a:p>
                <a:pPr lvl="1"/>
                <a:r>
                  <a:rPr lang="en-US" altLang="ko-KR" dirty="0"/>
                  <a:t>Method using gradient to minimize Loss function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78D72-DF06-42F2-AC84-6ECACAF3283A}"/>
                  </a:ext>
                </a:extLst>
              </p:cNvPr>
              <p:cNvSpPr txBox="1"/>
              <p:nvPr/>
            </p:nvSpPr>
            <p:spPr>
              <a:xfrm>
                <a:off x="1471747" y="2492896"/>
                <a:ext cx="2447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Loss function: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Step size: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78D72-DF06-42F2-AC84-6ECACAF3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47" y="2492896"/>
                <a:ext cx="2447109" cy="923330"/>
              </a:xfrm>
              <a:prstGeom prst="rect">
                <a:avLst/>
              </a:prstGeom>
              <a:blipFill>
                <a:blip r:embed="rId3"/>
                <a:stretch>
                  <a:fillRect l="-2062" t="-270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F0733AA-25E4-420C-8A1A-BB38DD37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819917"/>
            <a:ext cx="3804852" cy="199764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5CF74-D2C4-5141-8027-A04FF0A2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0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 Gradient Descent</a:t>
            </a:r>
          </a:p>
          <a:p>
            <a:pPr lvl="1"/>
            <a:r>
              <a:rPr lang="en-US" altLang="ko-KR" dirty="0"/>
              <a:t>For one update, gradients are calculated for the whole dataset </a:t>
            </a:r>
          </a:p>
          <a:p>
            <a:pPr lvl="1"/>
            <a:r>
              <a:rPr lang="en-US" altLang="ko-KR" dirty="0"/>
              <a:t>Batch gradient descent is guaranteed to converge to a local minimum</a:t>
            </a:r>
          </a:p>
          <a:p>
            <a:pPr lvl="1"/>
            <a:r>
              <a:rPr lang="en-US" altLang="ko-KR" dirty="0"/>
              <a:t>Redundant computations for large redundant dataset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251" y="3541455"/>
            <a:ext cx="4645824" cy="2631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Repeat</a:t>
            </a:r>
          </a:p>
          <a:p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for n =1 to N (for all training data)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end</a:t>
            </a:r>
          </a:p>
          <a:p>
            <a:endParaRPr lang="en-US" altLang="ko-KR" dirty="0"/>
          </a:p>
          <a:p>
            <a:r>
              <a:rPr lang="en-US" altLang="ko-KR" dirty="0"/>
              <a:t>Until end condition satisfied</a:t>
            </a:r>
            <a:endParaRPr lang="ko-KR" altLang="en-US" dirty="0"/>
          </a:p>
        </p:txBody>
      </p:sp>
      <p:graphicFrame>
        <p:nvGraphicFramePr>
          <p:cNvPr id="11" name="개체 3"/>
          <p:cNvGraphicFramePr>
            <a:graphicFrameLocks noChangeAspect="1"/>
          </p:cNvGraphicFramePr>
          <p:nvPr>
            <p:extLst/>
          </p:nvPr>
        </p:nvGraphicFramePr>
        <p:xfrm>
          <a:off x="3289176" y="4581525"/>
          <a:ext cx="1066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수식" r:id="rId3" imgW="647640" imgH="393480" progId="Equation.3">
                  <p:embed/>
                </p:oleObj>
              </mc:Choice>
              <mc:Fallback>
                <p:oleObj name="수식" r:id="rId3" imgW="647640" imgH="393480" progId="Equation.3">
                  <p:embed/>
                  <p:pic>
                    <p:nvPicPr>
                      <p:cNvPr id="11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176" y="4581525"/>
                        <a:ext cx="1066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3"/>
          <p:cNvGraphicFramePr>
            <a:graphicFrameLocks noChangeAspect="1"/>
          </p:cNvGraphicFramePr>
          <p:nvPr>
            <p:extLst/>
          </p:nvPr>
        </p:nvGraphicFramePr>
        <p:xfrm>
          <a:off x="2987824" y="5589240"/>
          <a:ext cx="11922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5" imgW="723600" imgH="164880" progId="Equation.3">
                  <p:embed/>
                </p:oleObj>
              </mc:Choice>
              <mc:Fallback>
                <p:oleObj name="수식" r:id="rId5" imgW="723600" imgH="164880" progId="Equation.3">
                  <p:embed/>
                  <p:pic>
                    <p:nvPicPr>
                      <p:cNvPr id="9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89240"/>
                        <a:ext cx="119221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3"/>
          <p:cNvGraphicFramePr>
            <a:graphicFrameLocks noChangeAspect="1"/>
          </p:cNvGraphicFramePr>
          <p:nvPr>
            <p:extLst/>
          </p:nvPr>
        </p:nvGraphicFramePr>
        <p:xfrm>
          <a:off x="2990299" y="3866964"/>
          <a:ext cx="628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수식" r:id="rId7" imgW="380880" imgH="177480" progId="Equation.3">
                  <p:embed/>
                </p:oleObj>
              </mc:Choice>
              <mc:Fallback>
                <p:oleObj name="수식" r:id="rId7" imgW="380880" imgH="177480" progId="Equation.3">
                  <p:embed/>
                  <p:pic>
                    <p:nvPicPr>
                      <p:cNvPr id="12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299" y="3866964"/>
                        <a:ext cx="6286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FBEEC-B353-D045-B08F-A5ECE4A0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1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</a:p>
          <a:p>
            <a:pPr lvl="1"/>
            <a:r>
              <a:rPr lang="en-US" altLang="ko-KR" dirty="0"/>
              <a:t>For one update, gradients are calculated for one sample</a:t>
            </a:r>
          </a:p>
          <a:p>
            <a:pPr lvl="1"/>
            <a:r>
              <a:rPr lang="en-US" altLang="ko-KR" dirty="0"/>
              <a:t>Usually faster and can be used to learn online</a:t>
            </a:r>
          </a:p>
          <a:p>
            <a:pPr lvl="1"/>
            <a:r>
              <a:rPr lang="en-US" altLang="ko-KR" dirty="0"/>
              <a:t>Fluctuations: Maybe good or maybe bad</a:t>
            </a:r>
          </a:p>
          <a:p>
            <a:pPr lvl="1"/>
            <a:r>
              <a:rPr lang="en-US" altLang="ko-KR" dirty="0"/>
              <a:t>With a small learn rate, show similar performance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0272" y="3882729"/>
            <a:ext cx="4645824" cy="1938992"/>
          </a:xfrm>
          <a:prstGeom prst="rect">
            <a:avLst/>
          </a:prstGeom>
          <a:solidFill>
            <a:srgbClr val="EDF7F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Repeat</a:t>
            </a:r>
          </a:p>
          <a:p>
            <a:r>
              <a:rPr lang="en-US" altLang="ko-KR" dirty="0"/>
              <a:t>    for n =1 to N (for all training data)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end</a:t>
            </a:r>
          </a:p>
          <a:p>
            <a:r>
              <a:rPr lang="en-US" altLang="ko-KR" dirty="0"/>
              <a:t>Until end condition satisfied</a:t>
            </a:r>
            <a:endParaRPr lang="ko-KR" altLang="en-US" dirty="0"/>
          </a:p>
        </p:txBody>
      </p:sp>
      <p:graphicFrame>
        <p:nvGraphicFramePr>
          <p:cNvPr id="9" name="개체 3"/>
          <p:cNvGraphicFramePr>
            <a:graphicFrameLocks noChangeAspect="1"/>
          </p:cNvGraphicFramePr>
          <p:nvPr>
            <p:extLst/>
          </p:nvPr>
        </p:nvGraphicFramePr>
        <p:xfrm>
          <a:off x="1726376" y="4588744"/>
          <a:ext cx="1506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수식" r:id="rId3" imgW="914400" imgH="393480" progId="Equation.3">
                  <p:embed/>
                </p:oleObj>
              </mc:Choice>
              <mc:Fallback>
                <p:oleObj name="수식" r:id="rId3" imgW="914400" imgH="393480" progId="Equation.3">
                  <p:embed/>
                  <p:pic>
                    <p:nvPicPr>
                      <p:cNvPr id="9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376" y="4588744"/>
                        <a:ext cx="1506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89" name="Picture 5" descr="http://sebastianruder.com/content/images/2016/09/sgd_fluctu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59" y="3907088"/>
            <a:ext cx="2847141" cy="22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FAB76-AE7C-4F41-A940-453EE11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0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Mini-batch Gradient Descent</a:t>
            </a:r>
          </a:p>
          <a:p>
            <a:pPr lvl="1"/>
            <a:r>
              <a:rPr lang="en-US" altLang="ko-KR" dirty="0"/>
              <a:t>For an update, gradients are calculated for a batch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2171655"/>
            <a:ext cx="6250429" cy="3708708"/>
          </a:xfrm>
          <a:prstGeom prst="rect">
            <a:avLst/>
          </a:prstGeom>
          <a:solidFill>
            <a:srgbClr val="EDF7F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Repeat</a:t>
            </a:r>
          </a:p>
          <a:p>
            <a:r>
              <a:rPr lang="en-US" altLang="ko-KR" dirty="0"/>
              <a:t>    for b =1 to B (for all batches)</a:t>
            </a:r>
          </a:p>
          <a:p>
            <a:r>
              <a:rPr lang="en-US" altLang="ko-KR" dirty="0"/>
              <a:t>         </a:t>
            </a:r>
          </a:p>
          <a:p>
            <a:pPr>
              <a:spcBef>
                <a:spcPts val="1200"/>
              </a:spcBef>
            </a:pPr>
            <a:r>
              <a:rPr lang="en-US" altLang="ko-KR" dirty="0"/>
              <a:t>        for n=1 to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b</a:t>
            </a:r>
            <a:r>
              <a:rPr lang="en-US" altLang="ko-KR" dirty="0"/>
              <a:t> (for all training data in batch </a:t>
            </a:r>
            <a:r>
              <a:rPr lang="en-US" altLang="ko-KR" i="1" dirty="0"/>
              <a:t>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    end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end</a:t>
            </a:r>
          </a:p>
          <a:p>
            <a:r>
              <a:rPr lang="en-US" altLang="ko-KR" dirty="0"/>
              <a:t>Until end condition satisfied</a:t>
            </a:r>
            <a:endParaRPr lang="ko-KR" altLang="en-US" dirty="0"/>
          </a:p>
        </p:txBody>
      </p:sp>
      <p:graphicFrame>
        <p:nvGraphicFramePr>
          <p:cNvPr id="8" name="개체 3"/>
          <p:cNvGraphicFramePr>
            <a:graphicFrameLocks noChangeAspect="1"/>
          </p:cNvGraphicFramePr>
          <p:nvPr>
            <p:extLst/>
          </p:nvPr>
        </p:nvGraphicFramePr>
        <p:xfrm>
          <a:off x="2483768" y="3573016"/>
          <a:ext cx="1066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3" imgW="647640" imgH="393480" progId="Equation.3">
                  <p:embed/>
                </p:oleObj>
              </mc:Choice>
              <mc:Fallback>
                <p:oleObj name="수식" r:id="rId3" imgW="647640" imgH="393480" progId="Equation.3">
                  <p:embed/>
                  <p:pic>
                    <p:nvPicPr>
                      <p:cNvPr id="8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73016"/>
                        <a:ext cx="1066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3"/>
          <p:cNvGraphicFramePr>
            <a:graphicFrameLocks noChangeAspect="1"/>
          </p:cNvGraphicFramePr>
          <p:nvPr>
            <p:extLst/>
          </p:nvPr>
        </p:nvGraphicFramePr>
        <p:xfrm>
          <a:off x="2289175" y="4787900"/>
          <a:ext cx="11938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수식" r:id="rId5" imgW="723600" imgH="164880" progId="Equation.3">
                  <p:embed/>
                </p:oleObj>
              </mc:Choice>
              <mc:Fallback>
                <p:oleObj name="수식" r:id="rId5" imgW="723600" imgH="164880" progId="Equation.3">
                  <p:embed/>
                  <p:pic>
                    <p:nvPicPr>
                      <p:cNvPr id="9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787900"/>
                        <a:ext cx="11938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3"/>
          <p:cNvGraphicFramePr>
            <a:graphicFrameLocks noChangeAspect="1"/>
          </p:cNvGraphicFramePr>
          <p:nvPr>
            <p:extLst/>
          </p:nvPr>
        </p:nvGraphicFramePr>
        <p:xfrm>
          <a:off x="2215158" y="2920876"/>
          <a:ext cx="628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수식" r:id="rId7" imgW="380880" imgH="177480" progId="Equation.3">
                  <p:embed/>
                </p:oleObj>
              </mc:Choice>
              <mc:Fallback>
                <p:oleObj name="수식" r:id="rId7" imgW="380880" imgH="177480" progId="Equation.3">
                  <p:embed/>
                  <p:pic>
                    <p:nvPicPr>
                      <p:cNvPr id="11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158" y="2920876"/>
                        <a:ext cx="6286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C46691-4FD6-0744-B70E-3857105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7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Usual Batch Size</a:t>
            </a:r>
          </a:p>
          <a:p>
            <a:pPr lvl="1"/>
            <a:r>
              <a:rPr lang="en-US" altLang="ko-KR" dirty="0"/>
              <a:t>Dependent on datasets from several thousands to several tens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Good estimation of real gradient</a:t>
            </a:r>
          </a:p>
          <a:p>
            <a:pPr lvl="1"/>
            <a:r>
              <a:rPr lang="en-US" altLang="ko-KR" dirty="0"/>
              <a:t>High throughput: may use the large number of cores at once in a GPU.</a:t>
            </a:r>
          </a:p>
          <a:p>
            <a:pPr lvl="1"/>
            <a:r>
              <a:rPr lang="en-US" altLang="ko-KR" dirty="0"/>
              <a:t>Faster convergence: Good estimation + High throughput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Inaccurate: dataset with large variances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F1589-E5A2-4B4C-A2BA-C8836E25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48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ECE8-615A-4DE4-9CE7-F0530427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95A201-3E90-41A4-AF3D-2629023B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87FC9-B79C-4978-84F4-48F778BB3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Escape Local Optimum</a:t>
            </a:r>
          </a:p>
          <a:p>
            <a:pPr lvl="1"/>
            <a:r>
              <a:rPr lang="en-US" altLang="ko-KR" dirty="0"/>
              <a:t>Cross the hills to go better places</a:t>
            </a:r>
          </a:p>
          <a:p>
            <a:r>
              <a:rPr lang="en-US" altLang="ko-KR" dirty="0"/>
              <a:t>All parameters are not equally updated!!</a:t>
            </a:r>
          </a:p>
          <a:p>
            <a:pPr lvl="1"/>
            <a:r>
              <a:rPr lang="en-US" altLang="ko-KR" dirty="0"/>
              <a:t>In Neural Network (especially Deep Networks), there are too many parameters.</a:t>
            </a:r>
          </a:p>
          <a:p>
            <a:pPr lvl="1"/>
            <a:r>
              <a:rPr lang="en-US" altLang="ko-KR" dirty="0"/>
              <a:t>Some are frequently updated and some are not for some reason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2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93D5-6482-D843-81A0-2EA97E3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62B358-ADE4-FE4F-A9B7-E9A2942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CD89E-7415-8049-8A24-BF8CF0860A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Simple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lvl="1"/>
            <a:r>
              <a:rPr lang="ko-KR" altLang="en-US" dirty="0"/>
              <a:t>갱신의 방향이 현재 위치에만 종속적이다</a:t>
            </a:r>
            <a:endParaRPr lang="en-US" altLang="ko-KR" dirty="0"/>
          </a:p>
          <a:p>
            <a:pPr lvl="1"/>
            <a:r>
              <a:rPr lang="ko-KR" altLang="en-US" dirty="0"/>
              <a:t>과거로부터 지금까지 움직여 온 방향으로 가는 것이 더 적합하지 않을까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3170FF-D320-E842-83B8-2B93D3E3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9000"/>
            <a:ext cx="3067199" cy="12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9376E-6956-534D-859C-CA39EF386DE6}"/>
              </a:ext>
            </a:extLst>
          </p:cNvPr>
          <p:cNvSpPr txBox="1"/>
          <p:nvPr/>
        </p:nvSpPr>
        <p:spPr>
          <a:xfrm>
            <a:off x="1472908" y="4888800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Oscilation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2E3321-51CE-49DD-B1F7-D52EA853DBEA}"/>
              </a:ext>
            </a:extLst>
          </p:cNvPr>
          <p:cNvCxnSpPr>
            <a:cxnSpLocks/>
          </p:cNvCxnSpPr>
          <p:nvPr/>
        </p:nvCxnSpPr>
        <p:spPr>
          <a:xfrm>
            <a:off x="1253277" y="4077072"/>
            <a:ext cx="104449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7C5D0A8A-440F-4B77-AC08-BC80F9EA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65" y="2996952"/>
            <a:ext cx="38766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9062</TotalTime>
  <Words>962</Words>
  <Application>Microsoft Office PowerPoint</Application>
  <PresentationFormat>화면 슬라이드 쇼(4:3)</PresentationFormat>
  <Paragraphs>265</Paragraphs>
  <Slides>24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돋움</vt:lpstr>
      <vt:lpstr>맑은 고딕</vt:lpstr>
      <vt:lpstr>Bookman Old Style</vt:lpstr>
      <vt:lpstr>Cambria Math</vt:lpstr>
      <vt:lpstr>Gill Sans MT</vt:lpstr>
      <vt:lpstr>Wingdings</vt:lpstr>
      <vt:lpstr>Wingdings 3</vt:lpstr>
      <vt:lpstr>원본</vt:lpstr>
      <vt:lpstr>수식</vt:lpstr>
      <vt:lpstr>Gradient Descent Methods</vt:lpstr>
      <vt:lpstr>차례</vt:lpstr>
      <vt:lpstr>Gradient Descent Method</vt:lpstr>
      <vt:lpstr>Stochastic Gradient Descent</vt:lpstr>
      <vt:lpstr>Stochastic Gradient Descent</vt:lpstr>
      <vt:lpstr>Stochastic Gradient Descent</vt:lpstr>
      <vt:lpstr>Stochastic Gradient Descent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이지형</cp:lastModifiedBy>
  <cp:revision>507</cp:revision>
  <cp:lastPrinted>2016-04-26T02:43:10Z</cp:lastPrinted>
  <dcterms:created xsi:type="dcterms:W3CDTF">2012-05-24T05:20:38Z</dcterms:created>
  <dcterms:modified xsi:type="dcterms:W3CDTF">2018-02-20T17:48:27Z</dcterms:modified>
</cp:coreProperties>
</file>