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1"/>
  </p:notesMasterIdLst>
  <p:sldIdLst>
    <p:sldId id="256" r:id="rId2"/>
    <p:sldId id="737" r:id="rId3"/>
    <p:sldId id="682" r:id="rId4"/>
    <p:sldId id="680" r:id="rId5"/>
    <p:sldId id="699" r:id="rId6"/>
    <p:sldId id="700" r:id="rId7"/>
    <p:sldId id="784" r:id="rId8"/>
    <p:sldId id="785" r:id="rId9"/>
    <p:sldId id="786" r:id="rId10"/>
    <p:sldId id="788" r:id="rId11"/>
    <p:sldId id="787" r:id="rId12"/>
    <p:sldId id="840" r:id="rId13"/>
    <p:sldId id="790" r:id="rId14"/>
    <p:sldId id="760" r:id="rId15"/>
    <p:sldId id="761" r:id="rId16"/>
    <p:sldId id="767" r:id="rId17"/>
    <p:sldId id="766" r:id="rId18"/>
    <p:sldId id="762" r:id="rId19"/>
    <p:sldId id="763" r:id="rId20"/>
    <p:sldId id="764" r:id="rId21"/>
    <p:sldId id="765" r:id="rId22"/>
    <p:sldId id="759" r:id="rId23"/>
    <p:sldId id="707" r:id="rId24"/>
    <p:sldId id="830" r:id="rId25"/>
    <p:sldId id="706" r:id="rId26"/>
    <p:sldId id="735" r:id="rId27"/>
    <p:sldId id="775" r:id="rId28"/>
    <p:sldId id="776" r:id="rId29"/>
    <p:sldId id="777" r:id="rId30"/>
    <p:sldId id="779" r:id="rId31"/>
    <p:sldId id="780" r:id="rId32"/>
    <p:sldId id="778" r:id="rId33"/>
    <p:sldId id="736" r:id="rId34"/>
    <p:sldId id="782" r:id="rId35"/>
    <p:sldId id="826" r:id="rId36"/>
    <p:sldId id="825" r:id="rId37"/>
    <p:sldId id="827" r:id="rId38"/>
    <p:sldId id="828" r:id="rId39"/>
    <p:sldId id="679" r:id="rId4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256"/>
            <p14:sldId id="737"/>
            <p14:sldId id="682"/>
            <p14:sldId id="680"/>
            <p14:sldId id="699"/>
            <p14:sldId id="700"/>
            <p14:sldId id="784"/>
            <p14:sldId id="785"/>
            <p14:sldId id="786"/>
            <p14:sldId id="788"/>
            <p14:sldId id="787"/>
            <p14:sldId id="840"/>
            <p14:sldId id="790"/>
            <p14:sldId id="760"/>
            <p14:sldId id="761"/>
            <p14:sldId id="767"/>
            <p14:sldId id="766"/>
            <p14:sldId id="762"/>
            <p14:sldId id="763"/>
            <p14:sldId id="764"/>
            <p14:sldId id="765"/>
            <p14:sldId id="759"/>
            <p14:sldId id="707"/>
            <p14:sldId id="830"/>
            <p14:sldId id="706"/>
            <p14:sldId id="735"/>
            <p14:sldId id="775"/>
            <p14:sldId id="776"/>
            <p14:sldId id="777"/>
            <p14:sldId id="779"/>
            <p14:sldId id="780"/>
            <p14:sldId id="778"/>
            <p14:sldId id="736"/>
            <p14:sldId id="782"/>
            <p14:sldId id="826"/>
            <p14:sldId id="825"/>
            <p14:sldId id="827"/>
            <p14:sldId id="828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297BB-5E23-1F49-A0EB-2FDC7D1269C6}" v="2" dt="2019-05-14T02:42:43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6" autoAdjust="0"/>
    <p:restoredTop sz="93401" autoAdjust="0"/>
  </p:normalViewPr>
  <p:slideViewPr>
    <p:cSldViewPr>
      <p:cViewPr varScale="1">
        <p:scale>
          <a:sx n="119" d="100"/>
          <a:sy n="119" d="100"/>
        </p:scale>
        <p:origin x="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E22CF922-6332-4C9A-B4BA-3802F0D9DA44}"/>
  </pc:docChgLst>
  <pc:docChgLst>
    <pc:chgData name="이지형" userId="3d4594d6552e6340" providerId="LiveId" clId="{2B8EFEA7-4356-425C-B974-857D7EB1DFCB}"/>
  </pc:docChgLst>
  <pc:docChgLst>
    <pc:chgData name="이 지형" userId="3d4594d6552e6340" providerId="LiveId" clId="{4F3297BB-5E23-1F49-A0EB-2FDC7D1269C6}"/>
    <pc:docChg chg="addSld delSld modSld modSection">
      <pc:chgData name="이 지형" userId="3d4594d6552e6340" providerId="LiveId" clId="{4F3297BB-5E23-1F49-A0EB-2FDC7D1269C6}" dt="2019-05-14T02:42:43.402" v="27"/>
      <pc:docMkLst>
        <pc:docMk/>
      </pc:docMkLst>
      <pc:sldChg chg="add">
        <pc:chgData name="이 지형" userId="3d4594d6552e6340" providerId="LiveId" clId="{4F3297BB-5E23-1F49-A0EB-2FDC7D1269C6}" dt="2019-05-14T02:42:08.244" v="25"/>
        <pc:sldMkLst>
          <pc:docMk/>
          <pc:sldMk cId="913679890" sldId="70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3124592512" sldId="73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4151968283" sldId="73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870737868" sldId="77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912136831" sldId="77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3334748956" sldId="777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4112181861" sldId="778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228009818" sldId="779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905543607" sldId="780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865370768" sldId="782"/>
        </pc:sldMkLst>
      </pc:sldChg>
      <pc:sldChg chg="del">
        <pc:chgData name="이 지형" userId="3d4594d6552e6340" providerId="LiveId" clId="{4F3297BB-5E23-1F49-A0EB-2FDC7D1269C6}" dt="2019-05-14T02:41:40.552" v="0" actId="2696"/>
        <pc:sldMkLst>
          <pc:docMk/>
          <pc:sldMk cId="211808074" sldId="792"/>
        </pc:sldMkLst>
      </pc:sldChg>
      <pc:sldChg chg="del">
        <pc:chgData name="이 지형" userId="3d4594d6552e6340" providerId="LiveId" clId="{4F3297BB-5E23-1F49-A0EB-2FDC7D1269C6}" dt="2019-05-14T02:41:40.573" v="1" actId="2696"/>
        <pc:sldMkLst>
          <pc:docMk/>
          <pc:sldMk cId="245907835" sldId="794"/>
        </pc:sldMkLst>
      </pc:sldChg>
      <pc:sldChg chg="del">
        <pc:chgData name="이 지형" userId="3d4594d6552e6340" providerId="LiveId" clId="{4F3297BB-5E23-1F49-A0EB-2FDC7D1269C6}" dt="2019-05-14T02:41:40.594" v="2" actId="2696"/>
        <pc:sldMkLst>
          <pc:docMk/>
          <pc:sldMk cId="2501066705" sldId="795"/>
        </pc:sldMkLst>
      </pc:sldChg>
      <pc:sldChg chg="del">
        <pc:chgData name="이 지형" userId="3d4594d6552e6340" providerId="LiveId" clId="{4F3297BB-5E23-1F49-A0EB-2FDC7D1269C6}" dt="2019-05-14T02:41:40.674" v="3" actId="2696"/>
        <pc:sldMkLst>
          <pc:docMk/>
          <pc:sldMk cId="2221133381" sldId="796"/>
        </pc:sldMkLst>
      </pc:sldChg>
      <pc:sldChg chg="del">
        <pc:chgData name="이 지형" userId="3d4594d6552e6340" providerId="LiveId" clId="{4F3297BB-5E23-1F49-A0EB-2FDC7D1269C6}" dt="2019-05-14T02:41:40.806" v="4" actId="2696"/>
        <pc:sldMkLst>
          <pc:docMk/>
          <pc:sldMk cId="720895421" sldId="799"/>
        </pc:sldMkLst>
      </pc:sldChg>
      <pc:sldChg chg="del">
        <pc:chgData name="이 지형" userId="3d4594d6552e6340" providerId="LiveId" clId="{4F3297BB-5E23-1F49-A0EB-2FDC7D1269C6}" dt="2019-05-14T02:41:40.864" v="5" actId="2696"/>
        <pc:sldMkLst>
          <pc:docMk/>
          <pc:sldMk cId="505610474" sldId="800"/>
        </pc:sldMkLst>
      </pc:sldChg>
      <pc:sldChg chg="del">
        <pc:chgData name="이 지형" userId="3d4594d6552e6340" providerId="LiveId" clId="{4F3297BB-5E23-1F49-A0EB-2FDC7D1269C6}" dt="2019-05-14T02:41:40.934" v="6" actId="2696"/>
        <pc:sldMkLst>
          <pc:docMk/>
          <pc:sldMk cId="34261632" sldId="801"/>
        </pc:sldMkLst>
      </pc:sldChg>
      <pc:sldChg chg="del">
        <pc:chgData name="이 지형" userId="3d4594d6552e6340" providerId="LiveId" clId="{4F3297BB-5E23-1F49-A0EB-2FDC7D1269C6}" dt="2019-05-14T02:41:40.998" v="7" actId="2696"/>
        <pc:sldMkLst>
          <pc:docMk/>
          <pc:sldMk cId="2151796807" sldId="802"/>
        </pc:sldMkLst>
      </pc:sldChg>
      <pc:sldChg chg="del">
        <pc:chgData name="이 지형" userId="3d4594d6552e6340" providerId="LiveId" clId="{4F3297BB-5E23-1F49-A0EB-2FDC7D1269C6}" dt="2019-05-14T02:41:41.079" v="8" actId="2696"/>
        <pc:sldMkLst>
          <pc:docMk/>
          <pc:sldMk cId="481029992" sldId="803"/>
        </pc:sldMkLst>
      </pc:sldChg>
      <pc:sldChg chg="del">
        <pc:chgData name="이 지형" userId="3d4594d6552e6340" providerId="LiveId" clId="{4F3297BB-5E23-1F49-A0EB-2FDC7D1269C6}" dt="2019-05-14T02:41:41.371" v="10" actId="2696"/>
        <pc:sldMkLst>
          <pc:docMk/>
          <pc:sldMk cId="2064940913" sldId="804"/>
        </pc:sldMkLst>
      </pc:sldChg>
      <pc:sldChg chg="del">
        <pc:chgData name="이 지형" userId="3d4594d6552e6340" providerId="LiveId" clId="{4F3297BB-5E23-1F49-A0EB-2FDC7D1269C6}" dt="2019-05-14T02:41:41.509" v="11" actId="2696"/>
        <pc:sldMkLst>
          <pc:docMk/>
          <pc:sldMk cId="4189969600" sldId="805"/>
        </pc:sldMkLst>
      </pc:sldChg>
      <pc:sldChg chg="del">
        <pc:chgData name="이 지형" userId="3d4594d6552e6340" providerId="LiveId" clId="{4F3297BB-5E23-1F49-A0EB-2FDC7D1269C6}" dt="2019-05-14T02:41:41.199" v="9" actId="2696"/>
        <pc:sldMkLst>
          <pc:docMk/>
          <pc:sldMk cId="1575347209" sldId="809"/>
        </pc:sldMkLst>
      </pc:sldChg>
      <pc:sldChg chg="del">
        <pc:chgData name="이 지형" userId="3d4594d6552e6340" providerId="LiveId" clId="{4F3297BB-5E23-1F49-A0EB-2FDC7D1269C6}" dt="2019-05-14T02:41:41.825" v="14" actId="2696"/>
        <pc:sldMkLst>
          <pc:docMk/>
          <pc:sldMk cId="209622025" sldId="811"/>
        </pc:sldMkLst>
      </pc:sldChg>
      <pc:sldChg chg="del">
        <pc:chgData name="이 지형" userId="3d4594d6552e6340" providerId="LiveId" clId="{4F3297BB-5E23-1F49-A0EB-2FDC7D1269C6}" dt="2019-05-14T02:41:41.935" v="15" actId="2696"/>
        <pc:sldMkLst>
          <pc:docMk/>
          <pc:sldMk cId="1341919723" sldId="812"/>
        </pc:sldMkLst>
      </pc:sldChg>
      <pc:sldChg chg="del">
        <pc:chgData name="이 지형" userId="3d4594d6552e6340" providerId="LiveId" clId="{4F3297BB-5E23-1F49-A0EB-2FDC7D1269C6}" dt="2019-05-14T02:41:42.052" v="16" actId="2696"/>
        <pc:sldMkLst>
          <pc:docMk/>
          <pc:sldMk cId="649869661" sldId="814"/>
        </pc:sldMkLst>
      </pc:sldChg>
      <pc:sldChg chg="del">
        <pc:chgData name="이 지형" userId="3d4594d6552e6340" providerId="LiveId" clId="{4F3297BB-5E23-1F49-A0EB-2FDC7D1269C6}" dt="2019-05-14T02:41:42.475" v="19" actId="2696"/>
        <pc:sldMkLst>
          <pc:docMk/>
          <pc:sldMk cId="140191445" sldId="815"/>
        </pc:sldMkLst>
      </pc:sldChg>
      <pc:sldChg chg="del">
        <pc:chgData name="이 지형" userId="3d4594d6552e6340" providerId="LiveId" clId="{4F3297BB-5E23-1F49-A0EB-2FDC7D1269C6}" dt="2019-05-14T02:41:42.167" v="17" actId="2696"/>
        <pc:sldMkLst>
          <pc:docMk/>
          <pc:sldMk cId="608988877" sldId="816"/>
        </pc:sldMkLst>
      </pc:sldChg>
      <pc:sldChg chg="del">
        <pc:chgData name="이 지형" userId="3d4594d6552e6340" providerId="LiveId" clId="{4F3297BB-5E23-1F49-A0EB-2FDC7D1269C6}" dt="2019-05-14T02:41:42.303" v="18" actId="2696"/>
        <pc:sldMkLst>
          <pc:docMk/>
          <pc:sldMk cId="4177802539" sldId="817"/>
        </pc:sldMkLst>
      </pc:sldChg>
      <pc:sldChg chg="del">
        <pc:chgData name="이 지형" userId="3d4594d6552e6340" providerId="LiveId" clId="{4F3297BB-5E23-1F49-A0EB-2FDC7D1269C6}" dt="2019-05-14T02:41:41.602" v="12" actId="2696"/>
        <pc:sldMkLst>
          <pc:docMk/>
          <pc:sldMk cId="799375714" sldId="818"/>
        </pc:sldMkLst>
      </pc:sldChg>
      <pc:sldChg chg="del">
        <pc:chgData name="이 지형" userId="3d4594d6552e6340" providerId="LiveId" clId="{4F3297BB-5E23-1F49-A0EB-2FDC7D1269C6}" dt="2019-05-14T02:41:41.697" v="13" actId="2696"/>
        <pc:sldMkLst>
          <pc:docMk/>
          <pc:sldMk cId="3208449542" sldId="819"/>
        </pc:sldMkLst>
      </pc:sldChg>
      <pc:sldChg chg="del">
        <pc:chgData name="이 지형" userId="3d4594d6552e6340" providerId="LiveId" clId="{4F3297BB-5E23-1F49-A0EB-2FDC7D1269C6}" dt="2019-05-14T02:41:42.613" v="20" actId="2696"/>
        <pc:sldMkLst>
          <pc:docMk/>
          <pc:sldMk cId="107552676" sldId="820"/>
        </pc:sldMkLst>
      </pc:sldChg>
      <pc:sldChg chg="del">
        <pc:chgData name="이 지형" userId="3d4594d6552e6340" providerId="LiveId" clId="{4F3297BB-5E23-1F49-A0EB-2FDC7D1269C6}" dt="2019-05-14T02:41:42.731" v="21" actId="2696"/>
        <pc:sldMkLst>
          <pc:docMk/>
          <pc:sldMk cId="3027863827" sldId="821"/>
        </pc:sldMkLst>
      </pc:sldChg>
      <pc:sldChg chg="del">
        <pc:chgData name="이 지형" userId="3d4594d6552e6340" providerId="LiveId" clId="{4F3297BB-5E23-1F49-A0EB-2FDC7D1269C6}" dt="2019-05-14T02:41:42.815" v="22" actId="2696"/>
        <pc:sldMkLst>
          <pc:docMk/>
          <pc:sldMk cId="1537882808" sldId="822"/>
        </pc:sldMkLst>
      </pc:sldChg>
      <pc:sldChg chg="add del">
        <pc:chgData name="이 지형" userId="3d4594d6552e6340" providerId="LiveId" clId="{4F3297BB-5E23-1F49-A0EB-2FDC7D1269C6}" dt="2019-05-14T02:42:40.223" v="26" actId="2696"/>
        <pc:sldMkLst>
          <pc:docMk/>
          <pc:sldMk cId="2901526670" sldId="824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418163918" sldId="82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770549176" sldId="82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295091300" sldId="827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1496201817" sldId="828"/>
        </pc:sldMkLst>
      </pc:sldChg>
      <pc:sldChg chg="modSp add">
        <pc:chgData name="이 지형" userId="3d4594d6552e6340" providerId="LiveId" clId="{4F3297BB-5E23-1F49-A0EB-2FDC7D1269C6}" dt="2019-05-14T02:42:43.402" v="27"/>
        <pc:sldMkLst>
          <pc:docMk/>
          <pc:sldMk cId="1815262099" sldId="830"/>
        </pc:sldMkLst>
        <pc:spChg chg="mod">
          <ac:chgData name="이 지형" userId="3d4594d6552e6340" providerId="LiveId" clId="{4F3297BB-5E23-1F49-A0EB-2FDC7D1269C6}" dt="2019-05-14T02:42:43.402" v="27"/>
          <ac:spMkLst>
            <pc:docMk/>
            <pc:sldMk cId="1815262099" sldId="830"/>
            <ac:spMk id="2" creationId="{00000000-0000-0000-0000-000000000000}"/>
          </ac:spMkLst>
        </pc:spChg>
      </pc:sldChg>
      <pc:sldChg chg="del">
        <pc:chgData name="이 지형" userId="3d4594d6552e6340" providerId="LiveId" clId="{4F3297BB-5E23-1F49-A0EB-2FDC7D1269C6}" dt="2019-05-14T02:41:42.847" v="23" actId="2696"/>
        <pc:sldMkLst>
          <pc:docMk/>
          <pc:sldMk cId="4038355208" sldId="843"/>
        </pc:sldMkLst>
      </pc:sldChg>
      <pc:sldChg chg="del">
        <pc:chgData name="이 지형" userId="3d4594d6552e6340" providerId="LiveId" clId="{4F3297BB-5E23-1F49-A0EB-2FDC7D1269C6}" dt="2019-05-14T02:41:42.857" v="24" actId="2696"/>
        <pc:sldMkLst>
          <pc:docMk/>
          <pc:sldMk cId="1867672619" sldId="8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2019. 5. 14.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95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2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50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2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5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1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6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21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21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7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65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10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69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71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19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89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02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03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27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9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7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3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8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6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9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5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Recurrent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Neural</a:t>
            </a:r>
            <a:r>
              <a:rPr lang="ko-KR" altLang="en-US" sz="3600" b="1" dirty="0"/>
              <a:t> </a:t>
            </a:r>
            <a:r>
              <a:rPr lang="en-US" altLang="ko-KR" sz="3600" b="1"/>
              <a:t>Networks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139952" y="4979988"/>
            <a:ext cx="4139952" cy="969292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ko-KR" altLang="en-US" sz="2400"/>
              <a:t>성균관대학교 소프트웨어학과</a:t>
            </a:r>
            <a:endParaRPr lang="en-US" altLang="ko-KR" sz="2400" dirty="0"/>
          </a:p>
          <a:p>
            <a:pPr marL="0" indent="0" algn="r">
              <a:buNone/>
            </a:pPr>
            <a:r>
              <a:rPr lang="ko-KR" altLang="en-US" sz="2400" dirty="0"/>
              <a:t>이 지 형 </a:t>
            </a:r>
          </a:p>
        </p:txBody>
      </p:sp>
    </p:spTree>
    <p:extLst>
      <p:ext uri="{BB962C8B-B14F-4D97-AF65-F5344CB8AC3E}">
        <p14:creationId xmlns:p14="http://schemas.microsoft.com/office/powerpoint/2010/main" val="217718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745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95EABD-8964-4E7B-9877-9DC001E763D3}"/>
              </a:ext>
            </a:extLst>
          </p:cNvPr>
          <p:cNvGrpSpPr/>
          <p:nvPr/>
        </p:nvGrpSpPr>
        <p:grpSpPr>
          <a:xfrm>
            <a:off x="1816646" y="2290589"/>
            <a:ext cx="2103439" cy="4178259"/>
            <a:chOff x="1968500" y="2435944"/>
            <a:chExt cx="2103439" cy="4178259"/>
          </a:xfrm>
        </p:grpSpPr>
        <p:sp>
          <p:nvSpPr>
            <p:cNvPr id="63" name="Line 36">
              <a:extLst>
                <a:ext uri="{FF2B5EF4-FFF2-40B4-BE49-F238E27FC236}">
                  <a16:creationId xmlns:a16="http://schemas.microsoft.com/office/drawing/2014/main" id="{9AD40A8B-A48E-43D8-9748-36039AC0A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2435944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4913C39F-5E04-4F92-8BC3-3540FBA1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3129682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7C831EC2-9126-4ED3-8B68-144BD2415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4137744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6" name="AutoShape 16">
              <a:extLst>
                <a:ext uri="{FF2B5EF4-FFF2-40B4-BE49-F238E27FC236}">
                  <a16:creationId xmlns:a16="http://schemas.microsoft.com/office/drawing/2014/main" id="{E63E4562-D58E-4946-8DF7-EFB612EE68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63800" y="2445618"/>
              <a:ext cx="1595439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22">
              <a:extLst>
                <a:ext uri="{FF2B5EF4-FFF2-40B4-BE49-F238E27FC236}">
                  <a16:creationId xmlns:a16="http://schemas.microsoft.com/office/drawing/2014/main" id="{3D7A45C8-97B6-4C78-9356-49528FB5ACE3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 flipV="1">
              <a:off x="2400300" y="2445618"/>
              <a:ext cx="1658939" cy="68406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6">
              <a:extLst>
                <a:ext uri="{FF2B5EF4-FFF2-40B4-BE49-F238E27FC236}">
                  <a16:creationId xmlns:a16="http://schemas.microsoft.com/office/drawing/2014/main" id="{D506ADB9-D871-425B-9369-0F9DA5B7F18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2445618"/>
              <a:ext cx="1658939" cy="16921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17">
              <a:extLst>
                <a:ext uri="{FF2B5EF4-FFF2-40B4-BE49-F238E27FC236}">
                  <a16:creationId xmlns:a16="http://schemas.microsoft.com/office/drawing/2014/main" id="{0B5BB937-ECA0-4A65-AC2B-03EE8559339D}"/>
                </a:ext>
              </a:extLst>
            </p:cNvPr>
            <p:cNvCxnSpPr>
              <a:cxnSpLocks noChangeShapeType="1"/>
              <a:stCxn id="63" idx="1"/>
            </p:cNvCxnSpPr>
            <p:nvPr/>
          </p:nvCxnSpPr>
          <p:spPr bwMode="auto">
            <a:xfrm>
              <a:off x="2400300" y="2435945"/>
              <a:ext cx="1658939" cy="65773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21">
              <a:extLst>
                <a:ext uri="{FF2B5EF4-FFF2-40B4-BE49-F238E27FC236}">
                  <a16:creationId xmlns:a16="http://schemas.microsoft.com/office/drawing/2014/main" id="{8E8B32A1-AB12-4665-A3B0-5BFE45FB032E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 flipV="1">
              <a:off x="2400300" y="3093683"/>
              <a:ext cx="1658939" cy="36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5">
              <a:extLst>
                <a:ext uri="{FF2B5EF4-FFF2-40B4-BE49-F238E27FC236}">
                  <a16:creationId xmlns:a16="http://schemas.microsoft.com/office/drawing/2014/main" id="{D4B2FBC9-CD95-4C4A-A92B-6959AE53FCA2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3093683"/>
              <a:ext cx="1658939" cy="1044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18">
              <a:extLst>
                <a:ext uri="{FF2B5EF4-FFF2-40B4-BE49-F238E27FC236}">
                  <a16:creationId xmlns:a16="http://schemas.microsoft.com/office/drawing/2014/main" id="{4F1CD4FF-2425-46B6-B82B-330CA967EF68}"/>
                </a:ext>
              </a:extLst>
            </p:cNvPr>
            <p:cNvCxnSpPr>
              <a:cxnSpLocks noChangeShapeType="1"/>
              <a:stCxn id="63" idx="1"/>
            </p:cNvCxnSpPr>
            <p:nvPr/>
          </p:nvCxnSpPr>
          <p:spPr bwMode="auto">
            <a:xfrm>
              <a:off x="2400300" y="2435945"/>
              <a:ext cx="1658939" cy="16892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23">
              <a:extLst>
                <a:ext uri="{FF2B5EF4-FFF2-40B4-BE49-F238E27FC236}">
                  <a16:creationId xmlns:a16="http://schemas.microsoft.com/office/drawing/2014/main" id="{93170AA1-BC39-4B73-A190-0EC74F8827AF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400300" y="3129683"/>
              <a:ext cx="1658939" cy="99555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4">
              <a:extLst>
                <a:ext uri="{FF2B5EF4-FFF2-40B4-BE49-F238E27FC236}">
                  <a16:creationId xmlns:a16="http://schemas.microsoft.com/office/drawing/2014/main" id="{0C233EE6-C736-4335-8A7E-060F226E2E1A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4125241"/>
              <a:ext cx="1658939" cy="1250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연결선: 구부러짐 74">
              <a:extLst>
                <a:ext uri="{FF2B5EF4-FFF2-40B4-BE49-F238E27FC236}">
                  <a16:creationId xmlns:a16="http://schemas.microsoft.com/office/drawing/2014/main" id="{33D22060-1E8B-4872-BF3B-1DE9C1357D2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1"/>
              <a:ext cx="12700" cy="2488962"/>
            </a:xfrm>
            <a:prstGeom prst="curvedConnector3">
              <a:avLst>
                <a:gd name="adj1" fmla="val 6969228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EF846E62-F54E-4061-B322-995B4BE7908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3"/>
              <a:ext cx="12700" cy="3520520"/>
            </a:xfrm>
            <a:prstGeom prst="curvedConnector3">
              <a:avLst>
                <a:gd name="adj1" fmla="val 83538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구부러짐 76">
              <a:extLst>
                <a:ext uri="{FF2B5EF4-FFF2-40B4-BE49-F238E27FC236}">
                  <a16:creationId xmlns:a16="http://schemas.microsoft.com/office/drawing/2014/main" id="{0CED8E2D-9977-481F-9088-5EB45BBD98F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7"/>
              <a:ext cx="12700" cy="4168585"/>
            </a:xfrm>
            <a:prstGeom prst="curvedConnector3">
              <a:avLst>
                <a:gd name="adj1" fmla="val 964615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구부러짐 77">
              <a:extLst>
                <a:ext uri="{FF2B5EF4-FFF2-40B4-BE49-F238E27FC236}">
                  <a16:creationId xmlns:a16="http://schemas.microsoft.com/office/drawing/2014/main" id="{D4D203BD-0984-4DBB-BB65-9DEF41A9E5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1"/>
              <a:ext cx="12700" cy="1457404"/>
            </a:xfrm>
            <a:prstGeom prst="curvedConnector3">
              <a:avLst>
                <a:gd name="adj1" fmla="val 42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구부러짐 78">
              <a:extLst>
                <a:ext uri="{FF2B5EF4-FFF2-40B4-BE49-F238E27FC236}">
                  <a16:creationId xmlns:a16="http://schemas.microsoft.com/office/drawing/2014/main" id="{256FA377-4A5B-43AF-B159-E3BD9A966B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3"/>
              <a:ext cx="12700" cy="2488962"/>
            </a:xfrm>
            <a:prstGeom prst="curvedConnector3">
              <a:avLst>
                <a:gd name="adj1" fmla="val 5861535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구부러짐 79">
              <a:extLst>
                <a:ext uri="{FF2B5EF4-FFF2-40B4-BE49-F238E27FC236}">
                  <a16:creationId xmlns:a16="http://schemas.microsoft.com/office/drawing/2014/main" id="{2C9B69B2-1828-4D5C-BB5E-97B77ECD18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7"/>
              <a:ext cx="12700" cy="3137027"/>
            </a:xfrm>
            <a:prstGeom prst="curvedConnector3">
              <a:avLst>
                <a:gd name="adj1" fmla="val 724615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구부러짐 80">
              <a:extLst>
                <a:ext uri="{FF2B5EF4-FFF2-40B4-BE49-F238E27FC236}">
                  <a16:creationId xmlns:a16="http://schemas.microsoft.com/office/drawing/2014/main" id="{A3C4B442-A1DB-40DB-A128-95ACE76C9BF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0"/>
              <a:ext cx="12700" cy="809339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구부러짐 81">
              <a:extLst>
                <a:ext uri="{FF2B5EF4-FFF2-40B4-BE49-F238E27FC236}">
                  <a16:creationId xmlns:a16="http://schemas.microsoft.com/office/drawing/2014/main" id="{C7C0D0D4-2258-4456-A85C-75B33866881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2"/>
              <a:ext cx="12700" cy="1840897"/>
            </a:xfrm>
            <a:prstGeom prst="curvedConnector3">
              <a:avLst>
                <a:gd name="adj1" fmla="val 327692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구부러짐 83">
              <a:extLst>
                <a:ext uri="{FF2B5EF4-FFF2-40B4-BE49-F238E27FC236}">
                  <a16:creationId xmlns:a16="http://schemas.microsoft.com/office/drawing/2014/main" id="{01657780-AABB-413D-B5BB-DFE906E2F1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8"/>
              <a:ext cx="12700" cy="2488962"/>
            </a:xfrm>
            <a:prstGeom prst="curvedConnector3">
              <a:avLst>
                <a:gd name="adj1" fmla="val 4015386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D3E4B5-C600-4579-9E58-69115576566C}"/>
              </a:ext>
            </a:extLst>
          </p:cNvPr>
          <p:cNvGrpSpPr/>
          <p:nvPr/>
        </p:nvGrpSpPr>
        <p:grpSpPr>
          <a:xfrm>
            <a:off x="4410633" y="2293804"/>
            <a:ext cx="1727572" cy="4168585"/>
            <a:chOff x="4564063" y="2445618"/>
            <a:chExt cx="1727572" cy="4168585"/>
          </a:xfrm>
        </p:grpSpPr>
        <p:cxnSp>
          <p:nvCxnSpPr>
            <p:cNvPr id="63" name="AutoShape 28">
              <a:extLst>
                <a:ext uri="{FF2B5EF4-FFF2-40B4-BE49-F238E27FC236}">
                  <a16:creationId xmlns:a16="http://schemas.microsoft.com/office/drawing/2014/main" id="{DFA4DBED-721D-43C0-BEFF-A9EE4B30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01" cy="6479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0">
              <a:extLst>
                <a:ext uri="{FF2B5EF4-FFF2-40B4-BE49-F238E27FC236}">
                  <a16:creationId xmlns:a16="http://schemas.microsoft.com/office/drawing/2014/main" id="{6DAA3D8A-BBD0-40ED-993C-35814CD70C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4">
              <a:extLst>
                <a:ext uri="{FF2B5EF4-FFF2-40B4-BE49-F238E27FC236}">
                  <a16:creationId xmlns:a16="http://schemas.microsoft.com/office/drawing/2014/main" id="{48F57EFE-2701-4D9A-BEE4-2F5512A01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103162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7AC2B5A6-0B5A-4B28-9256-D711F3729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572" cy="166731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2">
              <a:extLst>
                <a:ext uri="{FF2B5EF4-FFF2-40B4-BE49-F238E27FC236}">
                  <a16:creationId xmlns:a16="http://schemas.microsoft.com/office/drawing/2014/main" id="{8BB6F14E-A050-43C9-A85D-1AA31FE05C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3093683"/>
              <a:ext cx="1727572" cy="101925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3">
              <a:extLst>
                <a:ext uri="{FF2B5EF4-FFF2-40B4-BE49-F238E27FC236}">
                  <a16:creationId xmlns:a16="http://schemas.microsoft.com/office/drawing/2014/main" id="{CAA07A5E-F3BF-45B1-8860-8164A82B3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4112934"/>
              <a:ext cx="1727572" cy="1230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089ED647-E6FC-4FD4-9CC2-DAE27E4CD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44" cy="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8FE2CD80-AFB0-4B6E-8264-18B63DFF6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648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5">
              <a:extLst>
                <a:ext uri="{FF2B5EF4-FFF2-40B4-BE49-F238E27FC236}">
                  <a16:creationId xmlns:a16="http://schemas.microsoft.com/office/drawing/2014/main" id="{E02CE635-5062-4704-894A-716573096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167962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연결선: 구부러짐 71">
              <a:extLst>
                <a:ext uri="{FF2B5EF4-FFF2-40B4-BE49-F238E27FC236}">
                  <a16:creationId xmlns:a16="http://schemas.microsoft.com/office/drawing/2014/main" id="{83DDD56D-C6A6-4809-B699-B96842A119AE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2445618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구부러짐 72">
              <a:extLst>
                <a:ext uri="{FF2B5EF4-FFF2-40B4-BE49-F238E27FC236}">
                  <a16:creationId xmlns:a16="http://schemas.microsoft.com/office/drawing/2014/main" id="{1066CD6C-894B-44EB-BDFE-728EE0667835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3093683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58C4249A-3E2C-41F2-879D-79C58F8C76B7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4125241"/>
              <a:ext cx="12700" cy="2488962"/>
            </a:xfrm>
            <a:prstGeom prst="curvedConnector3">
              <a:avLst>
                <a:gd name="adj1" fmla="val 3184622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48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BDB9BDA6-4D6D-4311-82CB-49749568A826}"/>
              </a:ext>
            </a:extLst>
          </p:cNvPr>
          <p:cNvSpPr/>
          <p:nvPr/>
        </p:nvSpPr>
        <p:spPr>
          <a:xfrm>
            <a:off x="1096347" y="1923182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0925BB1-B83B-49DE-BB85-EFC0AABC795D}"/>
              </a:ext>
            </a:extLst>
          </p:cNvPr>
          <p:cNvSpPr/>
          <p:nvPr/>
        </p:nvSpPr>
        <p:spPr>
          <a:xfrm>
            <a:off x="3676675" y="1897509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CC9FC73-C987-4180-B61F-17902D8C7048}"/>
              </a:ext>
            </a:extLst>
          </p:cNvPr>
          <p:cNvSpPr/>
          <p:nvPr/>
        </p:nvSpPr>
        <p:spPr>
          <a:xfrm>
            <a:off x="5697539" y="1879816"/>
            <a:ext cx="1986750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284BE6C-0527-405F-869C-BE6F9560F685}"/>
              </a:ext>
            </a:extLst>
          </p:cNvPr>
          <p:cNvSpPr/>
          <p:nvPr/>
        </p:nvSpPr>
        <p:spPr>
          <a:xfrm>
            <a:off x="3670324" y="4407136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3E7C00-53B7-4C3F-9BE0-924F1BECB87E}"/>
              </a:ext>
            </a:extLst>
          </p:cNvPr>
          <p:cNvGrpSpPr/>
          <p:nvPr/>
        </p:nvGrpSpPr>
        <p:grpSpPr>
          <a:xfrm>
            <a:off x="5777648" y="4842556"/>
            <a:ext cx="432048" cy="432048"/>
            <a:chOff x="7269627" y="6080638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533857E-3E0B-4719-819B-3F62F348B92F}"/>
                </a:ext>
              </a:extLst>
            </p:cNvPr>
            <p:cNvSpPr/>
            <p:nvPr/>
          </p:nvSpPr>
          <p:spPr>
            <a:xfrm>
              <a:off x="7269627" y="608063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9" name="텍스트 상자 6">
              <a:extLst>
                <a:ext uri="{FF2B5EF4-FFF2-40B4-BE49-F238E27FC236}">
                  <a16:creationId xmlns:a16="http://schemas.microsoft.com/office/drawing/2014/main" id="{39A0C9F6-2FE5-4392-8991-B771D705F643}"/>
                </a:ext>
              </a:extLst>
            </p:cNvPr>
            <p:cNvSpPr txBox="1"/>
            <p:nvPr/>
          </p:nvSpPr>
          <p:spPr>
            <a:xfrm>
              <a:off x="7314006" y="60905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0EB06E-D12B-41AC-8C82-7D30BC642176}"/>
              </a:ext>
            </a:extLst>
          </p:cNvPr>
          <p:cNvGrpSpPr/>
          <p:nvPr/>
        </p:nvGrpSpPr>
        <p:grpSpPr>
          <a:xfrm>
            <a:off x="7862479" y="4821088"/>
            <a:ext cx="432048" cy="432048"/>
            <a:chOff x="7266869" y="4612854"/>
            <a:chExt cx="432048" cy="432048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71F38C0-1299-4236-BD55-A0F333C4B642}"/>
                </a:ext>
              </a:extLst>
            </p:cNvPr>
            <p:cNvSpPr/>
            <p:nvPr/>
          </p:nvSpPr>
          <p:spPr>
            <a:xfrm>
              <a:off x="7266869" y="461285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22">
              <a:extLst>
                <a:ext uri="{FF2B5EF4-FFF2-40B4-BE49-F238E27FC236}">
                  <a16:creationId xmlns:a16="http://schemas.microsoft.com/office/drawing/2014/main" id="{386EC6BE-F60B-40D7-A0F1-2325169E70E7}"/>
                </a:ext>
              </a:extLst>
            </p:cNvPr>
            <p:cNvSpPr txBox="1"/>
            <p:nvPr/>
          </p:nvSpPr>
          <p:spPr>
            <a:xfrm>
              <a:off x="7311248" y="46227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05C3296-0B9D-4742-A2EE-9DC45AA36511}"/>
              </a:ext>
            </a:extLst>
          </p:cNvPr>
          <p:cNvCxnSpPr>
            <a:cxnSpLocks/>
            <a:stCxn id="78" idx="6"/>
            <a:endCxn id="80" idx="1"/>
          </p:cNvCxnSpPr>
          <p:nvPr/>
        </p:nvCxnSpPr>
        <p:spPr>
          <a:xfrm flipV="1">
            <a:off x="6209696" y="5041095"/>
            <a:ext cx="463941" cy="1748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0B53FB6-228F-4121-9CA5-1CC28DD04FB4}"/>
              </a:ext>
            </a:extLst>
          </p:cNvPr>
          <p:cNvCxnSpPr>
            <a:cxnSpLocks/>
            <a:stCxn id="80" idx="3"/>
            <a:endCxn id="81" idx="2"/>
          </p:cNvCxnSpPr>
          <p:nvPr/>
        </p:nvCxnSpPr>
        <p:spPr>
          <a:xfrm flipV="1">
            <a:off x="7393717" y="5037112"/>
            <a:ext cx="468762" cy="39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DA6F1A-BF31-48ED-991C-BD94A53CC71D}"/>
              </a:ext>
            </a:extLst>
          </p:cNvPr>
          <p:cNvGrpSpPr/>
          <p:nvPr/>
        </p:nvGrpSpPr>
        <p:grpSpPr>
          <a:xfrm>
            <a:off x="6673637" y="4789067"/>
            <a:ext cx="720080" cy="504056"/>
            <a:chOff x="7125611" y="5321992"/>
            <a:chExt cx="720080" cy="50405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8D327E0-115F-4AE8-9EDB-0D942C47999A}"/>
                </a:ext>
              </a:extLst>
            </p:cNvPr>
            <p:cNvSpPr/>
            <p:nvPr/>
          </p:nvSpPr>
          <p:spPr>
            <a:xfrm>
              <a:off x="7125611" y="53219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텍스트 상자 60">
              <a:extLst>
                <a:ext uri="{FF2B5EF4-FFF2-40B4-BE49-F238E27FC236}">
                  <a16:creationId xmlns:a16="http://schemas.microsoft.com/office/drawing/2014/main" id="{1B934518-6CBB-47AF-9A0A-06E960EEE4B8}"/>
                </a:ext>
              </a:extLst>
            </p:cNvPr>
            <p:cNvSpPr txBox="1"/>
            <p:nvPr/>
          </p:nvSpPr>
          <p:spPr>
            <a:xfrm>
              <a:off x="7330836" y="53575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</a:t>
              </a:r>
              <a:r>
                <a:rPr kumimoji="1" lang="en-US" altLang="ko-KR" baseline="-25000" dirty="0" err="1"/>
                <a:t>t</a:t>
              </a:r>
              <a:endParaRPr kumimoji="1" lang="ko-KR" altLang="en-US" baseline="-250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E8805A-4F25-4975-A4D6-12DAE87C6499}"/>
              </a:ext>
            </a:extLst>
          </p:cNvPr>
          <p:cNvGrpSpPr/>
          <p:nvPr/>
        </p:nvGrpSpPr>
        <p:grpSpPr>
          <a:xfrm>
            <a:off x="6677145" y="5742448"/>
            <a:ext cx="720080" cy="504056"/>
            <a:chOff x="5937479" y="5321992"/>
            <a:chExt cx="720080" cy="50405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D6900A5-F18D-4B6A-B1D6-B41568A79EF4}"/>
                </a:ext>
              </a:extLst>
            </p:cNvPr>
            <p:cNvSpPr/>
            <p:nvPr/>
          </p:nvSpPr>
          <p:spPr>
            <a:xfrm>
              <a:off x="5937479" y="53219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텍스트 상자 60">
              <a:extLst>
                <a:ext uri="{FF2B5EF4-FFF2-40B4-BE49-F238E27FC236}">
                  <a16:creationId xmlns:a16="http://schemas.microsoft.com/office/drawing/2014/main" id="{92BC36E9-7978-42EC-AC0E-D8A44EA55D9E}"/>
                </a:ext>
              </a:extLst>
            </p:cNvPr>
            <p:cNvSpPr txBox="1"/>
            <p:nvPr/>
          </p:nvSpPr>
          <p:spPr>
            <a:xfrm>
              <a:off x="6043329" y="5389354"/>
              <a:ext cx="57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t-1</a:t>
              </a:r>
              <a:endParaRPr kumimoji="1" lang="ko-KR" altLang="en-US" baseline="-25000" dirty="0"/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6DDF59E-8F27-4E27-89DB-624F340A55A8}"/>
              </a:ext>
            </a:extLst>
          </p:cNvPr>
          <p:cNvCxnSpPr>
            <a:cxnSpLocks/>
            <a:stCxn id="87" idx="0"/>
            <a:endCxn id="80" idx="2"/>
          </p:cNvCxnSpPr>
          <p:nvPr/>
        </p:nvCxnSpPr>
        <p:spPr>
          <a:xfrm flipH="1" flipV="1">
            <a:off x="7033677" y="5293123"/>
            <a:ext cx="3508" cy="4493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4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Connections form cycles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𝒙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input at time 𝒕</a:t>
            </a:r>
          </a:p>
          <a:p>
            <a:pPr lvl="1"/>
            <a:r>
              <a:rPr kumimoji="1" lang="en-US" altLang="ko-KR" i="1" dirty="0"/>
              <a:t>h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hidden state at time 𝒕</a:t>
            </a:r>
          </a:p>
          <a:p>
            <a:pPr lvl="1"/>
            <a:r>
              <a:rPr kumimoji="1" lang="en-US" altLang="ko-KR" dirty="0"/>
              <a:t>𝒇: is an activation function </a:t>
            </a:r>
          </a:p>
          <a:p>
            <a:pPr lvl="1"/>
            <a:r>
              <a:rPr kumimoji="1" lang="en-US" altLang="ko-KR" dirty="0"/>
              <a:t>U, V, W: network parameters </a:t>
            </a:r>
          </a:p>
          <a:p>
            <a:pPr lvl="2"/>
            <a:r>
              <a:rPr kumimoji="1" lang="en-US" altLang="ko-KR" dirty="0"/>
              <a:t>RNN shares the same parameters across all time steps</a:t>
            </a:r>
          </a:p>
          <a:p>
            <a:pPr lvl="1"/>
            <a:r>
              <a:rPr kumimoji="1" lang="en-US" altLang="ko-KR" i="1" dirty="0"/>
              <a:t>g</a:t>
            </a:r>
            <a:r>
              <a:rPr kumimoji="1" lang="en-US" altLang="ko-KR" dirty="0"/>
              <a:t>: activation function for the output layer</a:t>
            </a:r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406854-E484-4872-9228-000E95DD4E98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38E5EE5-3B5A-4841-9288-11255D4F1DD8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" name="텍스트 상자 6">
              <a:extLst>
                <a:ext uri="{FF2B5EF4-FFF2-40B4-BE49-F238E27FC236}">
                  <a16:creationId xmlns:a16="http://schemas.microsoft.com/office/drawing/2014/main" id="{9734A298-14B0-4D5F-AFAE-7476FB7F9D02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003BA0-4201-4307-925F-AF0AAFD670BF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6CAB5B-0092-4F72-9C56-29F460D8B2C7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1A0C6B1-C703-4CF6-91D5-B30068B09CF1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텍스트 상자 22">
              <a:extLst>
                <a:ext uri="{FF2B5EF4-FFF2-40B4-BE49-F238E27FC236}">
                  <a16:creationId xmlns:a16="http://schemas.microsoft.com/office/drawing/2014/main" id="{CC1C9CFE-9F6D-4FAF-8A13-D2967702F54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94FB8-6523-4DE8-84F0-A2850C51AB4E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6E18E9E-FCD9-4E32-8328-0B5F3400DE06}"/>
              </a:ext>
            </a:extLst>
          </p:cNvPr>
          <p:cNvCxnSpPr>
            <a:stCxn id="32" idx="0"/>
            <a:endCxn id="34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60">
            <a:extLst>
              <a:ext uri="{FF2B5EF4-FFF2-40B4-BE49-F238E27FC236}">
                <a16:creationId xmlns:a16="http://schemas.microsoft.com/office/drawing/2014/main" id="{04796DD7-AAB7-4C79-8E46-57BFC3E70AE6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A1696B-C563-4562-B24D-B222AB4F1335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텍스트 상자 60">
            <a:extLst>
              <a:ext uri="{FF2B5EF4-FFF2-40B4-BE49-F238E27FC236}">
                <a16:creationId xmlns:a16="http://schemas.microsoft.com/office/drawing/2014/main" id="{A5A5235D-BA61-43B2-9F65-F3FA0BD67415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D7A151E-8494-4E82-9CDE-A51ADD6CA28F}"/>
              </a:ext>
            </a:extLst>
          </p:cNvPr>
          <p:cNvCxnSpPr>
            <a:cxnSpLocks/>
            <a:stCxn id="41" idx="3"/>
            <a:endCxn id="32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D0E0DE04-B0C5-43EF-B86E-EA5FA17EC2D0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D0E0DE04-B0C5-43EF-B86E-EA5FA17EC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63807D4E-CC14-4278-8D7E-9B19FB324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63807D4E-CC14-4278-8D7E-9B19FB324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EA839FDF-FFCD-4D70-AAF0-E6A01113D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EA839FDF-FFCD-4D70-AAF0-E6A01113D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27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4F9104-AF1E-4962-A0FF-1CCB393EC178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9DDAB6-9B73-4172-BAAA-B490073A7213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8" name="텍스트 상자 6">
              <a:extLst>
                <a:ext uri="{FF2B5EF4-FFF2-40B4-BE49-F238E27FC236}">
                  <a16:creationId xmlns:a16="http://schemas.microsoft.com/office/drawing/2014/main" id="{4DC899CE-CD4C-446E-BED0-7509EE6E402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4A5B82-7407-4EDD-90C9-0ABF5D19F5EB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5B641D-1CBC-4DA1-AEAE-A9AC22ABF3AA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B75CF23-76FC-4830-8C05-27D65881B837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22">
              <a:extLst>
                <a:ext uri="{FF2B5EF4-FFF2-40B4-BE49-F238E27FC236}">
                  <a16:creationId xmlns:a16="http://schemas.microsoft.com/office/drawing/2014/main" id="{71C26381-290A-4227-A3FC-3C81C6F8D4C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428B9E-BB8B-4845-8178-AC002839E976}"/>
              </a:ext>
            </a:extLst>
          </p:cNvPr>
          <p:cNvCxnSpPr>
            <a:stCxn id="27" idx="0"/>
            <a:endCxn id="29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191FDB-8DFA-48FB-93AC-54C0524CB12A}"/>
              </a:ext>
            </a:extLst>
          </p:cNvPr>
          <p:cNvCxnSpPr>
            <a:stCxn id="29" idx="0"/>
            <a:endCxn id="35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60">
            <a:extLst>
              <a:ext uri="{FF2B5EF4-FFF2-40B4-BE49-F238E27FC236}">
                <a16:creationId xmlns:a16="http://schemas.microsoft.com/office/drawing/2014/main" id="{AC5E6D5A-9F53-4582-8442-5CDBD3427F8F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207942-2D07-4BBF-962F-B2006F891C0B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텍스트 상자 60">
            <a:extLst>
              <a:ext uri="{FF2B5EF4-FFF2-40B4-BE49-F238E27FC236}">
                <a16:creationId xmlns:a16="http://schemas.microsoft.com/office/drawing/2014/main" id="{31352AEA-4152-45D7-A4D0-7CC6DFC1EC98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5EB062F-8982-4E17-ABA6-4B67E76B5C25}"/>
              </a:ext>
            </a:extLst>
          </p:cNvPr>
          <p:cNvCxnSpPr>
            <a:cxnSpLocks/>
            <a:stCxn id="48" idx="3"/>
            <a:endCxn id="29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5AE09F3B-6E09-4534-805B-C38C4B3988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5AE09F3B-6E09-4534-805B-C38C4B398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CA1E61AA-62FF-49C4-81D4-68DFA9CDF3F5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CA1E61AA-62FF-49C4-81D4-68DFA9CDF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E94D2865-B441-4993-AE86-9E6762748CE3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E94D2865-B441-4993-AE86-9E6762748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9DA06153-07F8-4405-9BEB-68CF03631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9DA06153-07F8-4405-9BEB-68CF03631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38880ED-397A-4A55-BB81-646195F987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38880ED-397A-4A55-BB81-646195F98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32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46" idx="0"/>
          </p:cNvCxnSpPr>
          <p:nvPr/>
        </p:nvCxnSpPr>
        <p:spPr>
          <a:xfrm flipV="1">
            <a:off x="2188150" y="535737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185392" y="457622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A826FE-0883-46B3-B40B-3C4FC94078FC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0E4DE8-E186-416A-8C07-5627CFA09513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6">
              <a:extLst>
                <a:ext uri="{FF2B5EF4-FFF2-40B4-BE49-F238E27FC236}">
                  <a16:creationId xmlns:a16="http://schemas.microsoft.com/office/drawing/2014/main" id="{9146CC60-6741-478E-ACA2-36A4CDE854EC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47B78B-ED9B-4877-B9D1-D17FE9F9CBCE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93094D3-7ED3-4591-9F1F-ECA60B540B44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54B7DD0-D481-4F4E-9FAA-02F24DB674B4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7" name="텍스트 상자 22">
              <a:extLst>
                <a:ext uri="{FF2B5EF4-FFF2-40B4-BE49-F238E27FC236}">
                  <a16:creationId xmlns:a16="http://schemas.microsoft.com/office/drawing/2014/main" id="{EF0B5E26-6F0B-4E80-A4A7-A1091A7F8DE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0DFDA2-5D5F-43DA-878B-8D12179B2654}"/>
              </a:ext>
            </a:extLst>
          </p:cNvPr>
          <p:cNvCxnSpPr>
            <a:stCxn id="35" idx="0"/>
            <a:endCxn id="54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7E9C304-6C02-446B-B9B3-43ED9C12B36C}"/>
              </a:ext>
            </a:extLst>
          </p:cNvPr>
          <p:cNvCxnSpPr>
            <a:stCxn id="54" idx="0"/>
            <a:endCxn id="56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60">
            <a:extLst>
              <a:ext uri="{FF2B5EF4-FFF2-40B4-BE49-F238E27FC236}">
                <a16:creationId xmlns:a16="http://schemas.microsoft.com/office/drawing/2014/main" id="{B9A61770-A60B-4587-93A7-9935A34CE0F2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9444A4-150B-4A54-8EA8-282927A4DDDF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텍스트 상자 60">
            <a:extLst>
              <a:ext uri="{FF2B5EF4-FFF2-40B4-BE49-F238E27FC236}">
                <a16:creationId xmlns:a16="http://schemas.microsoft.com/office/drawing/2014/main" id="{2AC12993-206F-417D-9F82-D6BDB2287ED4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D35AD4A-3979-4AF0-A074-054BBCF84B79}"/>
              </a:ext>
            </a:extLst>
          </p:cNvPr>
          <p:cNvCxnSpPr>
            <a:cxnSpLocks/>
            <a:stCxn id="61" idx="3"/>
            <a:endCxn id="54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861AFCB7-3A73-4D05-9606-CE472D5B0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861AFCB7-3A73-4D05-9606-CE472D5B0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E8A8B229-2271-43F9-83F8-ABADA90B5EA6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E8A8B229-2271-43F9-83F8-ABADA90B5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9861E53D-40B2-44C0-82CE-7DEA6BB0BCF3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9861E53D-40B2-44C0-82CE-7DEA6BB0B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2F3CC5C8-1E91-4EF8-A326-2A74D8D9C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2F3CC5C8-1E91-4EF8-A326-2A74D8D9C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311EC714-DBF8-44C5-A194-A7236163E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311EC714-DBF8-44C5-A194-A7236163E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2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0278" y="537057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337520" y="458942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48190" y="510534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EECFC71-0492-4678-9956-BCFBC5C281BE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EEA4657-36F4-490B-8B61-050CBB158BC0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9" name="텍스트 상자 6">
              <a:extLst>
                <a:ext uri="{FF2B5EF4-FFF2-40B4-BE49-F238E27FC236}">
                  <a16:creationId xmlns:a16="http://schemas.microsoft.com/office/drawing/2014/main" id="{056D93C3-BDF2-4642-9B16-86F39F024157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113853-AF43-4825-8344-42097DBBD5F0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AE3B88-A780-4A38-A5ED-A1F5E1CD0AB7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220D1B1-B818-4F57-8CCC-3A0765BB844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5" name="텍스트 상자 22">
              <a:extLst>
                <a:ext uri="{FF2B5EF4-FFF2-40B4-BE49-F238E27FC236}">
                  <a16:creationId xmlns:a16="http://schemas.microsoft.com/office/drawing/2014/main" id="{CD25E1FF-1B08-45EA-837F-66442C793953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209DD0E-02BA-45AE-9C6B-E761FE57167F}"/>
              </a:ext>
            </a:extLst>
          </p:cNvPr>
          <p:cNvCxnSpPr>
            <a:stCxn id="68" idx="0"/>
            <a:endCxn id="70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812B449-ACE0-42F0-93EB-3D39C8ED3DCE}"/>
              </a:ext>
            </a:extLst>
          </p:cNvPr>
          <p:cNvCxnSpPr>
            <a:stCxn id="70" idx="0"/>
            <a:endCxn id="74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60">
            <a:extLst>
              <a:ext uri="{FF2B5EF4-FFF2-40B4-BE49-F238E27FC236}">
                <a16:creationId xmlns:a16="http://schemas.microsoft.com/office/drawing/2014/main" id="{8306E3C9-F245-4570-A031-7CE0955ECCF0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2F1D3F-6694-4970-839D-BEC13066C9D0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텍스트 상자 60">
            <a:extLst>
              <a:ext uri="{FF2B5EF4-FFF2-40B4-BE49-F238E27FC236}">
                <a16:creationId xmlns:a16="http://schemas.microsoft.com/office/drawing/2014/main" id="{5020F781-B1F9-49AC-B15F-1F57F31B3A74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9D50AF9-2F48-45CC-85E2-76CDA9FCEC1D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A4AED07C-6D68-4DBB-9A6C-70DCCF33F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A4AED07C-6D68-4DBB-9A6C-70DCCF33F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A577C348-F736-431B-A8D7-7AE07F944992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A577C348-F736-431B-A8D7-7AE07F944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5897C56C-1685-4C88-B5A2-C675C9021FFB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5897C56C-1685-4C88-B5A2-C675C9021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BAA19173-B976-4AE7-A564-EDE6FE4B73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BAA19173-B976-4AE7-A564-EDE6FE4B7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716212A2-65FB-4C38-9C9A-EAE8AC3BF7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716212A2-65FB-4C38-9C9A-EAE8AC3BF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90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74758" y="538639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572000" y="460524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0318" y="5118545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4F1A13A-91A7-4322-992A-AB37759D25ED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B8AC1A1-4DC7-4F16-B184-AF0C40FB25A4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텍스트 상자 6">
              <a:extLst>
                <a:ext uri="{FF2B5EF4-FFF2-40B4-BE49-F238E27FC236}">
                  <a16:creationId xmlns:a16="http://schemas.microsoft.com/office/drawing/2014/main" id="{22FF9677-3C20-475E-900A-8FD9852DE4CC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B8A745-0A57-4B12-8C47-D4975D9CD411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8FB008B-FD1B-405B-9FFE-3D4077BF1E58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E6B6678-FA75-4173-9E56-655A9B09E7B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6" name="텍스트 상자 22">
              <a:extLst>
                <a:ext uri="{FF2B5EF4-FFF2-40B4-BE49-F238E27FC236}">
                  <a16:creationId xmlns:a16="http://schemas.microsoft.com/office/drawing/2014/main" id="{75C4DBCE-5183-418B-A72B-2C0898B4BB47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6E1C387-7955-4ADC-9A63-98F07D91C660}"/>
              </a:ext>
            </a:extLst>
          </p:cNvPr>
          <p:cNvCxnSpPr>
            <a:stCxn id="60" idx="0"/>
            <a:endCxn id="63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2469E6B-F739-446C-A2A5-FA94310D7B19}"/>
              </a:ext>
            </a:extLst>
          </p:cNvPr>
          <p:cNvCxnSpPr>
            <a:stCxn id="63" idx="0"/>
            <a:endCxn id="75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60">
            <a:extLst>
              <a:ext uri="{FF2B5EF4-FFF2-40B4-BE49-F238E27FC236}">
                <a16:creationId xmlns:a16="http://schemas.microsoft.com/office/drawing/2014/main" id="{33384A56-727A-444F-B63C-38B0ED0AB41D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A6004FD-5B74-4D32-92F2-F6DBEB85EC82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60">
            <a:extLst>
              <a:ext uri="{FF2B5EF4-FFF2-40B4-BE49-F238E27FC236}">
                <a16:creationId xmlns:a16="http://schemas.microsoft.com/office/drawing/2014/main" id="{3495C7C7-6F27-4096-AA2C-AD3F9C3A06D8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D0E44E5-8AE2-4F0F-8A76-E34105A3AC03}"/>
              </a:ext>
            </a:extLst>
          </p:cNvPr>
          <p:cNvCxnSpPr>
            <a:cxnSpLocks/>
            <a:stCxn id="81" idx="3"/>
            <a:endCxn id="63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71A4C19-8688-45CD-854C-B4B44CE61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71A4C19-8688-45CD-854C-B4B44CE61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6F7F1005-F20E-495B-9ECF-7524806F543C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6F7F1005-F20E-495B-9ECF-7524806F5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639DE76E-B98C-40BC-9A4D-F61F134F7D5E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639DE76E-B98C-40BC-9A4D-F61F134F7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2F3FC2FF-1222-4351-B7B7-90BE54D42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2F3FC2FF-1222-4351-B7B7-90BE54D42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A53370AB-9DCE-4BAD-ABC7-5082E3E97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A53370AB-9DCE-4BAD-ABC7-5082E3E97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1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</a:p>
          <a:p>
            <a:r>
              <a:rPr kumimoji="1" lang="en-US" altLang="ko-KR" dirty="0"/>
              <a:t>Long Short-Term Memory (LSTM)</a:t>
            </a:r>
          </a:p>
          <a:p>
            <a:r>
              <a:rPr kumimoji="1" lang="en-US" altLang="ko-KR" dirty="0"/>
              <a:t>Attention Model</a:t>
            </a:r>
          </a:p>
        </p:txBody>
      </p:sp>
    </p:spTree>
    <p:extLst>
      <p:ext uri="{BB962C8B-B14F-4D97-AF65-F5344CB8AC3E}">
        <p14:creationId xmlns:p14="http://schemas.microsoft.com/office/powerpoint/2010/main" val="159549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26886" y="539959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724128" y="461844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34798" y="513436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AD2FD4E-07A4-4466-8CC7-EBFE1DA47C0D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B02B241-09BB-4B1A-B5EF-3313B627A6C7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3" name="텍스트 상자 6">
              <a:extLst>
                <a:ext uri="{FF2B5EF4-FFF2-40B4-BE49-F238E27FC236}">
                  <a16:creationId xmlns:a16="http://schemas.microsoft.com/office/drawing/2014/main" id="{E133DB85-9CEB-4412-800D-C1908448961A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B822C31-E886-465D-BBAB-7C0A788D0032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FC12420-0945-47F5-8811-3E1E72AB6240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24A854E-5CB3-4BDD-9D68-09A4FC82B47F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22">
              <a:extLst>
                <a:ext uri="{FF2B5EF4-FFF2-40B4-BE49-F238E27FC236}">
                  <a16:creationId xmlns:a16="http://schemas.microsoft.com/office/drawing/2014/main" id="{917E25D7-641B-49E8-B442-53EB39B9F6D7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5D2C8E-8BD0-4643-80C1-E458F44F8FAE}"/>
              </a:ext>
            </a:extLst>
          </p:cNvPr>
          <p:cNvCxnSpPr>
            <a:stCxn id="62" idx="0"/>
            <a:endCxn id="64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AB979B-BE35-49FE-95DF-A5AC35B9E5C9}"/>
              </a:ext>
            </a:extLst>
          </p:cNvPr>
          <p:cNvCxnSpPr>
            <a:stCxn id="64" idx="0"/>
            <a:endCxn id="71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텍스트 상자 60">
            <a:extLst>
              <a:ext uri="{FF2B5EF4-FFF2-40B4-BE49-F238E27FC236}">
                <a16:creationId xmlns:a16="http://schemas.microsoft.com/office/drawing/2014/main" id="{75CA89B5-7C77-42E6-8CB3-E88D0F8B2BBB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42F1AE-44FE-47DF-ABC5-B000756608A3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텍스트 상자 60">
            <a:extLst>
              <a:ext uri="{FF2B5EF4-FFF2-40B4-BE49-F238E27FC236}">
                <a16:creationId xmlns:a16="http://schemas.microsoft.com/office/drawing/2014/main" id="{86D2F76C-3D95-45D9-AAA4-479EF17EE732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7991F08-13A3-4629-B324-AB659865EAEC}"/>
              </a:ext>
            </a:extLst>
          </p:cNvPr>
          <p:cNvCxnSpPr>
            <a:cxnSpLocks/>
            <a:stCxn id="88" idx="3"/>
            <a:endCxn id="64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FC205035-0EF1-473A-AB6D-C0D47B766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FC205035-0EF1-473A-AB6D-C0D47B766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62D6A2B1-C5C0-4BD4-A1DE-B9155B4FB0D5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62D6A2B1-C5C0-4BD4-A1DE-B9155B4F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87713E7D-EC8E-40FF-BB68-87572E8E8866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87713E7D-EC8E-40FF-BB68-87572E8E8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DA1C265E-BFFB-4451-8BB6-A47CB015D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DA1C265E-BFFB-4451-8BB6-A47CB015D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55593C91-A650-48D0-9EDF-BEFE346ED8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55593C91-A650-48D0-9EDF-BEFE346E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86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6216" y="490260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57474" y="4193464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1853" y="42033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76256" y="540665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73498" y="462551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2680" y="4969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59" name="직선 화살표 연결선 58"/>
          <p:cNvCxnSpPr>
            <a:stCxn id="74" idx="3"/>
            <a:endCxn id="87" idx="1"/>
          </p:cNvCxnSpPr>
          <p:nvPr/>
        </p:nvCxnSpPr>
        <p:spPr>
          <a:xfrm>
            <a:off x="6086926" y="5147565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EFDFCF1-8742-4FBC-BA30-F2442216F891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13EF608-3931-4625-BC21-981D25AEC0F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텍스트 상자 6">
              <a:extLst>
                <a:ext uri="{FF2B5EF4-FFF2-40B4-BE49-F238E27FC236}">
                  <a16:creationId xmlns:a16="http://schemas.microsoft.com/office/drawing/2014/main" id="{98C129A2-3433-4B1D-B347-FEC4FBB190A0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4345CC-CC5B-4DE5-AACC-6551E179EB71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C44E4D-A481-4633-8DE6-21A79CB20232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4AF62B6-1B3E-4675-9CD9-A58915A6466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8" name="텍스트 상자 22">
              <a:extLst>
                <a:ext uri="{FF2B5EF4-FFF2-40B4-BE49-F238E27FC236}">
                  <a16:creationId xmlns:a16="http://schemas.microsoft.com/office/drawing/2014/main" id="{8F0F40EB-C25F-446D-9E67-DDB45F89186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BF4C8CB-344C-42FD-8F35-DFCA65E2737E}"/>
              </a:ext>
            </a:extLst>
          </p:cNvPr>
          <p:cNvCxnSpPr>
            <a:stCxn id="64" idx="0"/>
            <a:endCxn id="70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B3830F-4B02-481E-857A-0D419AAF057B}"/>
              </a:ext>
            </a:extLst>
          </p:cNvPr>
          <p:cNvCxnSpPr>
            <a:stCxn id="70" idx="0"/>
            <a:endCxn id="77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텍스트 상자 60">
            <a:extLst>
              <a:ext uri="{FF2B5EF4-FFF2-40B4-BE49-F238E27FC236}">
                <a16:creationId xmlns:a16="http://schemas.microsoft.com/office/drawing/2014/main" id="{5A10C65B-17EA-40A2-B532-ADB8EBE7FC3F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8CBAE9-283D-4344-8169-8EEAE193EAC1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텍스트 상자 60">
            <a:extLst>
              <a:ext uri="{FF2B5EF4-FFF2-40B4-BE49-F238E27FC236}">
                <a16:creationId xmlns:a16="http://schemas.microsoft.com/office/drawing/2014/main" id="{AE217F55-E7AE-414B-9BC1-8702DDCF7CE6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4E485CA-0C97-488A-BCCA-DD4E99F149B7}"/>
              </a:ext>
            </a:extLst>
          </p:cNvPr>
          <p:cNvCxnSpPr>
            <a:cxnSpLocks/>
            <a:stCxn id="83" idx="3"/>
            <a:endCxn id="70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44E43BD2-5B08-4B2E-88D5-9FA2CE9DFE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44E43BD2-5B08-4B2E-88D5-9FA2CE9DF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51F2494B-8533-478F-8518-DDC3C1D07712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51F2494B-8533-478F-8518-DDC3C1D07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E2565AC6-F5F2-4236-A0EA-F6D8B4D02721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E2565AC6-F5F2-4236-A0EA-F6D8B4D02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E6492FF8-DFD0-4615-B309-524A8E6D68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E6492FF8-DFD0-4615-B309-524A8E6D6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830C3A6E-2A9C-40ED-9FEA-6DD57FF412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830C3A6E-2A9C-40ED-9FEA-6DD57FF41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3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46" idx="0"/>
          </p:cNvCxnSpPr>
          <p:nvPr/>
        </p:nvCxnSpPr>
        <p:spPr>
          <a:xfrm flipV="1">
            <a:off x="2188150" y="535737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185392" y="457622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0278" y="537057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337520" y="458942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48190" y="510534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74758" y="538639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572000" y="460524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26886" y="539959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724128" y="461844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34798" y="513436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0318" y="5118545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6216" y="490260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57474" y="4193464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1853" y="42033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76256" y="540665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73498" y="462551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4" idx="3"/>
          </p:cNvCxnSpPr>
          <p:nvPr/>
        </p:nvCxnSpPr>
        <p:spPr>
          <a:xfrm>
            <a:off x="6086926" y="5147565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2680" y="4969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B061453-E9B4-4677-B396-5B078B3DABAE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0CC506D-62A3-4BDF-A395-E2CAEC0A8C4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4" name="텍스트 상자 6">
              <a:extLst>
                <a:ext uri="{FF2B5EF4-FFF2-40B4-BE49-F238E27FC236}">
                  <a16:creationId xmlns:a16="http://schemas.microsoft.com/office/drawing/2014/main" id="{3284BC85-7137-4E44-BF8E-F82CDA5B66C1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ED5814-51D2-42A3-A4DC-4E88EECFC446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424A1E2-9722-4B4B-90A9-04AF17D5D876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A4A6033-FD41-473B-B663-F676A9D36EFE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22">
              <a:extLst>
                <a:ext uri="{FF2B5EF4-FFF2-40B4-BE49-F238E27FC236}">
                  <a16:creationId xmlns:a16="http://schemas.microsoft.com/office/drawing/2014/main" id="{A4EE1821-9B76-4CFD-B14D-8F51E40C764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34308AD-74BA-4019-B7F3-777F7CD18025}"/>
              </a:ext>
            </a:extLst>
          </p:cNvPr>
          <p:cNvCxnSpPr>
            <a:stCxn id="84" idx="0"/>
            <a:endCxn id="95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49C6A76-84F4-4737-86CA-2885C90071E4}"/>
              </a:ext>
            </a:extLst>
          </p:cNvPr>
          <p:cNvCxnSpPr>
            <a:stCxn id="95" idx="0"/>
            <a:endCxn id="97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텍스트 상자 60">
            <a:extLst>
              <a:ext uri="{FF2B5EF4-FFF2-40B4-BE49-F238E27FC236}">
                <a16:creationId xmlns:a16="http://schemas.microsoft.com/office/drawing/2014/main" id="{8A137FE2-8433-4C9C-9484-14C3A6C00D78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3912B3-19F9-456A-B072-40CCCE3A9A5F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텍스트 상자 60">
            <a:extLst>
              <a:ext uri="{FF2B5EF4-FFF2-40B4-BE49-F238E27FC236}">
                <a16:creationId xmlns:a16="http://schemas.microsoft.com/office/drawing/2014/main" id="{2D1BFF64-E72B-4C7F-87B6-3D033C22A266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08E8F0B-980F-4221-AE02-BA6D07A853FE}"/>
              </a:ext>
            </a:extLst>
          </p:cNvPr>
          <p:cNvCxnSpPr>
            <a:cxnSpLocks/>
            <a:stCxn id="102" idx="3"/>
            <a:endCxn id="95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364A3795-8A49-4345-A16D-1E3181A141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364A3795-8A49-4345-A16D-1E3181A14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6">
                <a:extLst>
                  <a:ext uri="{FF2B5EF4-FFF2-40B4-BE49-F238E27FC236}">
                    <a16:creationId xmlns:a16="http://schemas.microsoft.com/office/drawing/2014/main" id="{5D0B4409-1BB4-4469-8C24-6D37A8913E10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6">
                <a:extLst>
                  <a:ext uri="{FF2B5EF4-FFF2-40B4-BE49-F238E27FC236}">
                    <a16:creationId xmlns:a16="http://schemas.microsoft.com/office/drawing/2014/main" id="{5D0B4409-1BB4-4469-8C24-6D37A891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6">
                <a:extLst>
                  <a:ext uri="{FF2B5EF4-FFF2-40B4-BE49-F238E27FC236}">
                    <a16:creationId xmlns:a16="http://schemas.microsoft.com/office/drawing/2014/main" id="{0A9539E7-EED4-48C7-904C-D92ED809CD82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6">
                <a:extLst>
                  <a:ext uri="{FF2B5EF4-FFF2-40B4-BE49-F238E27FC236}">
                    <a16:creationId xmlns:a16="http://schemas.microsoft.com/office/drawing/2014/main" id="{0A9539E7-EED4-48C7-904C-D92ED809C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27DAF82E-24B4-4E64-BB05-7897C250B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27DAF82E-24B4-4E64-BB05-7897C250B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A1010AE1-C461-4174-88AE-2C85C7EF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A1010AE1-C461-4174-88AE-2C85C7EFC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05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Long Term Dependency</a:t>
            </a:r>
          </a:p>
          <a:p>
            <a:pPr lvl="1"/>
            <a:r>
              <a:rPr kumimoji="1" lang="en-US" altLang="ko-KR" i="1" dirty="0"/>
              <a:t>x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~</a:t>
            </a:r>
            <a:r>
              <a:rPr kumimoji="1" lang="en-US" altLang="ko-KR" i="1" dirty="0"/>
              <a:t>x</a:t>
            </a:r>
            <a:r>
              <a:rPr kumimoji="1" lang="en-US" altLang="ko-KR" baseline="-25000" dirty="0"/>
              <a:t>t-1</a:t>
            </a:r>
            <a:r>
              <a:rPr kumimoji="1" lang="en-US" altLang="ko-KR" dirty="0"/>
              <a:t> are encoded into </a:t>
            </a:r>
            <a:r>
              <a:rPr kumimoji="1" lang="en-US" altLang="ko-KR" i="1" dirty="0"/>
              <a:t>h</a:t>
            </a:r>
            <a:r>
              <a:rPr kumimoji="1" lang="en-US" altLang="ko-KR" baseline="-25000" dirty="0"/>
              <a:t>t-1</a:t>
            </a:r>
          </a:p>
          <a:p>
            <a:pPr lvl="1"/>
            <a:r>
              <a:rPr kumimoji="1" lang="en-US" altLang="ko-KR" i="1" dirty="0"/>
              <a:t>h</a:t>
            </a:r>
            <a:r>
              <a:rPr kumimoji="1" lang="en-US" altLang="ko-KR" baseline="-25000" dirty="0"/>
              <a:t>t-1</a:t>
            </a:r>
            <a:r>
              <a:rPr kumimoji="1" lang="en-US" altLang="ko-KR" dirty="0"/>
              <a:t> has the information on the past</a:t>
            </a:r>
          </a:p>
          <a:p>
            <a:pPr lvl="1"/>
            <a:r>
              <a:rPr kumimoji="1" lang="en-US" altLang="ko-KR" dirty="0"/>
              <a:t>It is a context to process </a:t>
            </a:r>
            <a:r>
              <a:rPr kumimoji="1" lang="en-US" altLang="ko-KR" i="1" dirty="0" err="1"/>
              <a:t>x</a:t>
            </a:r>
            <a:r>
              <a:rPr kumimoji="1" lang="en-US" altLang="ko-KR" baseline="-25000" dirty="0" err="1"/>
              <a:t>t</a:t>
            </a:r>
            <a:endParaRPr kumimoji="1" lang="en-US" altLang="ko-KR" baseline="-25000" dirty="0"/>
          </a:p>
          <a:p>
            <a:pPr lvl="1"/>
            <a:endParaRPr kumimoji="1" lang="en-US" altLang="ko-KR" baseline="-25000" dirty="0"/>
          </a:p>
          <a:p>
            <a:pPr lvl="1"/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9421" y="45904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23800" y="46003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35405" y="383181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195445" y="433586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31549" y="460365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75928" y="46135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7533" y="384501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7573" y="434906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55485" y="4083838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9756" y="38741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63997" y="3912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66029" y="46194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10408" y="46293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22013" y="386083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82053" y="436488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8157" y="463267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62536" y="46425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74141" y="387403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34181" y="437808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42093" y="4112858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406364" y="39031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50605" y="39413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7613" y="4097040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7527" y="46397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11906" y="46496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23511" y="388109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64769" y="317195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9148" y="318184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83551" y="438515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80793" y="360400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4" idx="3"/>
          </p:cNvCxnSpPr>
          <p:nvPr/>
        </p:nvCxnSpPr>
        <p:spPr>
          <a:xfrm>
            <a:off x="6094221" y="4126060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9975" y="39484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4470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Long Term Dependency of Standard RNN</a:t>
            </a:r>
          </a:p>
          <a:p>
            <a:pPr lvl="1"/>
            <a:r>
              <a:rPr kumimoji="1" lang="en-US" altLang="ko-KR" dirty="0"/>
              <a:t>However, it may exponentially decade or grow</a:t>
            </a:r>
          </a:p>
          <a:p>
            <a:pPr lvl="1"/>
            <a:r>
              <a:rPr kumimoji="1" lang="en-US" altLang="ko-KR" dirty="0"/>
              <a:t>Usually it is limited to 10 steps</a:t>
            </a:r>
            <a:endParaRPr kumimoji="1" lang="ko-KR" altLang="en-US" dirty="0"/>
          </a:p>
        </p:txBody>
      </p:sp>
      <p:sp>
        <p:nvSpPr>
          <p:cNvPr id="139" name="타원 138"/>
          <p:cNvSpPr/>
          <p:nvPr/>
        </p:nvSpPr>
        <p:spPr>
          <a:xfrm>
            <a:off x="1979712" y="459472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0" name="텍스트 상자 139"/>
          <p:cNvSpPr txBox="1"/>
          <p:nvPr/>
        </p:nvSpPr>
        <p:spPr>
          <a:xfrm>
            <a:off x="2024091" y="4604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835696" y="3836079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976954" y="3126941"/>
            <a:ext cx="432048" cy="432048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3" name="텍스트 상자 142"/>
          <p:cNvSpPr txBox="1"/>
          <p:nvPr/>
        </p:nvSpPr>
        <p:spPr>
          <a:xfrm>
            <a:off x="2021333" y="31368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4" name="직선 화살표 연결선 143"/>
          <p:cNvCxnSpPr/>
          <p:nvPr/>
        </p:nvCxnSpPr>
        <p:spPr>
          <a:xfrm flipV="1">
            <a:off x="2195736" y="4340135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H="1" flipV="1">
            <a:off x="2192978" y="3558989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텍스트 상자 146"/>
          <p:cNvSpPr txBox="1"/>
          <p:nvPr/>
        </p:nvSpPr>
        <p:spPr>
          <a:xfrm>
            <a:off x="3176219" y="46178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987824" y="3849281"/>
            <a:ext cx="720080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3129082" y="3140143"/>
            <a:ext cx="432048" cy="43204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0" name="텍스트 상자 149"/>
          <p:cNvSpPr txBox="1"/>
          <p:nvPr/>
        </p:nvSpPr>
        <p:spPr>
          <a:xfrm>
            <a:off x="3173461" y="315003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52" name="직선 화살표 연결선 151"/>
          <p:cNvCxnSpPr/>
          <p:nvPr/>
        </p:nvCxnSpPr>
        <p:spPr>
          <a:xfrm flipH="1" flipV="1">
            <a:off x="3345106" y="357219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82" idx="3"/>
          </p:cNvCxnSpPr>
          <p:nvPr/>
        </p:nvCxnSpPr>
        <p:spPr>
          <a:xfrm>
            <a:off x="2555776" y="4088107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텍스트 상자 153"/>
          <p:cNvSpPr txBox="1"/>
          <p:nvPr/>
        </p:nvSpPr>
        <p:spPr>
          <a:xfrm>
            <a:off x="2020047" y="38783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55" name="텍스트 상자 154"/>
          <p:cNvSpPr txBox="1"/>
          <p:nvPr/>
        </p:nvSpPr>
        <p:spPr>
          <a:xfrm>
            <a:off x="3164288" y="39166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57" name="텍스트 상자 156"/>
          <p:cNvSpPr txBox="1"/>
          <p:nvPr/>
        </p:nvSpPr>
        <p:spPr>
          <a:xfrm>
            <a:off x="4410699" y="4633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222304" y="386509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4363562" y="3155961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0" name="텍스트 상자 159"/>
          <p:cNvSpPr txBox="1"/>
          <p:nvPr/>
        </p:nvSpPr>
        <p:spPr>
          <a:xfrm>
            <a:off x="4407941" y="316585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2" name="직선 화살표 연결선 161"/>
          <p:cNvCxnSpPr/>
          <p:nvPr/>
        </p:nvCxnSpPr>
        <p:spPr>
          <a:xfrm flipH="1" flipV="1">
            <a:off x="4579586" y="3588009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텍스트 상자 163"/>
          <p:cNvSpPr txBox="1"/>
          <p:nvPr/>
        </p:nvSpPr>
        <p:spPr>
          <a:xfrm>
            <a:off x="5562827" y="46468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374432" y="3878301"/>
            <a:ext cx="72008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5515690" y="3169163"/>
            <a:ext cx="432048" cy="43204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7" name="텍스트 상자 166"/>
          <p:cNvSpPr txBox="1"/>
          <p:nvPr/>
        </p:nvSpPr>
        <p:spPr>
          <a:xfrm>
            <a:off x="5560069" y="317905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H="1" flipV="1">
            <a:off x="5731714" y="360121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4942384" y="4117127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텍스트 상자 170"/>
          <p:cNvSpPr txBox="1"/>
          <p:nvPr/>
        </p:nvSpPr>
        <p:spPr>
          <a:xfrm>
            <a:off x="4406655" y="39073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172" name="텍스트 상자 171"/>
          <p:cNvSpPr txBox="1"/>
          <p:nvPr/>
        </p:nvSpPr>
        <p:spPr>
          <a:xfrm>
            <a:off x="5550896" y="39456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3707904" y="4101309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텍스트 상자 174"/>
          <p:cNvSpPr txBox="1"/>
          <p:nvPr/>
        </p:nvSpPr>
        <p:spPr>
          <a:xfrm>
            <a:off x="6712197" y="46539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523802" y="3885366"/>
            <a:ext cx="72008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6665060" y="3176228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8" name="텍스트 상자 177"/>
          <p:cNvSpPr txBox="1"/>
          <p:nvPr/>
        </p:nvSpPr>
        <p:spPr>
          <a:xfrm>
            <a:off x="6709439" y="318611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 flipV="1">
            <a:off x="6881084" y="3608276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6094512" y="4130329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텍스트 상자 181"/>
          <p:cNvSpPr txBox="1"/>
          <p:nvPr/>
        </p:nvSpPr>
        <p:spPr>
          <a:xfrm>
            <a:off x="6700266" y="39527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C6CFA374-B3C7-4CA9-9F39-818BDF289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8534" y="367332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C6CFA374-B3C7-4CA9-9F39-818BDF289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534" y="3673325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8E851D0D-17EB-43CA-9906-A86D6D130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7483" y="372140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8E851D0D-17EB-43CA-9906-A86D6D130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3" y="3721408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CA6F1FB-02F8-415B-A541-3149E0DB8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2244" y="3731977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CA6F1FB-02F8-415B-A541-3149E0DB8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44" y="373197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7A155A-D813-41DA-8574-A5037B113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1770" y="3746273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7A155A-D813-41DA-8574-A5037B113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770" y="3746273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62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Capable of learning long-term dependencies.</a:t>
            </a:r>
          </a:p>
          <a:p>
            <a:pPr lvl="1"/>
            <a:r>
              <a:rPr kumimoji="1" lang="en-US" altLang="ko-KR" dirty="0"/>
              <a:t>LSTM networks introduce a new structure called a memory cell</a:t>
            </a:r>
          </a:p>
          <a:p>
            <a:pPr lvl="2"/>
            <a:r>
              <a:rPr kumimoji="1" lang="en-US" altLang="ko-KR" dirty="0"/>
              <a:t>An LSTM can learn to bridge time intervals in excess of 1000 steps</a:t>
            </a:r>
          </a:p>
          <a:p>
            <a:pPr lvl="1"/>
            <a:r>
              <a:rPr kumimoji="1" lang="en-US" altLang="ko-KR" dirty="0"/>
              <a:t>Gate units that learn to open and close access to the past</a:t>
            </a:r>
          </a:p>
          <a:p>
            <a:pPr lvl="2"/>
            <a:r>
              <a:rPr kumimoji="1" lang="en-US" altLang="ko-KR" dirty="0"/>
              <a:t>Input gate</a:t>
            </a:r>
          </a:p>
          <a:p>
            <a:pPr lvl="2"/>
            <a:r>
              <a:rPr kumimoji="1" lang="en-US" altLang="ko-KR" dirty="0"/>
              <a:t>Forget gate</a:t>
            </a:r>
          </a:p>
          <a:p>
            <a:pPr lvl="2"/>
            <a:r>
              <a:rPr kumimoji="1" lang="en-US" altLang="ko-KR" dirty="0"/>
              <a:t>Output gate</a:t>
            </a:r>
          </a:p>
          <a:p>
            <a:pPr lvl="2"/>
            <a:r>
              <a:rPr kumimoji="1" lang="en-US" altLang="ko-KR" dirty="0"/>
              <a:t>Neuron with a self-recurrent</a:t>
            </a:r>
          </a:p>
          <a:p>
            <a:pPr lvl="1"/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84984"/>
            <a:ext cx="3312368" cy="29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06888" cy="493776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Equations</a:t>
            </a:r>
          </a:p>
          <a:p>
            <a:pPr lvl="1"/>
            <a:r>
              <a:rPr kumimoji="1" lang="en-US" altLang="ko-KR" dirty="0"/>
              <a:t>𝒊: input gate to accept the new </a:t>
            </a:r>
          </a:p>
          <a:p>
            <a:pPr lvl="1"/>
            <a:r>
              <a:rPr kumimoji="1" lang="en-US" altLang="ko-KR" dirty="0"/>
              <a:t>𝒇: forget gate to forget the past</a:t>
            </a:r>
          </a:p>
          <a:p>
            <a:pPr lvl="1"/>
            <a:r>
              <a:rPr kumimoji="1" lang="en-US" altLang="ko-KR" dirty="0"/>
              <a:t>𝒐: output gate, how much of the information will be passed to expose to the next time step.</a:t>
            </a:r>
          </a:p>
          <a:p>
            <a:pPr lvl="1"/>
            <a:r>
              <a:rPr kumimoji="1" lang="en-US" altLang="ko-KR" dirty="0"/>
              <a:t>𝒈: self-recurrent which is equal to standard RNN</a:t>
            </a:r>
          </a:p>
          <a:p>
            <a:pPr lvl="1"/>
            <a:r>
              <a:rPr kumimoji="1" lang="en-US" altLang="ko-KR" dirty="0"/>
              <a:t>𝒄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internal memory </a:t>
            </a:r>
          </a:p>
          <a:p>
            <a:pPr lvl="1"/>
            <a:r>
              <a:rPr kumimoji="1" lang="en-US" altLang="ko-KR" dirty="0"/>
              <a:t>𝒔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hidden state </a:t>
            </a:r>
          </a:p>
          <a:p>
            <a:pPr lvl="1"/>
            <a:r>
              <a:rPr kumimoji="1" lang="en-US" altLang="ko-KR" i="1" dirty="0"/>
              <a:t>𝐲</a:t>
            </a:r>
            <a:r>
              <a:rPr kumimoji="1" lang="en-US" altLang="ko-KR" dirty="0"/>
              <a:t>: final output</a:t>
            </a:r>
          </a:p>
          <a:p>
            <a:pPr lvl="1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451252" y="3773928"/>
                <a:ext cx="3312368" cy="2808311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1" hangingPunct="1">
                  <a:spcBef>
                    <a:spcPts val="18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b="1" kern="1200">
                    <a:solidFill>
                      <a:schemeClr val="accent5">
                        <a:lumMod val="50000"/>
                      </a:schemeClr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1pPr>
                <a:lvl2pPr marL="548640" indent="-274320" algn="l" rtl="0" eaLnBrk="1" latinLnBrk="1" hangingPunct="1">
                  <a:spcBef>
                    <a:spcPts val="6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b="1" kern="1200">
                    <a:solidFill>
                      <a:schemeClr val="accent2">
                        <a:lumMod val="75000"/>
                      </a:schemeClr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2pPr>
                <a:lvl3pPr marL="822960" indent="-228600" algn="l" rtl="0" eaLnBrk="1" latinLnBrk="1" hangingPunct="1">
                  <a:spcBef>
                    <a:spcPts val="6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3pPr>
                <a:lvl4pPr marL="1097280" indent="-228600" algn="l" rtl="0" eaLnBrk="1" latinLnBrk="1" hangingPunct="1">
                  <a:spcBef>
                    <a:spcPts val="6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4pPr>
                <a:lvl5pPr marL="1371600" indent="-228600" algn="l" rtl="0" eaLnBrk="1" latinLnBrk="1" hangingPunct="1">
                  <a:spcBef>
                    <a:spcPts val="6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5pPr>
                <a:lvl6pPr marL="1645920" indent="-182880" algn="l" rtl="0" eaLnBrk="1" latinLnBrk="1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1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1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1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∘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52" y="3773928"/>
                <a:ext cx="3312368" cy="2808311"/>
              </a:xfrm>
              <a:prstGeom prst="rect">
                <a:avLst/>
              </a:prstGeom>
              <a:blipFill rotWithShape="0">
                <a:blip r:embed="rId2"/>
                <a:stretch>
                  <a:fillRect b="-10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14555"/>
            <a:ext cx="2622600" cy="23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92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4F1ECF0-F4EC-4CDD-9B6E-AFB342CCF1C0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3EB53B8-61D2-44C1-B8BE-69C34A83E810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텍스트 상자 6">
              <a:extLst>
                <a:ext uri="{FF2B5EF4-FFF2-40B4-BE49-F238E27FC236}">
                  <a16:creationId xmlns:a16="http://schemas.microsoft.com/office/drawing/2014/main" id="{B19FB4E7-4C02-4EE2-885B-26CDCAA09BDA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66E2619-48B9-4FE4-9927-F060F6F6355A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FB76F36-9420-4A27-A350-7C210541BAE4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D18E662-3ACE-4746-AC13-2EF210C3618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7" name="텍스트 상자 22">
              <a:extLst>
                <a:ext uri="{FF2B5EF4-FFF2-40B4-BE49-F238E27FC236}">
                  <a16:creationId xmlns:a16="http://schemas.microsoft.com/office/drawing/2014/main" id="{89EAF35B-C471-45ED-B97C-A8B31764397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B3D93A3-26B5-4243-BB20-59F6F6DDEA0B}"/>
              </a:ext>
            </a:extLst>
          </p:cNvPr>
          <p:cNvCxnSpPr>
            <a:stCxn id="70" idx="0"/>
            <a:endCxn id="7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9CFFBB8-94A3-4685-AD63-63F56C6CC07C}"/>
              </a:ext>
            </a:extLst>
          </p:cNvPr>
          <p:cNvCxnSpPr>
            <a:stCxn id="74" idx="0"/>
            <a:endCxn id="7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텍스트 상자 60">
            <a:extLst>
              <a:ext uri="{FF2B5EF4-FFF2-40B4-BE49-F238E27FC236}">
                <a16:creationId xmlns:a16="http://schemas.microsoft.com/office/drawing/2014/main" id="{49F7D4B6-4306-4BEC-A4FE-CC5217F0D55A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88DDF1F-9489-403A-885E-1AD9CA590042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60">
            <a:extLst>
              <a:ext uri="{FF2B5EF4-FFF2-40B4-BE49-F238E27FC236}">
                <a16:creationId xmlns:a16="http://schemas.microsoft.com/office/drawing/2014/main" id="{BF580F56-1A02-4DF6-BEBF-0CB5324C3FC4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DB450F6-BBD0-4F44-99A5-1A1B308159F4}"/>
              </a:ext>
            </a:extLst>
          </p:cNvPr>
          <p:cNvCxnSpPr>
            <a:cxnSpLocks/>
            <a:stCxn id="82" idx="3"/>
            <a:endCxn id="7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085A9B0D-4C0A-4DE3-B42B-71B27BC5FEFC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085A9B0D-4C0A-4DE3-B42B-71B27BC5F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C459BEA9-A006-4A6A-980A-CE80525C6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C459BEA9-A006-4A6A-980A-CE80525C6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DE0746E5-CB3C-4AAF-9AD8-06CD329CC7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DE0746E5-CB3C-4AAF-9AD8-06CD329CC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737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136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577062B-302E-44CE-B65A-F0762A3DC676}"/>
              </a:ext>
            </a:extLst>
          </p:cNvPr>
          <p:cNvCxnSpPr>
            <a:cxnSpLocks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FA9617-5408-403F-BB60-C050BFF59B0A}"/>
              </a:ext>
            </a:extLst>
          </p:cNvPr>
          <p:cNvGrpSpPr/>
          <p:nvPr/>
        </p:nvGrpSpPr>
        <p:grpSpPr>
          <a:xfrm>
            <a:off x="2044293" y="2815370"/>
            <a:ext cx="2502340" cy="1371333"/>
            <a:chOff x="2044293" y="2815370"/>
            <a:chExt cx="2502340" cy="1371333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D7E0E59-AEAF-40CA-8E62-5F6DF6DF1241}"/>
                </a:ext>
              </a:extLst>
            </p:cNvPr>
            <p:cNvCxnSpPr>
              <a:cxnSpLocks/>
              <a:stCxn id="28" idx="0"/>
              <a:endCxn id="94" idx="2"/>
            </p:cNvCxnSpPr>
            <p:nvPr/>
          </p:nvCxnSpPr>
          <p:spPr>
            <a:xfrm flipV="1">
              <a:off x="3712520" y="3185500"/>
              <a:ext cx="310989" cy="1001203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A1B6C6D-BA2F-4647-BF76-8617FF2E834F}"/>
                </a:ext>
              </a:extLst>
            </p:cNvPr>
            <p:cNvCxnSpPr>
              <a:cxnSpLocks/>
              <a:stCxn id="50" idx="3"/>
              <a:endCxn id="93" idx="2"/>
            </p:cNvCxnSpPr>
            <p:nvPr/>
          </p:nvCxnSpPr>
          <p:spPr>
            <a:xfrm flipV="1">
              <a:off x="2044293" y="2994109"/>
              <a:ext cx="1787386" cy="4796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86D68A6-A9CB-4FFE-9233-1F29AE923B97}"/>
                </a:ext>
              </a:extLst>
            </p:cNvPr>
            <p:cNvSpPr/>
            <p:nvPr/>
          </p:nvSpPr>
          <p:spPr>
            <a:xfrm>
              <a:off x="3831679" y="2815370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94" name="텍스트 상자 6">
              <a:extLst>
                <a:ext uri="{FF2B5EF4-FFF2-40B4-BE49-F238E27FC236}">
                  <a16:creationId xmlns:a16="http://schemas.microsoft.com/office/drawing/2014/main" id="{B872B1E9-046D-48AF-9D54-2E848B20227F}"/>
                </a:ext>
              </a:extLst>
            </p:cNvPr>
            <p:cNvSpPr txBox="1"/>
            <p:nvPr/>
          </p:nvSpPr>
          <p:spPr>
            <a:xfrm>
              <a:off x="3871063" y="2846946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+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4BB51E8E-27BF-4477-BD1D-6691BF5B0927}"/>
                </a:ext>
              </a:extLst>
            </p:cNvPr>
            <p:cNvCxnSpPr>
              <a:cxnSpLocks/>
              <a:stCxn id="93" idx="6"/>
              <a:endCxn id="53" idx="1"/>
            </p:cNvCxnSpPr>
            <p:nvPr/>
          </p:nvCxnSpPr>
          <p:spPr>
            <a:xfrm flipV="1">
              <a:off x="4189156" y="2990085"/>
              <a:ext cx="357477" cy="4023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76237"/>
            <a:ext cx="1800720" cy="17752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>
            <a:off x="3584426" y="5363266"/>
            <a:ext cx="400157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3F9A66-B583-4EBD-9CE0-38BD76872462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9FF6FA5F-7B15-479F-B4D8-580EAB7B1F44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7" name="텍스트 상자 6">
              <a:extLst>
                <a:ext uri="{FF2B5EF4-FFF2-40B4-BE49-F238E27FC236}">
                  <a16:creationId xmlns:a16="http://schemas.microsoft.com/office/drawing/2014/main" id="{95E9C4D9-35EA-47FB-B956-E4C0FC151F1E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587089B-1D68-408A-BA9B-3C80984B3C1F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00D921A-6BA5-4ABE-B3E1-C04EDAD68479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FEFD2EC0-2DD0-440D-9C5D-F9477E19F1E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F4F5C73-EA4F-4AA2-8D5D-EE7466EA9AD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F9FEF99-36DF-4A47-B775-BAF9CAB135FC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40D205-78B3-8B4E-A899-AF3D5FD3F369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74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Sequential Data</a:t>
            </a:r>
          </a:p>
          <a:p>
            <a:pPr lvl="1"/>
            <a:r>
              <a:rPr kumimoji="1" lang="en-US" altLang="ko-KR" dirty="0"/>
              <a:t>Most of data are sequential</a:t>
            </a:r>
          </a:p>
          <a:p>
            <a:pPr lvl="1"/>
            <a:r>
              <a:rPr kumimoji="1" lang="en-US" altLang="ko-KR" dirty="0"/>
              <a:t>Speech, Text, Image, </a:t>
            </a:r>
            <a:r>
              <a:rPr kumimoji="1" lang="mr-IN" altLang="ko-KR" dirty="0"/>
              <a:t>…</a:t>
            </a:r>
            <a:endParaRPr kumimoji="1" lang="en-US" altLang="ko-KR" dirty="0"/>
          </a:p>
          <a:p>
            <a:r>
              <a:rPr kumimoji="1" lang="en-US" altLang="ko-KR" dirty="0"/>
              <a:t>Deep Learnings for Sequential Data</a:t>
            </a:r>
          </a:p>
          <a:p>
            <a:pPr lvl="1"/>
            <a:r>
              <a:rPr kumimoji="1" lang="en-US" altLang="ko-KR" dirty="0"/>
              <a:t>Convolutional Neural Networks (CNN)</a:t>
            </a:r>
          </a:p>
          <a:p>
            <a:pPr lvl="2"/>
            <a:r>
              <a:rPr kumimoji="1" lang="en-US" altLang="ko-KR" dirty="0"/>
              <a:t>Try to find local features from a sequence</a:t>
            </a:r>
          </a:p>
          <a:p>
            <a:pPr lvl="1"/>
            <a:r>
              <a:rPr kumimoji="1" lang="en-US" altLang="ko-KR" dirty="0"/>
              <a:t>Recurrent Neural Networks: LSTM, GLU</a:t>
            </a:r>
          </a:p>
          <a:p>
            <a:pPr lvl="2"/>
            <a:r>
              <a:rPr kumimoji="1" lang="en-US" altLang="ko-KR" dirty="0"/>
              <a:t>Try to capture the feature of the past</a:t>
            </a:r>
          </a:p>
        </p:txBody>
      </p:sp>
    </p:spTree>
    <p:extLst>
      <p:ext uri="{BB962C8B-B14F-4D97-AF65-F5344CB8AC3E}">
        <p14:creationId xmlns:p14="http://schemas.microsoft.com/office/powerpoint/2010/main" val="14583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94" idx="2"/>
          </p:cNvCxnSpPr>
          <p:nvPr/>
        </p:nvCxnSpPr>
        <p:spPr>
          <a:xfrm flipV="1">
            <a:off x="3712520" y="3185500"/>
            <a:ext cx="310989" cy="100120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76237"/>
            <a:ext cx="1800720" cy="17752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71800" y="5363266"/>
            <a:ext cx="1212783" cy="21499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3F9A66-B583-4EBD-9CE0-38BD76872462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9FF6FA5F-7B15-479F-B4D8-580EAB7B1F44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7" name="텍스트 상자 6">
              <a:extLst>
                <a:ext uri="{FF2B5EF4-FFF2-40B4-BE49-F238E27FC236}">
                  <a16:creationId xmlns:a16="http://schemas.microsoft.com/office/drawing/2014/main" id="{95E9C4D9-35EA-47FB-B956-E4C0FC151F1E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587089B-1D68-408A-BA9B-3C80984B3C1F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00D921A-6BA5-4ABE-B3E1-C04EDAD68479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FEFD2EC0-2DD0-440D-9C5D-F9477E19F1E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F4F5C73-EA4F-4AA2-8D5D-EE7466EA9AD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F9FEF99-36DF-4A47-B775-BAF9CAB135FC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BFD05E-01BA-404F-B968-CEE968471976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5" name="텍스트 상자 60">
            <a:extLst>
              <a:ext uri="{FF2B5EF4-FFF2-40B4-BE49-F238E27FC236}">
                <a16:creationId xmlns:a16="http://schemas.microsoft.com/office/drawing/2014/main" id="{FB1C67EC-F4BC-42B7-8C2A-EB86DD2C5286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A02510-1D59-4D86-A4F4-CB452059196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81FED6E8-643E-44AA-BF5F-C15D6D507E49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68" name="텍스트 상자 6">
            <a:extLst>
              <a:ext uri="{FF2B5EF4-FFF2-40B4-BE49-F238E27FC236}">
                <a16:creationId xmlns:a16="http://schemas.microsoft.com/office/drawing/2014/main" id="{325FC202-832B-4A90-84D7-9784FF2954C2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FF5893-45B8-4672-B949-12F60A692B54}"/>
              </a:ext>
            </a:extLst>
          </p:cNvPr>
          <p:cNvCxnSpPr>
            <a:cxnSpLocks/>
            <a:stCxn id="64" idx="0"/>
            <a:endCxn id="67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9734054-6BBB-4E2D-89FC-6453FB11B46B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08E25B0-E240-40A0-A41B-B2C9821CC382}"/>
              </a:ext>
            </a:extLst>
          </p:cNvPr>
          <p:cNvCxnSpPr>
            <a:cxnSpLocks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9CCFD36-460C-4643-B11B-3B7B6A06702D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34EA6FC-3D53-604E-B928-4541CC3D9B13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09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61443"/>
            <a:ext cx="2634833" cy="32546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71800" y="5371806"/>
            <a:ext cx="1674200" cy="1296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BFD05E-01BA-404F-B968-CEE968471976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5" name="텍스트 상자 60">
            <a:extLst>
              <a:ext uri="{FF2B5EF4-FFF2-40B4-BE49-F238E27FC236}">
                <a16:creationId xmlns:a16="http://schemas.microsoft.com/office/drawing/2014/main" id="{FB1C67EC-F4BC-42B7-8C2A-EB86DD2C5286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A02510-1D59-4D86-A4F4-CB452059196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81FED6E8-643E-44AA-BF5F-C15D6D507E49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68" name="텍스트 상자 6">
            <a:extLst>
              <a:ext uri="{FF2B5EF4-FFF2-40B4-BE49-F238E27FC236}">
                <a16:creationId xmlns:a16="http://schemas.microsoft.com/office/drawing/2014/main" id="{325FC202-832B-4A90-84D7-9784FF2954C2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FF5893-45B8-4672-B949-12F60A692B54}"/>
              </a:ext>
            </a:extLst>
          </p:cNvPr>
          <p:cNvCxnSpPr>
            <a:cxnSpLocks/>
            <a:stCxn id="64" idx="0"/>
            <a:endCxn id="67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9734054-6BBB-4E2D-89FC-6453FB11B46B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9F56E60-DCD0-43F7-B4D0-8FBFCE179942}"/>
              </a:ext>
            </a:extLst>
          </p:cNvPr>
          <p:cNvCxnSpPr>
            <a:cxnSpLocks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54DFEE5-3869-458F-A24D-336C5FE1884A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4616FF6-FDD5-4A29-95A4-FFB9CA30D136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3712520" y="3821401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1CBC7B-04D8-46BE-9E04-9F9DCDAE61B0}"/>
              </a:ext>
            </a:extLst>
          </p:cNvPr>
          <p:cNvSpPr/>
          <p:nvPr/>
        </p:nvSpPr>
        <p:spPr>
          <a:xfrm>
            <a:off x="4258003" y="4178553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6" name="텍스트 상자 60">
            <a:extLst>
              <a:ext uri="{FF2B5EF4-FFF2-40B4-BE49-F238E27FC236}">
                <a16:creationId xmlns:a16="http://schemas.microsoft.com/office/drawing/2014/main" id="{6027EF03-A3BA-432A-9949-A2BB7726ED15}"/>
              </a:ext>
            </a:extLst>
          </p:cNvPr>
          <p:cNvSpPr txBox="1"/>
          <p:nvPr/>
        </p:nvSpPr>
        <p:spPr>
          <a:xfrm>
            <a:off x="4427807" y="4207973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C7B36CE-F459-4879-AC3C-B0A298EE2394}"/>
              </a:ext>
            </a:extLst>
          </p:cNvPr>
          <p:cNvCxnSpPr>
            <a:cxnSpLocks/>
            <a:stCxn id="75" idx="0"/>
            <a:endCxn id="78" idx="5"/>
          </p:cNvCxnSpPr>
          <p:nvPr/>
        </p:nvCxnSpPr>
        <p:spPr>
          <a:xfrm flipH="1" flipV="1">
            <a:off x="4136805" y="3821401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EF9E56B4-67BC-4AE7-A32B-50CC1771AA6E}"/>
              </a:ext>
            </a:extLst>
          </p:cNvPr>
          <p:cNvSpPr/>
          <p:nvPr/>
        </p:nvSpPr>
        <p:spPr>
          <a:xfrm>
            <a:off x="3831679" y="3516275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79" name="텍스트 상자 6">
            <a:extLst>
              <a:ext uri="{FF2B5EF4-FFF2-40B4-BE49-F238E27FC236}">
                <a16:creationId xmlns:a16="http://schemas.microsoft.com/office/drawing/2014/main" id="{E27B2CBD-C6B1-4FB3-96C7-3DC91FB7A94F}"/>
              </a:ext>
            </a:extLst>
          </p:cNvPr>
          <p:cNvSpPr txBox="1"/>
          <p:nvPr/>
        </p:nvSpPr>
        <p:spPr>
          <a:xfrm>
            <a:off x="3887923" y="356702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3AF9C4D-619A-4414-9512-6E543247128D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010417" y="3172847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DC30A6-B9E4-4767-96F6-DAF6974FF791}"/>
              </a:ext>
            </a:extLst>
          </p:cNvPr>
          <p:cNvCxnSpPr>
            <a:cxnSpLocks/>
          </p:cNvCxnSpPr>
          <p:nvPr/>
        </p:nvCxnSpPr>
        <p:spPr>
          <a:xfrm flipV="1">
            <a:off x="4665792" y="4589447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FAB7A58-7AF2-4557-9E98-5E6CBF4987D5}"/>
              </a:ext>
            </a:extLst>
          </p:cNvPr>
          <p:cNvCxnSpPr>
            <a:cxnSpLocks/>
          </p:cNvCxnSpPr>
          <p:nvPr/>
        </p:nvCxnSpPr>
        <p:spPr>
          <a:xfrm flipV="1">
            <a:off x="4446000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B89AB13-1F78-42DD-B562-12A2A24F41D3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4CB3A45-50EE-4204-9086-73E60F2C74A0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89" name="텍스트 상자 6">
              <a:extLst>
                <a:ext uri="{FF2B5EF4-FFF2-40B4-BE49-F238E27FC236}">
                  <a16:creationId xmlns:a16="http://schemas.microsoft.com/office/drawing/2014/main" id="{83780A11-6977-48EB-81E3-7D513427EDFA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7A980E9-6376-4A4C-8864-981B1CD4AA90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88561167-1488-4E24-BDEC-FBCBB0D58A51}"/>
                </a:ext>
              </a:extLst>
            </p:cNvPr>
            <p:cNvCxnSpPr>
              <a:cxnSpLocks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AC4C81AA-248F-4ADD-99EC-D4726BE256A8}"/>
                </a:ext>
              </a:extLst>
            </p:cNvPr>
            <p:cNvCxnSpPr>
              <a:cxnSpLocks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6825BDEF-4B33-4FBB-835A-DAB9A4F4930C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854F18F-4900-45D6-BF37-37087CC2FA4B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2E64403-9D08-2942-9A14-6E118BE08B00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4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1433C-8CE8-4C33-B670-488C81A02FD7}"/>
              </a:ext>
            </a:extLst>
          </p:cNvPr>
          <p:cNvSpPr/>
          <p:nvPr/>
        </p:nvSpPr>
        <p:spPr>
          <a:xfrm>
            <a:off x="5499906" y="4163572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4" name="텍스트 상자 60">
            <a:extLst>
              <a:ext uri="{FF2B5EF4-FFF2-40B4-BE49-F238E27FC236}">
                <a16:creationId xmlns:a16="http://schemas.microsoft.com/office/drawing/2014/main" id="{8AD60CF0-1095-40CF-9BAA-80CD62BAEE5B}"/>
              </a:ext>
            </a:extLst>
          </p:cNvPr>
          <p:cNvSpPr txBox="1"/>
          <p:nvPr/>
        </p:nvSpPr>
        <p:spPr>
          <a:xfrm>
            <a:off x="5632791" y="4192992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58385C-A835-4F11-808F-258878BDD814}"/>
              </a:ext>
            </a:extLst>
          </p:cNvPr>
          <p:cNvCxnSpPr>
            <a:cxnSpLocks/>
          </p:cNvCxnSpPr>
          <p:nvPr/>
        </p:nvCxnSpPr>
        <p:spPr>
          <a:xfrm flipV="1">
            <a:off x="5920715" y="4580536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5397353-E3AB-44AA-B790-A307DC7C3CD8}"/>
              </a:ext>
            </a:extLst>
          </p:cNvPr>
          <p:cNvSpPr/>
          <p:nvPr/>
        </p:nvSpPr>
        <p:spPr>
          <a:xfrm>
            <a:off x="6453178" y="4193189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CDDD9698-9435-444F-831F-61A0B943B4A3}"/>
              </a:ext>
            </a:extLst>
          </p:cNvPr>
          <p:cNvSpPr txBox="1"/>
          <p:nvPr/>
        </p:nvSpPr>
        <p:spPr>
          <a:xfrm>
            <a:off x="6480211" y="4236584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BEAFE8-3620-44E6-B363-4F7DE690CF43}"/>
              </a:ext>
            </a:extLst>
          </p:cNvPr>
          <p:cNvCxnSpPr>
            <a:cxnSpLocks/>
            <a:stCxn id="8" idx="3"/>
            <a:endCxn id="38" idx="2"/>
          </p:cNvCxnSpPr>
          <p:nvPr/>
        </p:nvCxnSpPr>
        <p:spPr>
          <a:xfrm flipV="1">
            <a:off x="6095701" y="4371928"/>
            <a:ext cx="357477" cy="1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100" idx="3"/>
          </p:cNvCxnSpPr>
          <p:nvPr/>
        </p:nvCxnSpPr>
        <p:spPr>
          <a:xfrm flipV="1">
            <a:off x="3712520" y="3821401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7B6978-D910-49AD-B39A-23E3CB01C85B}"/>
              </a:ext>
            </a:extLst>
          </p:cNvPr>
          <p:cNvCxnSpPr>
            <a:cxnSpLocks/>
            <a:stCxn id="38" idx="4"/>
            <a:endCxn id="56" idx="0"/>
          </p:cNvCxnSpPr>
          <p:nvPr/>
        </p:nvCxnSpPr>
        <p:spPr>
          <a:xfrm>
            <a:off x="6631917" y="4550666"/>
            <a:ext cx="0" cy="41704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8D719-1301-4519-B42A-55AB45404C7B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DB7EC3D3-4F7E-4BD8-971C-A7FFA1E25C60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964755-75C6-4C45-B33B-5BEE9C7ECDB9}"/>
              </a:ext>
            </a:extLst>
          </p:cNvPr>
          <p:cNvSpPr/>
          <p:nvPr/>
        </p:nvSpPr>
        <p:spPr>
          <a:xfrm>
            <a:off x="4258003" y="4178553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3" name="텍스트 상자 60">
            <a:extLst>
              <a:ext uri="{FF2B5EF4-FFF2-40B4-BE49-F238E27FC236}">
                <a16:creationId xmlns:a16="http://schemas.microsoft.com/office/drawing/2014/main" id="{C86352D2-59C2-4847-BC3F-F7197A9622F0}"/>
              </a:ext>
            </a:extLst>
          </p:cNvPr>
          <p:cNvSpPr txBox="1"/>
          <p:nvPr/>
        </p:nvSpPr>
        <p:spPr>
          <a:xfrm>
            <a:off x="4427807" y="4207973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  <a:endCxn id="85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D9A90A3-0CDF-42CD-8245-91EB6CA51295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6" name="텍스트 상자 6">
            <a:extLst>
              <a:ext uri="{FF2B5EF4-FFF2-40B4-BE49-F238E27FC236}">
                <a16:creationId xmlns:a16="http://schemas.microsoft.com/office/drawing/2014/main" id="{1C70B3DC-6EBD-4EAF-B006-57EBF563D397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BD8796A-AB30-4EE8-9A34-6E6BAEC75B36}"/>
              </a:ext>
            </a:extLst>
          </p:cNvPr>
          <p:cNvCxnSpPr>
            <a:cxnSpLocks/>
            <a:stCxn id="63" idx="0"/>
            <a:endCxn id="85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12512B-F610-409E-9214-64D2414815AD}"/>
              </a:ext>
            </a:extLst>
          </p:cNvPr>
          <p:cNvCxnSpPr>
            <a:cxnSpLocks/>
            <a:stCxn id="85" idx="6"/>
            <a:endCxn id="93" idx="2"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75831CA-4F05-48F2-9F31-3397B2AEF128}"/>
              </a:ext>
            </a:extLst>
          </p:cNvPr>
          <p:cNvCxnSpPr>
            <a:cxnSpLocks/>
            <a:stCxn id="72" idx="0"/>
            <a:endCxn id="100" idx="5"/>
          </p:cNvCxnSpPr>
          <p:nvPr/>
        </p:nvCxnSpPr>
        <p:spPr>
          <a:xfrm flipH="1" flipV="1">
            <a:off x="4136805" y="3821401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9969C13-32B3-4477-AAC2-66024E346DB9}"/>
              </a:ext>
            </a:extLst>
          </p:cNvPr>
          <p:cNvSpPr/>
          <p:nvPr/>
        </p:nvSpPr>
        <p:spPr>
          <a:xfrm>
            <a:off x="3831679" y="3516275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01" name="텍스트 상자 6">
            <a:extLst>
              <a:ext uri="{FF2B5EF4-FFF2-40B4-BE49-F238E27FC236}">
                <a16:creationId xmlns:a16="http://schemas.microsoft.com/office/drawing/2014/main" id="{5347F52C-8B7B-4BB4-A50F-61DA7B11B77C}"/>
              </a:ext>
            </a:extLst>
          </p:cNvPr>
          <p:cNvSpPr txBox="1"/>
          <p:nvPr/>
        </p:nvSpPr>
        <p:spPr>
          <a:xfrm>
            <a:off x="3887923" y="356702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84A0F5-6CBF-4A98-8C66-C93F32BCF4BD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4010417" y="3172847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FF6FA5F-7B15-479F-B4D8-580EAB7B1F44}"/>
              </a:ext>
            </a:extLst>
          </p:cNvPr>
          <p:cNvSpPr/>
          <p:nvPr/>
        </p:nvSpPr>
        <p:spPr>
          <a:xfrm>
            <a:off x="5559485" y="3418655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17" name="텍스트 상자 6">
            <a:extLst>
              <a:ext uri="{FF2B5EF4-FFF2-40B4-BE49-F238E27FC236}">
                <a16:creationId xmlns:a16="http://schemas.microsoft.com/office/drawing/2014/main" id="{95E9C4D9-35EA-47FB-B956-E4C0FC151F1E}"/>
              </a:ext>
            </a:extLst>
          </p:cNvPr>
          <p:cNvSpPr txBox="1"/>
          <p:nvPr/>
        </p:nvSpPr>
        <p:spPr>
          <a:xfrm>
            <a:off x="5645234" y="342418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587089B-1D68-408A-BA9B-3C80984B3C1F}"/>
              </a:ext>
            </a:extLst>
          </p:cNvPr>
          <p:cNvCxnSpPr>
            <a:cxnSpLocks/>
          </p:cNvCxnSpPr>
          <p:nvPr/>
        </p:nvCxnSpPr>
        <p:spPr>
          <a:xfrm>
            <a:off x="5321167" y="2998904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00D921A-6BA5-4ABE-B3E1-C04EDAD6847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631917" y="3597394"/>
            <a:ext cx="0" cy="5957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E418D09-1BF3-46B2-B7B3-66700EDA7287}"/>
              </a:ext>
            </a:extLst>
          </p:cNvPr>
          <p:cNvCxnSpPr>
            <a:cxnSpLocks/>
          </p:cNvCxnSpPr>
          <p:nvPr/>
        </p:nvCxnSpPr>
        <p:spPr>
          <a:xfrm flipV="1">
            <a:off x="4665792" y="4589447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FC57651-C529-4DB7-98A7-8632153EE44B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65584" y="5354666"/>
            <a:ext cx="2972640" cy="1714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FEFA322-77B3-40CB-98E8-217638C305E9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5BE0DE0-E78C-4CA5-B9E3-359753FD6940}"/>
              </a:ext>
            </a:extLst>
          </p:cNvPr>
          <p:cNvCxnSpPr>
            <a:cxnSpLocks/>
          </p:cNvCxnSpPr>
          <p:nvPr/>
        </p:nvCxnSpPr>
        <p:spPr>
          <a:xfrm flipV="1">
            <a:off x="4446000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F93009C-2603-4A0D-A0AE-E06B988A59D3}"/>
              </a:ext>
            </a:extLst>
          </p:cNvPr>
          <p:cNvCxnSpPr>
            <a:cxnSpLocks/>
          </p:cNvCxnSpPr>
          <p:nvPr/>
        </p:nvCxnSpPr>
        <p:spPr>
          <a:xfrm flipV="1">
            <a:off x="5738224" y="4574948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EF4F5C73-EA4F-4AA2-8D5D-EE7466EA9ADE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5321167" y="3597394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F9FEF99-36DF-4A47-B775-BAF9CAB135FC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6274439" y="3597394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3FF2710-BC22-4318-937A-D0B7DDD0376E}"/>
              </a:ext>
            </a:extLst>
          </p:cNvPr>
          <p:cNvCxnSpPr>
            <a:cxnSpLocks/>
          </p:cNvCxnSpPr>
          <p:nvPr/>
        </p:nvCxnSpPr>
        <p:spPr>
          <a:xfrm>
            <a:off x="5137940" y="3006569"/>
            <a:ext cx="18322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9A70A7D-2F00-D947-A5AC-E49822B07319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81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Preserving Sequence Information</a:t>
            </a:r>
          </a:p>
          <a:p>
            <a:pPr lvl="1"/>
            <a:r>
              <a:rPr kumimoji="1" lang="en-US" altLang="ko-KR" dirty="0"/>
              <a:t>O : entirely open</a:t>
            </a:r>
          </a:p>
          <a:p>
            <a:pPr lvl="1"/>
            <a:r>
              <a:rPr kumimoji="1" lang="en-US" altLang="ko-KR" dirty="0"/>
              <a:t>— : entirely closed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Traditional RNNs are a special case of LSTMs: </a:t>
            </a:r>
          </a:p>
          <a:p>
            <a:pPr lvl="1"/>
            <a:r>
              <a:rPr kumimoji="1" lang="en-US" altLang="ko-KR" dirty="0"/>
              <a:t>Input gate set to 1 (passing all new information) </a:t>
            </a:r>
          </a:p>
          <a:p>
            <a:pPr lvl="1"/>
            <a:r>
              <a:rPr kumimoji="1" lang="en-US" altLang="ko-KR" dirty="0"/>
              <a:t>Forget gate set to 0 (forgetting all of the past)</a:t>
            </a:r>
          </a:p>
          <a:p>
            <a:pPr lvl="1"/>
            <a:r>
              <a:rPr kumimoji="1" lang="en-US" altLang="ko-KR" dirty="0"/>
              <a:t>Output gate set 1 (exposing the entire memory)</a:t>
            </a:r>
          </a:p>
          <a:p>
            <a:endParaRPr kumimoji="1"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904" y="1772816"/>
            <a:ext cx="4464496" cy="247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1968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2AB4F-41E6-41A6-AF89-D0502402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C40B62-4163-4BF0-854D-E4127F97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299D85-701D-4D6B-AFBB-835D6569BA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RNN vs LSTM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C03D44-F53B-4BD7-8834-9C81B3B3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5253781" cy="4027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5BEBE-3398-4279-B017-94DD1E165CB4}"/>
              </a:ext>
            </a:extLst>
          </p:cNvPr>
          <p:cNvSpPr txBox="1"/>
          <p:nvPr/>
        </p:nvSpPr>
        <p:spPr>
          <a:xfrm>
            <a:off x="920048" y="234888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6DF7F-D731-4156-A0B4-339F6CA8B68E}"/>
              </a:ext>
            </a:extLst>
          </p:cNvPr>
          <p:cNvSpPr txBox="1"/>
          <p:nvPr/>
        </p:nvSpPr>
        <p:spPr>
          <a:xfrm>
            <a:off x="947993" y="508518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370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1431863" y="2614425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2955096" y="5831720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5602430" y="5784625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5781169" y="5414648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1433C-8CE8-4C33-B670-488C81A02FD7}"/>
              </a:ext>
            </a:extLst>
          </p:cNvPr>
          <p:cNvSpPr/>
          <p:nvPr/>
        </p:nvSpPr>
        <p:spPr>
          <a:xfrm>
            <a:off x="4649158" y="419345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4" name="텍스트 상자 60">
            <a:extLst>
              <a:ext uri="{FF2B5EF4-FFF2-40B4-BE49-F238E27FC236}">
                <a16:creationId xmlns:a16="http://schemas.microsoft.com/office/drawing/2014/main" id="{8AD60CF0-1095-40CF-9BAA-80CD62BAEE5B}"/>
              </a:ext>
            </a:extLst>
          </p:cNvPr>
          <p:cNvSpPr txBox="1"/>
          <p:nvPr/>
        </p:nvSpPr>
        <p:spPr>
          <a:xfrm>
            <a:off x="4782043" y="4222875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588904" y="4998860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58385C-A835-4F11-808F-258878BDD814}"/>
              </a:ext>
            </a:extLst>
          </p:cNvPr>
          <p:cNvCxnSpPr>
            <a:cxnSpLocks/>
          </p:cNvCxnSpPr>
          <p:nvPr/>
        </p:nvCxnSpPr>
        <p:spPr>
          <a:xfrm flipV="1">
            <a:off x="5069967" y="4610419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2563874" y="4216586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2733678" y="4246005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5397353-E3AB-44AA-B790-A307DC7C3CD8}"/>
              </a:ext>
            </a:extLst>
          </p:cNvPr>
          <p:cNvSpPr/>
          <p:nvPr/>
        </p:nvSpPr>
        <p:spPr>
          <a:xfrm>
            <a:off x="5602430" y="4223072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CDDD9698-9435-444F-831F-61A0B943B4A3}"/>
              </a:ext>
            </a:extLst>
          </p:cNvPr>
          <p:cNvSpPr txBox="1"/>
          <p:nvPr/>
        </p:nvSpPr>
        <p:spPr>
          <a:xfrm>
            <a:off x="5629463" y="4266467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BEAFE8-3620-44E6-B363-4F7DE690CF43}"/>
              </a:ext>
            </a:extLst>
          </p:cNvPr>
          <p:cNvCxnSpPr>
            <a:cxnSpLocks/>
            <a:stCxn id="8" idx="3"/>
            <a:endCxn id="38" idx="2"/>
          </p:cNvCxnSpPr>
          <p:nvPr/>
        </p:nvCxnSpPr>
        <p:spPr>
          <a:xfrm flipV="1">
            <a:off x="5244953" y="4401811"/>
            <a:ext cx="357477" cy="1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100" idx="3"/>
          </p:cNvCxnSpPr>
          <p:nvPr/>
        </p:nvCxnSpPr>
        <p:spPr>
          <a:xfrm flipV="1">
            <a:off x="2861772" y="3851284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597750" y="2820259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3695885" y="2811440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3815044" y="2867175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5483271" y="4997591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5653074" y="502701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7B6978-D910-49AD-B39A-23E3CB01C85B}"/>
              </a:ext>
            </a:extLst>
          </p:cNvPr>
          <p:cNvCxnSpPr>
            <a:cxnSpLocks/>
            <a:stCxn id="38" idx="4"/>
            <a:endCxn id="56" idx="0"/>
          </p:cNvCxnSpPr>
          <p:nvPr/>
        </p:nvCxnSpPr>
        <p:spPr>
          <a:xfrm>
            <a:off x="5781169" y="4580549"/>
            <a:ext cx="0" cy="41704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8D719-1301-4519-B42A-55AB45404C7B}"/>
              </a:ext>
            </a:extLst>
          </p:cNvPr>
          <p:cNvSpPr/>
          <p:nvPr/>
        </p:nvSpPr>
        <p:spPr>
          <a:xfrm>
            <a:off x="1729761" y="4217582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DB7EC3D3-4F7E-4BD8-971C-A7FFA1E25C60}"/>
              </a:ext>
            </a:extLst>
          </p:cNvPr>
          <p:cNvSpPr txBox="1"/>
          <p:nvPr/>
        </p:nvSpPr>
        <p:spPr>
          <a:xfrm>
            <a:off x="1899564" y="4247002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964755-75C6-4C45-B33B-5BEE9C7ECDB9}"/>
              </a:ext>
            </a:extLst>
          </p:cNvPr>
          <p:cNvSpPr/>
          <p:nvPr/>
        </p:nvSpPr>
        <p:spPr>
          <a:xfrm>
            <a:off x="3407255" y="4208436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3" name="텍스트 상자 60">
            <a:extLst>
              <a:ext uri="{FF2B5EF4-FFF2-40B4-BE49-F238E27FC236}">
                <a16:creationId xmlns:a16="http://schemas.microsoft.com/office/drawing/2014/main" id="{C86352D2-59C2-4847-BC3F-F7197A9622F0}"/>
              </a:ext>
            </a:extLst>
          </p:cNvPr>
          <p:cNvSpPr txBox="1"/>
          <p:nvPr/>
        </p:nvSpPr>
        <p:spPr>
          <a:xfrm>
            <a:off x="3577059" y="4237856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  <a:endCxn id="85" idx="2"/>
          </p:cNvCxnSpPr>
          <p:nvPr/>
        </p:nvCxnSpPr>
        <p:spPr>
          <a:xfrm flipV="1">
            <a:off x="1193545" y="3021187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D9A90A3-0CDF-42CD-8245-91EB6CA51295}"/>
              </a:ext>
            </a:extLst>
          </p:cNvPr>
          <p:cNvSpPr/>
          <p:nvPr/>
        </p:nvSpPr>
        <p:spPr>
          <a:xfrm>
            <a:off x="1848920" y="2842449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6" name="텍스트 상자 6">
            <a:extLst>
              <a:ext uri="{FF2B5EF4-FFF2-40B4-BE49-F238E27FC236}">
                <a16:creationId xmlns:a16="http://schemas.microsoft.com/office/drawing/2014/main" id="{1C70B3DC-6EBD-4EAF-B006-57EBF563D397}"/>
              </a:ext>
            </a:extLst>
          </p:cNvPr>
          <p:cNvSpPr txBox="1"/>
          <p:nvPr/>
        </p:nvSpPr>
        <p:spPr>
          <a:xfrm>
            <a:off x="1921052" y="2882819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BD8796A-AB30-4EE8-9A34-6E6BAEC75B36}"/>
              </a:ext>
            </a:extLst>
          </p:cNvPr>
          <p:cNvCxnSpPr>
            <a:cxnSpLocks/>
            <a:stCxn id="63" idx="0"/>
            <a:endCxn id="85" idx="4"/>
          </p:cNvCxnSpPr>
          <p:nvPr/>
        </p:nvCxnSpPr>
        <p:spPr>
          <a:xfrm flipV="1">
            <a:off x="2027659" y="3199926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12512B-F610-409E-9214-64D2414815AD}"/>
              </a:ext>
            </a:extLst>
          </p:cNvPr>
          <p:cNvCxnSpPr>
            <a:cxnSpLocks/>
            <a:stCxn id="85" idx="6"/>
            <a:endCxn id="93" idx="2"/>
          </p:cNvCxnSpPr>
          <p:nvPr/>
        </p:nvCxnSpPr>
        <p:spPr>
          <a:xfrm>
            <a:off x="2206397" y="3021187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2980931" y="2845253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020315" y="287682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75831CA-4F05-48F2-9F31-3397B2AEF128}"/>
              </a:ext>
            </a:extLst>
          </p:cNvPr>
          <p:cNvCxnSpPr>
            <a:cxnSpLocks/>
            <a:stCxn id="72" idx="0"/>
            <a:endCxn id="100" idx="5"/>
          </p:cNvCxnSpPr>
          <p:nvPr/>
        </p:nvCxnSpPr>
        <p:spPr>
          <a:xfrm flipH="1" flipV="1">
            <a:off x="3286057" y="3851284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9969C13-32B3-4477-AAC2-66024E346DB9}"/>
              </a:ext>
            </a:extLst>
          </p:cNvPr>
          <p:cNvSpPr/>
          <p:nvPr/>
        </p:nvSpPr>
        <p:spPr>
          <a:xfrm>
            <a:off x="2980931" y="3546158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01" name="텍스트 상자 6">
            <a:extLst>
              <a:ext uri="{FF2B5EF4-FFF2-40B4-BE49-F238E27FC236}">
                <a16:creationId xmlns:a16="http://schemas.microsoft.com/office/drawing/2014/main" id="{5347F52C-8B7B-4BB4-A50F-61DA7B11B77C}"/>
              </a:ext>
            </a:extLst>
          </p:cNvPr>
          <p:cNvSpPr txBox="1"/>
          <p:nvPr/>
        </p:nvSpPr>
        <p:spPr>
          <a:xfrm>
            <a:off x="3037175" y="3596909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84A0F5-6CBF-4A98-8C66-C93F32BCF4BD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3159669" y="3202730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3338408" y="3019968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FF6FA5F-7B15-479F-B4D8-580EAB7B1F44}"/>
              </a:ext>
            </a:extLst>
          </p:cNvPr>
          <p:cNvSpPr/>
          <p:nvPr/>
        </p:nvSpPr>
        <p:spPr>
          <a:xfrm>
            <a:off x="4708737" y="3448538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17" name="텍스트 상자 6">
            <a:extLst>
              <a:ext uri="{FF2B5EF4-FFF2-40B4-BE49-F238E27FC236}">
                <a16:creationId xmlns:a16="http://schemas.microsoft.com/office/drawing/2014/main" id="{95E9C4D9-35EA-47FB-B956-E4C0FC151F1E}"/>
              </a:ext>
            </a:extLst>
          </p:cNvPr>
          <p:cNvSpPr txBox="1"/>
          <p:nvPr/>
        </p:nvSpPr>
        <p:spPr>
          <a:xfrm>
            <a:off x="4794486" y="345407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587089B-1D68-408A-BA9B-3C80984B3C1F}"/>
              </a:ext>
            </a:extLst>
          </p:cNvPr>
          <p:cNvCxnSpPr>
            <a:cxnSpLocks/>
          </p:cNvCxnSpPr>
          <p:nvPr/>
        </p:nvCxnSpPr>
        <p:spPr>
          <a:xfrm>
            <a:off x="4470419" y="3028787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00D921A-6BA5-4ABE-B3E1-C04EDAD6847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781169" y="3627277"/>
            <a:ext cx="0" cy="5957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EFD2EC0-2DD0-440D-9C5D-F9477E19F1E0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287192" y="3012936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180211" y="5174968"/>
            <a:ext cx="3886003" cy="489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E418D09-1BF3-46B2-B7B3-66700EDA7287}"/>
              </a:ext>
            </a:extLst>
          </p:cNvPr>
          <p:cNvCxnSpPr>
            <a:cxnSpLocks/>
          </p:cNvCxnSpPr>
          <p:nvPr/>
        </p:nvCxnSpPr>
        <p:spPr>
          <a:xfrm flipV="1">
            <a:off x="3815044" y="4619330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2980931" y="4634311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FC57651-C529-4DB7-98A7-8632153EE44B}"/>
              </a:ext>
            </a:extLst>
          </p:cNvPr>
          <p:cNvCxnSpPr>
            <a:cxnSpLocks/>
          </p:cNvCxnSpPr>
          <p:nvPr/>
        </p:nvCxnSpPr>
        <p:spPr>
          <a:xfrm flipV="1">
            <a:off x="2146817" y="4634311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1914836" y="5384549"/>
            <a:ext cx="2972640" cy="171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FEFA322-77B3-40CB-98E8-217638C305E9}"/>
              </a:ext>
            </a:extLst>
          </p:cNvPr>
          <p:cNvCxnSpPr>
            <a:cxnSpLocks/>
          </p:cNvCxnSpPr>
          <p:nvPr/>
        </p:nvCxnSpPr>
        <p:spPr>
          <a:xfrm flipV="1">
            <a:off x="1922964" y="463364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2733678" y="462549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5BE0DE0-E78C-4CA5-B9E3-359753FD6940}"/>
              </a:ext>
            </a:extLst>
          </p:cNvPr>
          <p:cNvCxnSpPr>
            <a:cxnSpLocks/>
          </p:cNvCxnSpPr>
          <p:nvPr/>
        </p:nvCxnSpPr>
        <p:spPr>
          <a:xfrm flipV="1">
            <a:off x="3595252" y="462549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F93009C-2603-4A0D-A0AE-E06B988A59D3}"/>
              </a:ext>
            </a:extLst>
          </p:cNvPr>
          <p:cNvCxnSpPr>
            <a:cxnSpLocks/>
          </p:cNvCxnSpPr>
          <p:nvPr/>
        </p:nvCxnSpPr>
        <p:spPr>
          <a:xfrm flipV="1">
            <a:off x="4887476" y="4604831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33835" y="5401689"/>
            <a:ext cx="0" cy="43003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EF4F5C73-EA4F-4AA2-8D5D-EE7466EA9ADE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4470419" y="3627277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F9FEF99-36DF-4A47-B775-BAF9CAB135FC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5423691" y="3627277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079066" y="5206120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2BEAA0-186E-425C-A8B4-FB775CB4DE23}"/>
              </a:ext>
            </a:extLst>
          </p:cNvPr>
          <p:cNvGrpSpPr/>
          <p:nvPr/>
        </p:nvGrpSpPr>
        <p:grpSpPr>
          <a:xfrm>
            <a:off x="1128964" y="1408024"/>
            <a:ext cx="7998490" cy="1474795"/>
            <a:chOff x="1128964" y="1408024"/>
            <a:chExt cx="7998490" cy="14747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92DA5-7989-46D7-A63A-A067F9136444}"/>
                </a:ext>
              </a:extLst>
            </p:cNvPr>
            <p:cNvSpPr txBox="1"/>
            <p:nvPr/>
          </p:nvSpPr>
          <p:spPr>
            <a:xfrm>
              <a:off x="6296820" y="1408024"/>
              <a:ext cx="2830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5" dirty="0">
                  <a:latin typeface="Arial"/>
                  <a:cs typeface="Arial"/>
                </a:rPr>
                <a:t>Backpropagation from </a:t>
              </a:r>
              <a:r>
                <a:rPr lang="en-US" altLang="ko-KR" spc="30" dirty="0" err="1">
                  <a:latin typeface="Arial"/>
                  <a:cs typeface="Arial"/>
                </a:rPr>
                <a:t>c</a:t>
              </a:r>
              <a:r>
                <a:rPr lang="en-US" altLang="ko-KR" spc="44" baseline="-32407" dirty="0" err="1">
                  <a:latin typeface="Arial"/>
                  <a:cs typeface="Arial"/>
                </a:rPr>
                <a:t>t</a:t>
              </a:r>
              <a:r>
                <a:rPr lang="en-US" altLang="ko-KR" spc="-142" baseline="-32407" dirty="0">
                  <a:latin typeface="Arial"/>
                  <a:cs typeface="Arial"/>
                </a:rPr>
                <a:t> </a:t>
              </a:r>
              <a:r>
                <a:rPr lang="en-US" altLang="ko-KR" spc="-5" dirty="0">
                  <a:latin typeface="Arial"/>
                  <a:cs typeface="Arial"/>
                </a:rPr>
                <a:t>to c</a:t>
              </a:r>
              <a:r>
                <a:rPr lang="en-US" altLang="ko-KR" spc="-7" baseline="-30092" dirty="0">
                  <a:latin typeface="Arial"/>
                  <a:cs typeface="Arial"/>
                </a:rPr>
                <a:t>t-1 </a:t>
              </a:r>
              <a:r>
                <a:rPr lang="en-US" altLang="ko-KR" spc="-5" dirty="0">
                  <a:latin typeface="Arial"/>
                  <a:cs typeface="Arial"/>
                </a:rPr>
                <a:t>only elementwise  </a:t>
              </a:r>
              <a:r>
                <a:rPr lang="en-US" altLang="ko-KR" dirty="0">
                  <a:latin typeface="Arial"/>
                  <a:cs typeface="Arial"/>
                </a:rPr>
                <a:t>multiplication </a:t>
              </a:r>
              <a:r>
                <a:rPr lang="en-US" altLang="ko-KR" spc="-5" dirty="0">
                  <a:latin typeface="Arial"/>
                  <a:cs typeface="Arial"/>
                </a:rPr>
                <a:t>by f, no</a:t>
              </a:r>
              <a:r>
                <a:rPr lang="en-US" altLang="ko-KR" spc="-95" dirty="0">
                  <a:latin typeface="Arial"/>
                  <a:cs typeface="Arial"/>
                </a:rPr>
                <a:t> </a:t>
              </a:r>
              <a:r>
                <a:rPr lang="en-US" altLang="ko-KR" dirty="0">
                  <a:latin typeface="Arial"/>
                  <a:cs typeface="Arial"/>
                </a:rPr>
                <a:t>matrix  multiply </a:t>
              </a:r>
              <a:r>
                <a:rPr lang="en-US" altLang="ko-KR" spc="-5" dirty="0">
                  <a:latin typeface="Arial"/>
                  <a:cs typeface="Arial"/>
                </a:rPr>
                <a:t>by</a:t>
              </a:r>
              <a:r>
                <a:rPr lang="en-US" altLang="ko-KR" spc="-20" dirty="0">
                  <a:latin typeface="Arial"/>
                  <a:cs typeface="Arial"/>
                </a:rPr>
                <a:t> </a:t>
              </a:r>
              <a:r>
                <a:rPr lang="en-US" altLang="ko-KR" dirty="0">
                  <a:latin typeface="Arial"/>
                  <a:cs typeface="Arial"/>
                </a:rPr>
                <a:t>W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E05BA56-419C-468F-9306-833478DB1B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8964" y="2875219"/>
              <a:ext cx="655375" cy="76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743BAD32-5076-4148-8091-AF29E4F6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1816" y="2875219"/>
              <a:ext cx="774534" cy="2804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DBEE895-1233-4092-B67B-252CABAD24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3827" y="2874000"/>
              <a:ext cx="357477" cy="402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6F5DDA8-9ECB-4790-9D65-180E91ABA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7192" y="2842659"/>
              <a:ext cx="2501827" cy="4016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5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886C6-79E9-4BE2-906B-154945E2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5A40E9-5843-448D-90E1-DE050E30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3D41E-B503-4447-B390-63958A23AC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EB84A-6B1A-4E1D-8E0D-389F1B63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39" y="2468419"/>
            <a:ext cx="2592288" cy="1343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A16D70-A7B4-4A19-9BB0-6C535E71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56" y="2468419"/>
            <a:ext cx="2592288" cy="1343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795E5E-7B8F-4FAA-8542-FA8A5BCE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4" y="2468419"/>
            <a:ext cx="2592288" cy="134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E3905-0AF1-4DF1-A8A9-E0123369F295}"/>
              </a:ext>
            </a:extLst>
          </p:cNvPr>
          <p:cNvSpPr txBox="1"/>
          <p:nvPr/>
        </p:nvSpPr>
        <p:spPr>
          <a:xfrm>
            <a:off x="251520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B85AC-B5C8-48C7-A4CB-7E6997FE8843}"/>
              </a:ext>
            </a:extLst>
          </p:cNvPr>
          <p:cNvSpPr txBox="1"/>
          <p:nvPr/>
        </p:nvSpPr>
        <p:spPr>
          <a:xfrm>
            <a:off x="84604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AB9F9-6699-44CE-A92F-02001E109BD7}"/>
              </a:ext>
            </a:extLst>
          </p:cNvPr>
          <p:cNvSpPr txBox="1"/>
          <p:nvPr/>
        </p:nvSpPr>
        <p:spPr>
          <a:xfrm>
            <a:off x="3044452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B455B-6FD8-47B5-AAC6-35024194E42C}"/>
              </a:ext>
            </a:extLst>
          </p:cNvPr>
          <p:cNvSpPr txBox="1"/>
          <p:nvPr/>
        </p:nvSpPr>
        <p:spPr>
          <a:xfrm>
            <a:off x="57023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76C3E-5057-41DB-A769-02133F3A70FB}"/>
              </a:ext>
            </a:extLst>
          </p:cNvPr>
          <p:cNvSpPr txBox="1"/>
          <p:nvPr/>
        </p:nvSpPr>
        <p:spPr>
          <a:xfrm>
            <a:off x="251520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7B6F4-DC27-4E48-9FA4-A6FC530057A3}"/>
              </a:ext>
            </a:extLst>
          </p:cNvPr>
          <p:cNvSpPr txBox="1"/>
          <p:nvPr/>
        </p:nvSpPr>
        <p:spPr>
          <a:xfrm>
            <a:off x="8460406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217DC-E0ED-4D70-A662-AED0BD8C1ADB}"/>
              </a:ext>
            </a:extLst>
          </p:cNvPr>
          <p:cNvSpPr txBox="1"/>
          <p:nvPr/>
        </p:nvSpPr>
        <p:spPr>
          <a:xfrm>
            <a:off x="3044452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436AD-A158-40AF-98BD-1F0F6B36CEF8}"/>
              </a:ext>
            </a:extLst>
          </p:cNvPr>
          <p:cNvSpPr txBox="1"/>
          <p:nvPr/>
        </p:nvSpPr>
        <p:spPr>
          <a:xfrm>
            <a:off x="5724128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18163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886C6-79E9-4BE2-906B-154945E2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5A40E9-5843-448D-90E1-DE050E30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3D41E-B503-4447-B390-63958A23AC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EB84A-6B1A-4E1D-8E0D-389F1B63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39" y="2468419"/>
            <a:ext cx="2592288" cy="1343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A16D70-A7B4-4A19-9BB0-6C535E71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56" y="2468419"/>
            <a:ext cx="2592288" cy="1343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795E5E-7B8F-4FAA-8542-FA8A5BCE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4" y="2468419"/>
            <a:ext cx="2592288" cy="134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E3905-0AF1-4DF1-A8A9-E0123369F295}"/>
              </a:ext>
            </a:extLst>
          </p:cNvPr>
          <p:cNvSpPr txBox="1"/>
          <p:nvPr/>
        </p:nvSpPr>
        <p:spPr>
          <a:xfrm>
            <a:off x="251520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B85AC-B5C8-48C7-A4CB-7E6997FE8843}"/>
              </a:ext>
            </a:extLst>
          </p:cNvPr>
          <p:cNvSpPr txBox="1"/>
          <p:nvPr/>
        </p:nvSpPr>
        <p:spPr>
          <a:xfrm>
            <a:off x="84604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6AEAC1-DF37-442C-89F1-92263B5E43D1}"/>
              </a:ext>
            </a:extLst>
          </p:cNvPr>
          <p:cNvCxnSpPr>
            <a:cxnSpLocks/>
          </p:cNvCxnSpPr>
          <p:nvPr/>
        </p:nvCxnSpPr>
        <p:spPr>
          <a:xfrm flipH="1">
            <a:off x="485496" y="2305058"/>
            <a:ext cx="7899212" cy="2364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EC1E4E2-9DDF-4E30-A9F4-0A1786D08390}"/>
              </a:ext>
            </a:extLst>
          </p:cNvPr>
          <p:cNvGrpSpPr/>
          <p:nvPr/>
        </p:nvGrpSpPr>
        <p:grpSpPr>
          <a:xfrm>
            <a:off x="611560" y="4408242"/>
            <a:ext cx="7918515" cy="1388330"/>
            <a:chOff x="159324" y="3208431"/>
            <a:chExt cx="7918515" cy="138833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1561AD2F-D59F-4F5C-8B67-8C556BAC9798}"/>
                </a:ext>
              </a:extLst>
            </p:cNvPr>
            <p:cNvSpPr/>
            <p:nvPr/>
          </p:nvSpPr>
          <p:spPr>
            <a:xfrm>
              <a:off x="1892996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F2E05017-15B7-46E2-A320-B8D510591FE8}"/>
                </a:ext>
              </a:extLst>
            </p:cNvPr>
            <p:cNvSpPr/>
            <p:nvPr/>
          </p:nvSpPr>
          <p:spPr>
            <a:xfrm>
              <a:off x="1852646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6BEFED3B-59B9-41C8-A7F8-B3D23DAFF50B}"/>
                </a:ext>
              </a:extLst>
            </p:cNvPr>
            <p:cNvSpPr/>
            <p:nvPr/>
          </p:nvSpPr>
          <p:spPr>
            <a:xfrm>
              <a:off x="5553788" y="35953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C23B4D96-68AC-4171-B1CD-4F30BE940BD8}"/>
                </a:ext>
              </a:extLst>
            </p:cNvPr>
            <p:cNvSpPr/>
            <p:nvPr/>
          </p:nvSpPr>
          <p:spPr>
            <a:xfrm>
              <a:off x="5513439" y="35953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0AC1311E-F4A4-43E0-89B7-765A5D79024B}"/>
                </a:ext>
              </a:extLst>
            </p:cNvPr>
            <p:cNvSpPr/>
            <p:nvPr/>
          </p:nvSpPr>
          <p:spPr>
            <a:xfrm>
              <a:off x="2433155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D4E97BD4-C4B3-40DA-A026-A99B433AB105}"/>
                </a:ext>
              </a:extLst>
            </p:cNvPr>
            <p:cNvSpPr/>
            <p:nvPr/>
          </p:nvSpPr>
          <p:spPr>
            <a:xfrm>
              <a:off x="2392805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6C5CC4A7-E9AD-4DDE-B4E6-E771984BC52A}"/>
                </a:ext>
              </a:extLst>
            </p:cNvPr>
            <p:cNvSpPr/>
            <p:nvPr/>
          </p:nvSpPr>
          <p:spPr>
            <a:xfrm>
              <a:off x="2010916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FBE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8AB06E3D-ECF8-43BA-9911-46BBA60C6F65}"/>
                </a:ext>
              </a:extLst>
            </p:cNvPr>
            <p:cNvSpPr/>
            <p:nvPr/>
          </p:nvSpPr>
          <p:spPr>
            <a:xfrm>
              <a:off x="1970565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1A5210DA-B3A7-40E5-8CF1-8606A811DFA3}"/>
                </a:ext>
              </a:extLst>
            </p:cNvPr>
            <p:cNvSpPr/>
            <p:nvPr/>
          </p:nvSpPr>
          <p:spPr>
            <a:xfrm>
              <a:off x="5435864" y="35902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E9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CC6E44B9-7F70-49E3-B364-D76BA0DA2131}"/>
                </a:ext>
              </a:extLst>
            </p:cNvPr>
            <p:cNvSpPr/>
            <p:nvPr/>
          </p:nvSpPr>
          <p:spPr>
            <a:xfrm>
              <a:off x="5395514" y="35902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B8A9196A-48C0-4E65-BE7E-E4470A8A69CD}"/>
                </a:ext>
              </a:extLst>
            </p:cNvPr>
            <p:cNvSpPr/>
            <p:nvPr/>
          </p:nvSpPr>
          <p:spPr>
            <a:xfrm>
              <a:off x="2128498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15AF9B8C-4567-4740-B02C-2106A5CB3AE2}"/>
                </a:ext>
              </a:extLst>
            </p:cNvPr>
            <p:cNvSpPr/>
            <p:nvPr/>
          </p:nvSpPr>
          <p:spPr>
            <a:xfrm>
              <a:off x="2088148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EAFDB959-1239-455D-B34E-5C00BF146FB5}"/>
                </a:ext>
              </a:extLst>
            </p:cNvPr>
            <p:cNvSpPr/>
            <p:nvPr/>
          </p:nvSpPr>
          <p:spPr>
            <a:xfrm>
              <a:off x="2319272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4AEF8C21-417A-4587-A251-7EE074A6406E}"/>
                </a:ext>
              </a:extLst>
            </p:cNvPr>
            <p:cNvSpPr/>
            <p:nvPr/>
          </p:nvSpPr>
          <p:spPr>
            <a:xfrm>
              <a:off x="2278922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852C9C95-E59B-418D-A934-549F6CB3DBDA}"/>
                </a:ext>
              </a:extLst>
            </p:cNvPr>
            <p:cNvSpPr/>
            <p:nvPr/>
          </p:nvSpPr>
          <p:spPr>
            <a:xfrm>
              <a:off x="2359622" y="409244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756771A9-CF56-43B9-AAFF-508AF5CAEF5E}"/>
                </a:ext>
              </a:extLst>
            </p:cNvPr>
            <p:cNvSpPr/>
            <p:nvPr/>
          </p:nvSpPr>
          <p:spPr>
            <a:xfrm>
              <a:off x="2205445" y="40691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8" y="44961"/>
                  </a:lnTo>
                  <a:lnTo>
                    <a:pt x="5403" y="39946"/>
                  </a:lnTo>
                  <a:lnTo>
                    <a:pt x="1449" y="32508"/>
                  </a:lnTo>
                  <a:lnTo>
                    <a:pt x="0" y="23399"/>
                  </a:lnTo>
                  <a:lnTo>
                    <a:pt x="1449" y="14290"/>
                  </a:lnTo>
                  <a:lnTo>
                    <a:pt x="5403" y="6853"/>
                  </a:lnTo>
                  <a:lnTo>
                    <a:pt x="11268" y="1838"/>
                  </a:lnTo>
                  <a:lnTo>
                    <a:pt x="18449" y="0"/>
                  </a:lnTo>
                  <a:lnTo>
                    <a:pt x="25631" y="1838"/>
                  </a:lnTo>
                  <a:lnTo>
                    <a:pt x="31496" y="6853"/>
                  </a:lnTo>
                  <a:lnTo>
                    <a:pt x="35450" y="14290"/>
                  </a:lnTo>
                  <a:lnTo>
                    <a:pt x="36899" y="23399"/>
                  </a:lnTo>
                  <a:lnTo>
                    <a:pt x="35450" y="32508"/>
                  </a:lnTo>
                  <a:lnTo>
                    <a:pt x="31496" y="39946"/>
                  </a:lnTo>
                  <a:lnTo>
                    <a:pt x="25631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2B677256-B642-4A16-978C-D694B72ECFCD}"/>
                </a:ext>
              </a:extLst>
            </p:cNvPr>
            <p:cNvSpPr/>
            <p:nvPr/>
          </p:nvSpPr>
          <p:spPr>
            <a:xfrm>
              <a:off x="2205445" y="40691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1" y="1838"/>
                  </a:lnTo>
                  <a:lnTo>
                    <a:pt x="31496" y="6853"/>
                  </a:lnTo>
                  <a:lnTo>
                    <a:pt x="35450" y="14290"/>
                  </a:lnTo>
                  <a:lnTo>
                    <a:pt x="36899" y="23399"/>
                  </a:lnTo>
                  <a:lnTo>
                    <a:pt x="35450" y="32508"/>
                  </a:lnTo>
                  <a:lnTo>
                    <a:pt x="31496" y="39946"/>
                  </a:lnTo>
                  <a:lnTo>
                    <a:pt x="25631" y="44961"/>
                  </a:lnTo>
                  <a:lnTo>
                    <a:pt x="18449" y="46799"/>
                  </a:lnTo>
                  <a:lnTo>
                    <a:pt x="11268" y="44961"/>
                  </a:lnTo>
                  <a:lnTo>
                    <a:pt x="5403" y="39946"/>
                  </a:lnTo>
                  <a:lnTo>
                    <a:pt x="1449" y="32508"/>
                  </a:lnTo>
                  <a:lnTo>
                    <a:pt x="0" y="23399"/>
                  </a:lnTo>
                  <a:lnTo>
                    <a:pt x="1449" y="14290"/>
                  </a:lnTo>
                  <a:lnTo>
                    <a:pt x="5403" y="6853"/>
                  </a:lnTo>
                  <a:lnTo>
                    <a:pt x="11268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E8920EC0-4D76-4531-82DE-518DDB32DDF2}"/>
                </a:ext>
              </a:extLst>
            </p:cNvPr>
            <p:cNvSpPr/>
            <p:nvPr/>
          </p:nvSpPr>
          <p:spPr>
            <a:xfrm>
              <a:off x="2168848" y="40924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FFD1702B-DBE2-4DE0-AEA4-2E356F7FC8A4}"/>
                </a:ext>
              </a:extLst>
            </p:cNvPr>
            <p:cNvSpPr/>
            <p:nvPr/>
          </p:nvSpPr>
          <p:spPr>
            <a:xfrm>
              <a:off x="2242345" y="40925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BF791496-8D14-4552-BC92-9E04E81980BC}"/>
                </a:ext>
              </a:extLst>
            </p:cNvPr>
            <p:cNvSpPr/>
            <p:nvPr/>
          </p:nvSpPr>
          <p:spPr>
            <a:xfrm>
              <a:off x="2504619" y="40691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00349283-9DA2-44CF-97C8-0AE457806B2A}"/>
                </a:ext>
              </a:extLst>
            </p:cNvPr>
            <p:cNvSpPr/>
            <p:nvPr/>
          </p:nvSpPr>
          <p:spPr>
            <a:xfrm>
              <a:off x="2504619" y="40691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821605F8-1399-47F4-B5BF-A87060558CF6}"/>
                </a:ext>
              </a:extLst>
            </p:cNvPr>
            <p:cNvSpPr/>
            <p:nvPr/>
          </p:nvSpPr>
          <p:spPr>
            <a:xfrm>
              <a:off x="2473505" y="409244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18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551B2300-A8A2-4C17-8632-AF89A12397EF}"/>
                </a:ext>
              </a:extLst>
            </p:cNvPr>
            <p:cNvSpPr/>
            <p:nvPr/>
          </p:nvSpPr>
          <p:spPr>
            <a:xfrm>
              <a:off x="2223960" y="3395668"/>
              <a:ext cx="299720" cy="721360"/>
            </a:xfrm>
            <a:custGeom>
              <a:avLst/>
              <a:gdLst/>
              <a:ahLst/>
              <a:cxnLst/>
              <a:rect l="l" t="t" r="r" b="b"/>
              <a:pathLst>
                <a:path w="299719" h="721360">
                  <a:moveTo>
                    <a:pt x="299109" y="720248"/>
                  </a:moveTo>
                  <a:lnTo>
                    <a:pt x="298251" y="652812"/>
                  </a:lnTo>
                  <a:lnTo>
                    <a:pt x="295749" y="585902"/>
                  </a:lnTo>
                  <a:lnTo>
                    <a:pt x="291714" y="520046"/>
                  </a:lnTo>
                  <a:lnTo>
                    <a:pt x="286255" y="455771"/>
                  </a:lnTo>
                  <a:lnTo>
                    <a:pt x="279482" y="393607"/>
                  </a:lnTo>
                  <a:lnTo>
                    <a:pt x="271503" y="334079"/>
                  </a:lnTo>
                  <a:lnTo>
                    <a:pt x="262429" y="277718"/>
                  </a:lnTo>
                  <a:lnTo>
                    <a:pt x="252370" y="225049"/>
                  </a:lnTo>
                  <a:lnTo>
                    <a:pt x="241434" y="176602"/>
                  </a:lnTo>
                  <a:lnTo>
                    <a:pt x="229731" y="132903"/>
                  </a:lnTo>
                  <a:lnTo>
                    <a:pt x="217371" y="94481"/>
                  </a:lnTo>
                  <a:lnTo>
                    <a:pt x="191118" y="35580"/>
                  </a:lnTo>
                  <a:lnTo>
                    <a:pt x="163551" y="4119"/>
                  </a:lnTo>
                  <a:lnTo>
                    <a:pt x="149549" y="0"/>
                  </a:lnTo>
                  <a:lnTo>
                    <a:pt x="135547" y="4148"/>
                  </a:lnTo>
                  <a:lnTo>
                    <a:pt x="107981" y="35665"/>
                  </a:lnTo>
                  <a:lnTo>
                    <a:pt x="81730" y="94627"/>
                  </a:lnTo>
                  <a:lnTo>
                    <a:pt x="69371" y="133080"/>
                  </a:lnTo>
                  <a:lnTo>
                    <a:pt x="57669" y="176811"/>
                  </a:lnTo>
                  <a:lnTo>
                    <a:pt x="46734" y="225293"/>
                  </a:lnTo>
                  <a:lnTo>
                    <a:pt x="36675" y="277997"/>
                  </a:lnTo>
                  <a:lnTo>
                    <a:pt x="27602" y="334397"/>
                  </a:lnTo>
                  <a:lnTo>
                    <a:pt x="19624" y="393965"/>
                  </a:lnTo>
                  <a:lnTo>
                    <a:pt x="12851" y="456172"/>
                  </a:lnTo>
                  <a:lnTo>
                    <a:pt x="7393" y="520492"/>
                  </a:lnTo>
                  <a:lnTo>
                    <a:pt x="3359" y="586396"/>
                  </a:lnTo>
                  <a:lnTo>
                    <a:pt x="858" y="653357"/>
                  </a:lnTo>
                  <a:lnTo>
                    <a:pt x="0" y="7208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0D748ADF-0612-458B-87F5-47F3C1D4DFB7}"/>
                </a:ext>
              </a:extLst>
            </p:cNvPr>
            <p:cNvSpPr/>
            <p:nvPr/>
          </p:nvSpPr>
          <p:spPr>
            <a:xfrm>
              <a:off x="2729494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F1EE27C7-5159-44CB-9C8B-35AD16371248}"/>
                </a:ext>
              </a:extLst>
            </p:cNvPr>
            <p:cNvSpPr/>
            <p:nvPr/>
          </p:nvSpPr>
          <p:spPr>
            <a:xfrm>
              <a:off x="268914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17171B30-C8E4-4DCD-A4BA-3FDB0C1CE27E}"/>
                </a:ext>
              </a:extLst>
            </p:cNvPr>
            <p:cNvSpPr/>
            <p:nvPr/>
          </p:nvSpPr>
          <p:spPr>
            <a:xfrm>
              <a:off x="2615594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029F961E-2B38-4DF4-96C7-25D4F6A7BB6F}"/>
                </a:ext>
              </a:extLst>
            </p:cNvPr>
            <p:cNvSpPr/>
            <p:nvPr/>
          </p:nvSpPr>
          <p:spPr>
            <a:xfrm>
              <a:off x="257524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28AAFEB4-B096-48A6-86BF-85A74C49C139}"/>
                </a:ext>
              </a:extLst>
            </p:cNvPr>
            <p:cNvSpPr/>
            <p:nvPr/>
          </p:nvSpPr>
          <p:spPr>
            <a:xfrm>
              <a:off x="2655944" y="40903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8">
              <a:extLst>
                <a:ext uri="{FF2B5EF4-FFF2-40B4-BE49-F238E27FC236}">
                  <a16:creationId xmlns:a16="http://schemas.microsoft.com/office/drawing/2014/main" id="{93906609-700F-4DE5-863D-B65CB0CD8F6A}"/>
                </a:ext>
              </a:extLst>
            </p:cNvPr>
            <p:cNvSpPr/>
            <p:nvPr/>
          </p:nvSpPr>
          <p:spPr>
            <a:xfrm>
              <a:off x="2541519" y="4090416"/>
              <a:ext cx="33655" cy="2540"/>
            </a:xfrm>
            <a:custGeom>
              <a:avLst/>
              <a:gdLst/>
              <a:ahLst/>
              <a:cxnLst/>
              <a:rect l="l" t="t" r="r" b="b"/>
              <a:pathLst>
                <a:path w="33655" h="2539">
                  <a:moveTo>
                    <a:pt x="0" y="20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9">
              <a:extLst>
                <a:ext uri="{FF2B5EF4-FFF2-40B4-BE49-F238E27FC236}">
                  <a16:creationId xmlns:a16="http://schemas.microsoft.com/office/drawing/2014/main" id="{E49B1011-406F-46D1-BBBD-52A9F92B228D}"/>
                </a:ext>
              </a:extLst>
            </p:cNvPr>
            <p:cNvSpPr/>
            <p:nvPr/>
          </p:nvSpPr>
          <p:spPr>
            <a:xfrm>
              <a:off x="2805219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0">
              <a:extLst>
                <a:ext uri="{FF2B5EF4-FFF2-40B4-BE49-F238E27FC236}">
                  <a16:creationId xmlns:a16="http://schemas.microsoft.com/office/drawing/2014/main" id="{29B37E76-BF15-451B-B0BE-DDDFA001C5CB}"/>
                </a:ext>
              </a:extLst>
            </p:cNvPr>
            <p:cNvSpPr/>
            <p:nvPr/>
          </p:nvSpPr>
          <p:spPr>
            <a:xfrm>
              <a:off x="2805219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1">
              <a:extLst>
                <a:ext uri="{FF2B5EF4-FFF2-40B4-BE49-F238E27FC236}">
                  <a16:creationId xmlns:a16="http://schemas.microsoft.com/office/drawing/2014/main" id="{996F201B-6CDF-4C71-ABED-E43EF0CD7089}"/>
                </a:ext>
              </a:extLst>
            </p:cNvPr>
            <p:cNvSpPr/>
            <p:nvPr/>
          </p:nvSpPr>
          <p:spPr>
            <a:xfrm>
              <a:off x="2769844" y="40903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0"/>
                  </a:moveTo>
                  <a:lnTo>
                    <a:pt x="353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2">
              <a:extLst>
                <a:ext uri="{FF2B5EF4-FFF2-40B4-BE49-F238E27FC236}">
                  <a16:creationId xmlns:a16="http://schemas.microsoft.com/office/drawing/2014/main" id="{9FC5A7A7-B0A3-42D7-BC6A-62A69A41B60F}"/>
                </a:ext>
              </a:extLst>
            </p:cNvPr>
            <p:cNvSpPr/>
            <p:nvPr/>
          </p:nvSpPr>
          <p:spPr>
            <a:xfrm>
              <a:off x="2842119" y="40909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3">
              <a:extLst>
                <a:ext uri="{FF2B5EF4-FFF2-40B4-BE49-F238E27FC236}">
                  <a16:creationId xmlns:a16="http://schemas.microsoft.com/office/drawing/2014/main" id="{2F993B24-B3E1-4E27-BEED-7626E576D18D}"/>
                </a:ext>
              </a:extLst>
            </p:cNvPr>
            <p:cNvSpPr/>
            <p:nvPr/>
          </p:nvSpPr>
          <p:spPr>
            <a:xfrm>
              <a:off x="2523069" y="3360918"/>
              <a:ext cx="300990" cy="755015"/>
            </a:xfrm>
            <a:custGeom>
              <a:avLst/>
              <a:gdLst/>
              <a:ahLst/>
              <a:cxnLst/>
              <a:rect l="l" t="t" r="r" b="b"/>
              <a:pathLst>
                <a:path w="300989" h="755014">
                  <a:moveTo>
                    <a:pt x="0" y="754998"/>
                  </a:moveTo>
                  <a:lnTo>
                    <a:pt x="862" y="684311"/>
                  </a:lnTo>
                  <a:lnTo>
                    <a:pt x="3375" y="614180"/>
                  </a:lnTo>
                  <a:lnTo>
                    <a:pt x="7430" y="545158"/>
                  </a:lnTo>
                  <a:lnTo>
                    <a:pt x="12916" y="477797"/>
                  </a:lnTo>
                  <a:lnTo>
                    <a:pt x="19723" y="412648"/>
                  </a:lnTo>
                  <a:lnTo>
                    <a:pt x="27740" y="350265"/>
                  </a:lnTo>
                  <a:lnTo>
                    <a:pt x="36859" y="291199"/>
                  </a:lnTo>
                  <a:lnTo>
                    <a:pt x="46968" y="236002"/>
                  </a:lnTo>
                  <a:lnTo>
                    <a:pt x="57958" y="185227"/>
                  </a:lnTo>
                  <a:lnTo>
                    <a:pt x="69719" y="139427"/>
                  </a:lnTo>
                  <a:lnTo>
                    <a:pt x="82140" y="99152"/>
                  </a:lnTo>
                  <a:lnTo>
                    <a:pt x="108523" y="37390"/>
                  </a:lnTo>
                  <a:lnTo>
                    <a:pt x="136227" y="4360"/>
                  </a:lnTo>
                  <a:lnTo>
                    <a:pt x="150299" y="0"/>
                  </a:lnTo>
                  <a:lnTo>
                    <a:pt x="164371" y="4294"/>
                  </a:lnTo>
                  <a:lnTo>
                    <a:pt x="192076" y="37186"/>
                  </a:lnTo>
                  <a:lnTo>
                    <a:pt x="218459" y="98800"/>
                  </a:lnTo>
                  <a:lnTo>
                    <a:pt x="230880" y="138996"/>
                  </a:lnTo>
                  <a:lnTo>
                    <a:pt x="242640" y="184714"/>
                  </a:lnTo>
                  <a:lnTo>
                    <a:pt x="253630" y="235402"/>
                  </a:lnTo>
                  <a:lnTo>
                    <a:pt x="263740" y="290507"/>
                  </a:lnTo>
                  <a:lnTo>
                    <a:pt x="272858" y="349477"/>
                  </a:lnTo>
                  <a:lnTo>
                    <a:pt x="280876" y="411758"/>
                  </a:lnTo>
                  <a:lnTo>
                    <a:pt x="287683" y="476798"/>
                  </a:lnTo>
                  <a:lnTo>
                    <a:pt x="293168" y="544045"/>
                  </a:lnTo>
                  <a:lnTo>
                    <a:pt x="297223" y="612946"/>
                  </a:lnTo>
                  <a:lnTo>
                    <a:pt x="299737" y="682948"/>
                  </a:lnTo>
                  <a:lnTo>
                    <a:pt x="300599" y="7534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4">
              <a:extLst>
                <a:ext uri="{FF2B5EF4-FFF2-40B4-BE49-F238E27FC236}">
                  <a16:creationId xmlns:a16="http://schemas.microsoft.com/office/drawing/2014/main" id="{1A7C1DE9-4772-44D4-9FDF-472FD730BF6D}"/>
                </a:ext>
              </a:extLst>
            </p:cNvPr>
            <p:cNvSpPr/>
            <p:nvPr/>
          </p:nvSpPr>
          <p:spPr>
            <a:xfrm>
              <a:off x="3030143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5">
              <a:extLst>
                <a:ext uri="{FF2B5EF4-FFF2-40B4-BE49-F238E27FC236}">
                  <a16:creationId xmlns:a16="http://schemas.microsoft.com/office/drawing/2014/main" id="{B33BDF8E-40A1-4C7C-B11D-C28281659DC3}"/>
                </a:ext>
              </a:extLst>
            </p:cNvPr>
            <p:cNvSpPr/>
            <p:nvPr/>
          </p:nvSpPr>
          <p:spPr>
            <a:xfrm>
              <a:off x="298979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6">
              <a:extLst>
                <a:ext uri="{FF2B5EF4-FFF2-40B4-BE49-F238E27FC236}">
                  <a16:creationId xmlns:a16="http://schemas.microsoft.com/office/drawing/2014/main" id="{F84965C5-0419-4B45-B9CC-C1A31731A641}"/>
                </a:ext>
              </a:extLst>
            </p:cNvPr>
            <p:cNvSpPr/>
            <p:nvPr/>
          </p:nvSpPr>
          <p:spPr>
            <a:xfrm>
              <a:off x="2916269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7">
              <a:extLst>
                <a:ext uri="{FF2B5EF4-FFF2-40B4-BE49-F238E27FC236}">
                  <a16:creationId xmlns:a16="http://schemas.microsoft.com/office/drawing/2014/main" id="{6C160D29-2A98-4B68-91FC-E7D2F8E4BE6B}"/>
                </a:ext>
              </a:extLst>
            </p:cNvPr>
            <p:cNvSpPr/>
            <p:nvPr/>
          </p:nvSpPr>
          <p:spPr>
            <a:xfrm>
              <a:off x="2875919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8">
              <a:extLst>
                <a:ext uri="{FF2B5EF4-FFF2-40B4-BE49-F238E27FC236}">
                  <a16:creationId xmlns:a16="http://schemas.microsoft.com/office/drawing/2014/main" id="{1B24A0A5-76FC-4493-AC0F-9CAC8F2D2C87}"/>
                </a:ext>
              </a:extLst>
            </p:cNvPr>
            <p:cNvSpPr/>
            <p:nvPr/>
          </p:nvSpPr>
          <p:spPr>
            <a:xfrm>
              <a:off x="2956618" y="40903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9">
              <a:extLst>
                <a:ext uri="{FF2B5EF4-FFF2-40B4-BE49-F238E27FC236}">
                  <a16:creationId xmlns:a16="http://schemas.microsoft.com/office/drawing/2014/main" id="{57DEDFE2-951E-4A42-A8FE-8AC2B8702BA5}"/>
                </a:ext>
              </a:extLst>
            </p:cNvPr>
            <p:cNvSpPr/>
            <p:nvPr/>
          </p:nvSpPr>
          <p:spPr>
            <a:xfrm>
              <a:off x="2842119" y="4090316"/>
              <a:ext cx="34290" cy="635"/>
            </a:xfrm>
            <a:custGeom>
              <a:avLst/>
              <a:gdLst/>
              <a:ahLst/>
              <a:cxnLst/>
              <a:rect l="l" t="t" r="r" b="b"/>
              <a:pathLst>
                <a:path w="34289" h="635">
                  <a:moveTo>
                    <a:pt x="0" y="599"/>
                  </a:moveTo>
                  <a:lnTo>
                    <a:pt x="338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0">
              <a:extLst>
                <a:ext uri="{FF2B5EF4-FFF2-40B4-BE49-F238E27FC236}">
                  <a16:creationId xmlns:a16="http://schemas.microsoft.com/office/drawing/2014/main" id="{06174A9D-6D9F-4B65-8C99-020107F0204A}"/>
                </a:ext>
              </a:extLst>
            </p:cNvPr>
            <p:cNvSpPr/>
            <p:nvPr/>
          </p:nvSpPr>
          <p:spPr>
            <a:xfrm>
              <a:off x="3101718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1">
              <a:extLst>
                <a:ext uri="{FF2B5EF4-FFF2-40B4-BE49-F238E27FC236}">
                  <a16:creationId xmlns:a16="http://schemas.microsoft.com/office/drawing/2014/main" id="{7FC57208-AE3F-4AF0-B63A-6C754998D6F9}"/>
                </a:ext>
              </a:extLst>
            </p:cNvPr>
            <p:cNvSpPr/>
            <p:nvPr/>
          </p:nvSpPr>
          <p:spPr>
            <a:xfrm>
              <a:off x="3101718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2">
              <a:extLst>
                <a:ext uri="{FF2B5EF4-FFF2-40B4-BE49-F238E27FC236}">
                  <a16:creationId xmlns:a16="http://schemas.microsoft.com/office/drawing/2014/main" id="{ABFE3E3C-0497-4F03-BB52-BF8131103502}"/>
                </a:ext>
              </a:extLst>
            </p:cNvPr>
            <p:cNvSpPr/>
            <p:nvPr/>
          </p:nvSpPr>
          <p:spPr>
            <a:xfrm>
              <a:off x="3070493" y="4090366"/>
              <a:ext cx="31750" cy="635"/>
            </a:xfrm>
            <a:custGeom>
              <a:avLst/>
              <a:gdLst/>
              <a:ahLst/>
              <a:cxnLst/>
              <a:rect l="l" t="t" r="r" b="b"/>
              <a:pathLst>
                <a:path w="31750" h="635">
                  <a:moveTo>
                    <a:pt x="0" y="0"/>
                  </a:moveTo>
                  <a:lnTo>
                    <a:pt x="311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3">
              <a:extLst>
                <a:ext uri="{FF2B5EF4-FFF2-40B4-BE49-F238E27FC236}">
                  <a16:creationId xmlns:a16="http://schemas.microsoft.com/office/drawing/2014/main" id="{18D563C1-7B23-4F36-84BB-9C597C88A888}"/>
                </a:ext>
              </a:extLst>
            </p:cNvPr>
            <p:cNvSpPr/>
            <p:nvPr/>
          </p:nvSpPr>
          <p:spPr>
            <a:xfrm>
              <a:off x="2823669" y="3372493"/>
              <a:ext cx="296545" cy="742950"/>
            </a:xfrm>
            <a:custGeom>
              <a:avLst/>
              <a:gdLst/>
              <a:ahLst/>
              <a:cxnLst/>
              <a:rect l="l" t="t" r="r" b="b"/>
              <a:pathLst>
                <a:path w="296544" h="742950">
                  <a:moveTo>
                    <a:pt x="0" y="741823"/>
                  </a:moveTo>
                  <a:lnTo>
                    <a:pt x="850" y="672365"/>
                  </a:lnTo>
                  <a:lnTo>
                    <a:pt x="3328" y="603449"/>
                  </a:lnTo>
                  <a:lnTo>
                    <a:pt x="7326" y="535619"/>
                  </a:lnTo>
                  <a:lnTo>
                    <a:pt x="12735" y="469419"/>
                  </a:lnTo>
                  <a:lnTo>
                    <a:pt x="19447" y="405392"/>
                  </a:lnTo>
                  <a:lnTo>
                    <a:pt x="27353" y="344082"/>
                  </a:lnTo>
                  <a:lnTo>
                    <a:pt x="36344" y="286032"/>
                  </a:lnTo>
                  <a:lnTo>
                    <a:pt x="46312" y="231787"/>
                  </a:lnTo>
                  <a:lnTo>
                    <a:pt x="57148" y="181889"/>
                  </a:lnTo>
                  <a:lnTo>
                    <a:pt x="68744" y="136882"/>
                  </a:lnTo>
                  <a:lnTo>
                    <a:pt x="80992" y="97310"/>
                  </a:lnTo>
                  <a:lnTo>
                    <a:pt x="107006" y="36645"/>
                  </a:lnTo>
                  <a:lnTo>
                    <a:pt x="134324" y="4243"/>
                  </a:lnTo>
                  <a:lnTo>
                    <a:pt x="148199" y="0"/>
                  </a:lnTo>
                  <a:lnTo>
                    <a:pt x="162075" y="4271"/>
                  </a:lnTo>
                  <a:lnTo>
                    <a:pt x="189392" y="36731"/>
                  </a:lnTo>
                  <a:lnTo>
                    <a:pt x="215406" y="97455"/>
                  </a:lnTo>
                  <a:lnTo>
                    <a:pt x="227654" y="137059"/>
                  </a:lnTo>
                  <a:lnTo>
                    <a:pt x="239250" y="182098"/>
                  </a:lnTo>
                  <a:lnTo>
                    <a:pt x="250086" y="232030"/>
                  </a:lnTo>
                  <a:lnTo>
                    <a:pt x="260055" y="286312"/>
                  </a:lnTo>
                  <a:lnTo>
                    <a:pt x="269046" y="344400"/>
                  </a:lnTo>
                  <a:lnTo>
                    <a:pt x="276951" y="405750"/>
                  </a:lnTo>
                  <a:lnTo>
                    <a:pt x="283663" y="469820"/>
                  </a:lnTo>
                  <a:lnTo>
                    <a:pt x="289072" y="536065"/>
                  </a:lnTo>
                  <a:lnTo>
                    <a:pt x="293070" y="603943"/>
                  </a:lnTo>
                  <a:lnTo>
                    <a:pt x="295549" y="672910"/>
                  </a:lnTo>
                  <a:lnTo>
                    <a:pt x="296399" y="7424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4">
              <a:extLst>
                <a:ext uri="{FF2B5EF4-FFF2-40B4-BE49-F238E27FC236}">
                  <a16:creationId xmlns:a16="http://schemas.microsoft.com/office/drawing/2014/main" id="{7FA2E2A6-C650-4207-AC3D-FFE56341FD30}"/>
                </a:ext>
              </a:extLst>
            </p:cNvPr>
            <p:cNvSpPr/>
            <p:nvPr/>
          </p:nvSpPr>
          <p:spPr>
            <a:xfrm>
              <a:off x="3329643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5">
              <a:extLst>
                <a:ext uri="{FF2B5EF4-FFF2-40B4-BE49-F238E27FC236}">
                  <a16:creationId xmlns:a16="http://schemas.microsoft.com/office/drawing/2014/main" id="{7C37FDBB-F551-4741-BD97-FC636D93AD67}"/>
                </a:ext>
              </a:extLst>
            </p:cNvPr>
            <p:cNvSpPr/>
            <p:nvPr/>
          </p:nvSpPr>
          <p:spPr>
            <a:xfrm>
              <a:off x="3289293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6">
              <a:extLst>
                <a:ext uri="{FF2B5EF4-FFF2-40B4-BE49-F238E27FC236}">
                  <a16:creationId xmlns:a16="http://schemas.microsoft.com/office/drawing/2014/main" id="{9656AAE7-001A-4CAE-80FF-57542C5B01BF}"/>
                </a:ext>
              </a:extLst>
            </p:cNvPr>
            <p:cNvSpPr/>
            <p:nvPr/>
          </p:nvSpPr>
          <p:spPr>
            <a:xfrm>
              <a:off x="3215768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7">
              <a:extLst>
                <a:ext uri="{FF2B5EF4-FFF2-40B4-BE49-F238E27FC236}">
                  <a16:creationId xmlns:a16="http://schemas.microsoft.com/office/drawing/2014/main" id="{33456B3C-AC6A-405B-8947-1E6F9801364A}"/>
                </a:ext>
              </a:extLst>
            </p:cNvPr>
            <p:cNvSpPr/>
            <p:nvPr/>
          </p:nvSpPr>
          <p:spPr>
            <a:xfrm>
              <a:off x="3175418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181A0C47-3C5B-476F-8856-B43BE7F10FD2}"/>
                </a:ext>
              </a:extLst>
            </p:cNvPr>
            <p:cNvSpPr/>
            <p:nvPr/>
          </p:nvSpPr>
          <p:spPr>
            <a:xfrm>
              <a:off x="3256118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C099BDC9-34F2-420E-8FB8-09648E4F5C3E}"/>
                </a:ext>
              </a:extLst>
            </p:cNvPr>
            <p:cNvSpPr/>
            <p:nvPr/>
          </p:nvSpPr>
          <p:spPr>
            <a:xfrm>
              <a:off x="3138618" y="4090916"/>
              <a:ext cx="37465" cy="635"/>
            </a:xfrm>
            <a:custGeom>
              <a:avLst/>
              <a:gdLst/>
              <a:ahLst/>
              <a:cxnLst/>
              <a:rect l="l" t="t" r="r" b="b"/>
              <a:pathLst>
                <a:path w="37464" h="635">
                  <a:moveTo>
                    <a:pt x="0" y="0"/>
                  </a:moveTo>
                  <a:lnTo>
                    <a:pt x="368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2569E475-55E0-4CA4-9838-C73DAE58712E}"/>
                </a:ext>
              </a:extLst>
            </p:cNvPr>
            <p:cNvSpPr/>
            <p:nvPr/>
          </p:nvSpPr>
          <p:spPr>
            <a:xfrm>
              <a:off x="3401093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30AE54DB-4CA4-451E-A29B-A6F858062F3F}"/>
                </a:ext>
              </a:extLst>
            </p:cNvPr>
            <p:cNvSpPr/>
            <p:nvPr/>
          </p:nvSpPr>
          <p:spPr>
            <a:xfrm>
              <a:off x="3401093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2">
              <a:extLst>
                <a:ext uri="{FF2B5EF4-FFF2-40B4-BE49-F238E27FC236}">
                  <a16:creationId xmlns:a16="http://schemas.microsoft.com/office/drawing/2014/main" id="{51C3C39A-2730-41E5-9199-8959AE0A94A3}"/>
                </a:ext>
              </a:extLst>
            </p:cNvPr>
            <p:cNvSpPr/>
            <p:nvPr/>
          </p:nvSpPr>
          <p:spPr>
            <a:xfrm>
              <a:off x="3369993" y="4091391"/>
              <a:ext cx="31750" cy="635"/>
            </a:xfrm>
            <a:custGeom>
              <a:avLst/>
              <a:gdLst/>
              <a:ahLst/>
              <a:cxnLst/>
              <a:rect l="l" t="t" r="r" b="b"/>
              <a:pathLst>
                <a:path w="31750" h="635">
                  <a:moveTo>
                    <a:pt x="-4762" y="149"/>
                  </a:moveTo>
                  <a:lnTo>
                    <a:pt x="359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3">
              <a:extLst>
                <a:ext uri="{FF2B5EF4-FFF2-40B4-BE49-F238E27FC236}">
                  <a16:creationId xmlns:a16="http://schemas.microsoft.com/office/drawing/2014/main" id="{27D249B5-844B-4DF7-8FEB-4DB581074E27}"/>
                </a:ext>
              </a:extLst>
            </p:cNvPr>
            <p:cNvSpPr/>
            <p:nvPr/>
          </p:nvSpPr>
          <p:spPr>
            <a:xfrm>
              <a:off x="3120143" y="3372493"/>
              <a:ext cx="299720" cy="742950"/>
            </a:xfrm>
            <a:custGeom>
              <a:avLst/>
              <a:gdLst/>
              <a:ahLst/>
              <a:cxnLst/>
              <a:rect l="l" t="t" r="r" b="b"/>
              <a:pathLst>
                <a:path w="299720" h="742950">
                  <a:moveTo>
                    <a:pt x="299399" y="742623"/>
                  </a:moveTo>
                  <a:lnTo>
                    <a:pt x="298540" y="673096"/>
                  </a:lnTo>
                  <a:lnTo>
                    <a:pt x="296037" y="604115"/>
                  </a:lnTo>
                  <a:lnTo>
                    <a:pt x="291998" y="536223"/>
                  </a:lnTo>
                  <a:lnTo>
                    <a:pt x="286534" y="469964"/>
                  </a:lnTo>
                  <a:lnTo>
                    <a:pt x="279754" y="405880"/>
                  </a:lnTo>
                  <a:lnTo>
                    <a:pt x="271769" y="344517"/>
                  </a:lnTo>
                  <a:lnTo>
                    <a:pt x="262687" y="286416"/>
                  </a:lnTo>
                  <a:lnTo>
                    <a:pt x="252618" y="232121"/>
                  </a:lnTo>
                  <a:lnTo>
                    <a:pt x="241672" y="182176"/>
                  </a:lnTo>
                  <a:lnTo>
                    <a:pt x="229958" y="137124"/>
                  </a:lnTo>
                  <a:lnTo>
                    <a:pt x="217587" y="97509"/>
                  </a:lnTo>
                  <a:lnTo>
                    <a:pt x="191309" y="36761"/>
                  </a:lnTo>
                  <a:lnTo>
                    <a:pt x="163715" y="4281"/>
                  </a:lnTo>
                  <a:lnTo>
                    <a:pt x="149699" y="0"/>
                  </a:lnTo>
                  <a:lnTo>
                    <a:pt x="135683" y="4235"/>
                  </a:lnTo>
                  <a:lnTo>
                    <a:pt x="108090" y="36624"/>
                  </a:lnTo>
                  <a:lnTo>
                    <a:pt x="81812" y="97280"/>
                  </a:lnTo>
                  <a:lnTo>
                    <a:pt x="69440" y="136848"/>
                  </a:lnTo>
                  <a:lnTo>
                    <a:pt x="57727" y="181851"/>
                  </a:lnTo>
                  <a:lnTo>
                    <a:pt x="46781" y="231746"/>
                  </a:lnTo>
                  <a:lnTo>
                    <a:pt x="36712" y="285988"/>
                  </a:lnTo>
                  <a:lnTo>
                    <a:pt x="27630" y="344033"/>
                  </a:lnTo>
                  <a:lnTo>
                    <a:pt x="19644" y="405338"/>
                  </a:lnTo>
                  <a:lnTo>
                    <a:pt x="12864" y="469359"/>
                  </a:lnTo>
                  <a:lnTo>
                    <a:pt x="7400" y="535552"/>
                  </a:lnTo>
                  <a:lnTo>
                    <a:pt x="3362" y="603373"/>
                  </a:lnTo>
                  <a:lnTo>
                    <a:pt x="858" y="672278"/>
                  </a:lnTo>
                  <a:lnTo>
                    <a:pt x="0" y="7417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4">
              <a:extLst>
                <a:ext uri="{FF2B5EF4-FFF2-40B4-BE49-F238E27FC236}">
                  <a16:creationId xmlns:a16="http://schemas.microsoft.com/office/drawing/2014/main" id="{AD12F60C-0F3D-4086-96A7-0AAD609B6E8A}"/>
                </a:ext>
              </a:extLst>
            </p:cNvPr>
            <p:cNvSpPr/>
            <p:nvPr/>
          </p:nvSpPr>
          <p:spPr>
            <a:xfrm>
              <a:off x="3625967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161AB09B-D8BA-4AD7-BEB5-BF6352CFFA35}"/>
                </a:ext>
              </a:extLst>
            </p:cNvPr>
            <p:cNvSpPr/>
            <p:nvPr/>
          </p:nvSpPr>
          <p:spPr>
            <a:xfrm>
              <a:off x="3585617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4BDFCCA2-6B83-42AA-AA2F-E9E24BAB742F}"/>
                </a:ext>
              </a:extLst>
            </p:cNvPr>
            <p:cNvSpPr/>
            <p:nvPr/>
          </p:nvSpPr>
          <p:spPr>
            <a:xfrm>
              <a:off x="351209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7">
              <a:extLst>
                <a:ext uri="{FF2B5EF4-FFF2-40B4-BE49-F238E27FC236}">
                  <a16:creationId xmlns:a16="http://schemas.microsoft.com/office/drawing/2014/main" id="{47047731-7FF1-4CF2-85DE-58928E8D0514}"/>
                </a:ext>
              </a:extLst>
            </p:cNvPr>
            <p:cNvSpPr/>
            <p:nvPr/>
          </p:nvSpPr>
          <p:spPr>
            <a:xfrm>
              <a:off x="3471743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8">
              <a:extLst>
                <a:ext uri="{FF2B5EF4-FFF2-40B4-BE49-F238E27FC236}">
                  <a16:creationId xmlns:a16="http://schemas.microsoft.com/office/drawing/2014/main" id="{12F6F1D4-3B86-4270-8775-087336ED03C4}"/>
                </a:ext>
              </a:extLst>
            </p:cNvPr>
            <p:cNvSpPr/>
            <p:nvPr/>
          </p:nvSpPr>
          <p:spPr>
            <a:xfrm>
              <a:off x="3552442" y="408931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69">
              <a:extLst>
                <a:ext uri="{FF2B5EF4-FFF2-40B4-BE49-F238E27FC236}">
                  <a16:creationId xmlns:a16="http://schemas.microsoft.com/office/drawing/2014/main" id="{38AFB8C1-28D1-40B6-A21A-AA2839A973D6}"/>
                </a:ext>
              </a:extLst>
            </p:cNvPr>
            <p:cNvSpPr/>
            <p:nvPr/>
          </p:nvSpPr>
          <p:spPr>
            <a:xfrm>
              <a:off x="3437993" y="4089316"/>
              <a:ext cx="33655" cy="2540"/>
            </a:xfrm>
            <a:custGeom>
              <a:avLst/>
              <a:gdLst/>
              <a:ahLst/>
              <a:cxnLst/>
              <a:rect l="l" t="t" r="r" b="b"/>
              <a:pathLst>
                <a:path w="33654" h="2539">
                  <a:moveTo>
                    <a:pt x="0" y="23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0">
              <a:extLst>
                <a:ext uri="{FF2B5EF4-FFF2-40B4-BE49-F238E27FC236}">
                  <a16:creationId xmlns:a16="http://schemas.microsoft.com/office/drawing/2014/main" id="{03109C06-14D1-403F-BE95-1EDCBFF26548}"/>
                </a:ext>
              </a:extLst>
            </p:cNvPr>
            <p:cNvSpPr/>
            <p:nvPr/>
          </p:nvSpPr>
          <p:spPr>
            <a:xfrm>
              <a:off x="3701717" y="4066692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1">
              <a:extLst>
                <a:ext uri="{FF2B5EF4-FFF2-40B4-BE49-F238E27FC236}">
                  <a16:creationId xmlns:a16="http://schemas.microsoft.com/office/drawing/2014/main" id="{B8BAFABA-987C-45FB-90AA-0337015B4463}"/>
                </a:ext>
              </a:extLst>
            </p:cNvPr>
            <p:cNvSpPr/>
            <p:nvPr/>
          </p:nvSpPr>
          <p:spPr>
            <a:xfrm>
              <a:off x="3701717" y="406669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2">
              <a:extLst>
                <a:ext uri="{FF2B5EF4-FFF2-40B4-BE49-F238E27FC236}">
                  <a16:creationId xmlns:a16="http://schemas.microsoft.com/office/drawing/2014/main" id="{15221B79-C93F-426C-8B70-8A047885FABE}"/>
                </a:ext>
              </a:extLst>
            </p:cNvPr>
            <p:cNvSpPr/>
            <p:nvPr/>
          </p:nvSpPr>
          <p:spPr>
            <a:xfrm>
              <a:off x="3666317" y="4089316"/>
              <a:ext cx="35560" cy="1270"/>
            </a:xfrm>
            <a:custGeom>
              <a:avLst/>
              <a:gdLst/>
              <a:ahLst/>
              <a:cxnLst/>
              <a:rect l="l" t="t" r="r" b="b"/>
              <a:pathLst>
                <a:path w="35560" h="1270">
                  <a:moveTo>
                    <a:pt x="0" y="0"/>
                  </a:moveTo>
                  <a:lnTo>
                    <a:pt x="35399" y="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3">
              <a:extLst>
                <a:ext uri="{FF2B5EF4-FFF2-40B4-BE49-F238E27FC236}">
                  <a16:creationId xmlns:a16="http://schemas.microsoft.com/office/drawing/2014/main" id="{321175F3-E9D2-408F-8AF3-E20B99ADDD90}"/>
                </a:ext>
              </a:extLst>
            </p:cNvPr>
            <p:cNvSpPr/>
            <p:nvPr/>
          </p:nvSpPr>
          <p:spPr>
            <a:xfrm>
              <a:off x="3738617" y="409009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4">
              <a:extLst>
                <a:ext uri="{FF2B5EF4-FFF2-40B4-BE49-F238E27FC236}">
                  <a16:creationId xmlns:a16="http://schemas.microsoft.com/office/drawing/2014/main" id="{5F7993FD-7C64-43C3-8598-019241FAD133}"/>
                </a:ext>
              </a:extLst>
            </p:cNvPr>
            <p:cNvSpPr/>
            <p:nvPr/>
          </p:nvSpPr>
          <p:spPr>
            <a:xfrm>
              <a:off x="3419543" y="3407267"/>
              <a:ext cx="300990" cy="708025"/>
            </a:xfrm>
            <a:custGeom>
              <a:avLst/>
              <a:gdLst/>
              <a:ahLst/>
              <a:cxnLst/>
              <a:rect l="l" t="t" r="r" b="b"/>
              <a:pathLst>
                <a:path w="300989" h="708025">
                  <a:moveTo>
                    <a:pt x="0" y="707848"/>
                  </a:moveTo>
                  <a:lnTo>
                    <a:pt x="862" y="641576"/>
                  </a:lnTo>
                  <a:lnTo>
                    <a:pt x="3375" y="575825"/>
                  </a:lnTo>
                  <a:lnTo>
                    <a:pt x="7430" y="511114"/>
                  </a:lnTo>
                  <a:lnTo>
                    <a:pt x="12916" y="447960"/>
                  </a:lnTo>
                  <a:lnTo>
                    <a:pt x="19723" y="386880"/>
                  </a:lnTo>
                  <a:lnTo>
                    <a:pt x="27740" y="328393"/>
                  </a:lnTo>
                  <a:lnTo>
                    <a:pt x="36859" y="273017"/>
                  </a:lnTo>
                  <a:lnTo>
                    <a:pt x="46968" y="221268"/>
                  </a:lnTo>
                  <a:lnTo>
                    <a:pt x="57958" y="173664"/>
                  </a:lnTo>
                  <a:lnTo>
                    <a:pt x="69719" y="130724"/>
                  </a:lnTo>
                  <a:lnTo>
                    <a:pt x="82140" y="92965"/>
                  </a:lnTo>
                  <a:lnTo>
                    <a:pt x="108523" y="35059"/>
                  </a:lnTo>
                  <a:lnTo>
                    <a:pt x="136227" y="4089"/>
                  </a:lnTo>
                  <a:lnTo>
                    <a:pt x="150299" y="0"/>
                  </a:lnTo>
                  <a:lnTo>
                    <a:pt x="164371" y="4023"/>
                  </a:lnTo>
                  <a:lnTo>
                    <a:pt x="192076" y="34855"/>
                  </a:lnTo>
                  <a:lnTo>
                    <a:pt x="218459" y="92613"/>
                  </a:lnTo>
                  <a:lnTo>
                    <a:pt x="230880" y="130294"/>
                  </a:lnTo>
                  <a:lnTo>
                    <a:pt x="242640" y="173151"/>
                  </a:lnTo>
                  <a:lnTo>
                    <a:pt x="253630" y="220668"/>
                  </a:lnTo>
                  <a:lnTo>
                    <a:pt x="263740" y="272325"/>
                  </a:lnTo>
                  <a:lnTo>
                    <a:pt x="272858" y="327605"/>
                  </a:lnTo>
                  <a:lnTo>
                    <a:pt x="280876" y="385990"/>
                  </a:lnTo>
                  <a:lnTo>
                    <a:pt x="287683" y="446961"/>
                  </a:lnTo>
                  <a:lnTo>
                    <a:pt x="293168" y="510001"/>
                  </a:lnTo>
                  <a:lnTo>
                    <a:pt x="297223" y="574590"/>
                  </a:lnTo>
                  <a:lnTo>
                    <a:pt x="299737" y="640212"/>
                  </a:lnTo>
                  <a:lnTo>
                    <a:pt x="300599" y="7063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5">
              <a:extLst>
                <a:ext uri="{FF2B5EF4-FFF2-40B4-BE49-F238E27FC236}">
                  <a16:creationId xmlns:a16="http://schemas.microsoft.com/office/drawing/2014/main" id="{C6515B52-0F3F-4CA6-8115-43469E6B1521}"/>
                </a:ext>
              </a:extLst>
            </p:cNvPr>
            <p:cNvSpPr/>
            <p:nvPr/>
          </p:nvSpPr>
          <p:spPr>
            <a:xfrm>
              <a:off x="392664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6">
              <a:extLst>
                <a:ext uri="{FF2B5EF4-FFF2-40B4-BE49-F238E27FC236}">
                  <a16:creationId xmlns:a16="http://schemas.microsoft.com/office/drawing/2014/main" id="{B4F86726-705E-4AAD-A552-E4FF36137840}"/>
                </a:ext>
              </a:extLst>
            </p:cNvPr>
            <p:cNvSpPr/>
            <p:nvPr/>
          </p:nvSpPr>
          <p:spPr>
            <a:xfrm>
              <a:off x="3886292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7">
              <a:extLst>
                <a:ext uri="{FF2B5EF4-FFF2-40B4-BE49-F238E27FC236}">
                  <a16:creationId xmlns:a16="http://schemas.microsoft.com/office/drawing/2014/main" id="{EB3808E4-F7BF-46B1-9314-EDA56DDCBD17}"/>
                </a:ext>
              </a:extLst>
            </p:cNvPr>
            <p:cNvSpPr/>
            <p:nvPr/>
          </p:nvSpPr>
          <p:spPr>
            <a:xfrm>
              <a:off x="381274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78">
              <a:extLst>
                <a:ext uri="{FF2B5EF4-FFF2-40B4-BE49-F238E27FC236}">
                  <a16:creationId xmlns:a16="http://schemas.microsoft.com/office/drawing/2014/main" id="{3F0D5FAF-D56A-496E-B7B0-92F400F899FD}"/>
                </a:ext>
              </a:extLst>
            </p:cNvPr>
            <p:cNvSpPr/>
            <p:nvPr/>
          </p:nvSpPr>
          <p:spPr>
            <a:xfrm>
              <a:off x="3772392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9">
              <a:extLst>
                <a:ext uri="{FF2B5EF4-FFF2-40B4-BE49-F238E27FC236}">
                  <a16:creationId xmlns:a16="http://schemas.microsoft.com/office/drawing/2014/main" id="{40C887DF-F1AE-445B-A84D-2A3892727098}"/>
                </a:ext>
              </a:extLst>
            </p:cNvPr>
            <p:cNvSpPr txBox="1"/>
            <p:nvPr/>
          </p:nvSpPr>
          <p:spPr>
            <a:xfrm>
              <a:off x="1821812" y="3740389"/>
              <a:ext cx="2171700" cy="702310"/>
            </a:xfrm>
            <a:prstGeom prst="rect">
              <a:avLst/>
            </a:prstGeom>
          </p:spPr>
          <p:txBody>
            <a:bodyPr vert="vert" wrap="square" lIns="0" tIns="1016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8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9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 </a:t>
              </a:r>
              <a:r>
                <a:rPr sz="700" spc="35" dirty="0">
                  <a:solidFill>
                    <a:srgbClr val="8A80D1"/>
                  </a:solidFill>
                  <a:latin typeface="Arial"/>
                  <a:cs typeface="Arial"/>
                </a:rPr>
                <a:t>/</a:t>
              </a:r>
              <a:r>
                <a:rPr sz="700" spc="-65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dirty="0">
                  <a:solidFill>
                    <a:srgbClr val="8A80D1"/>
                  </a:solidFill>
                  <a:latin typeface="Arial"/>
                  <a:cs typeface="Arial"/>
                </a:rPr>
                <a:t>2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2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0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9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665"/>
                </a:spcBef>
              </a:pPr>
              <a:r>
                <a:rPr sz="700" spc="-20" dirty="0">
                  <a:solidFill>
                    <a:srgbClr val="4985E8"/>
                  </a:solidFill>
                  <a:latin typeface="Arial"/>
                  <a:cs typeface="Arial"/>
                </a:rPr>
                <a:t>Pool</a:t>
              </a:r>
              <a:endParaRPr sz="700" dirty="0">
                <a:latin typeface="Arial"/>
                <a:cs typeface="Arial"/>
              </a:endParaRPr>
            </a:p>
            <a:p>
              <a:pPr marL="36195" marR="30480" algn="ctr">
                <a:lnSpc>
                  <a:spcPts val="930"/>
                </a:lnSpc>
                <a:spcBef>
                  <a:spcPts val="40"/>
                </a:spcBef>
              </a:pPr>
              <a:r>
                <a:rPr sz="700" spc="-10" dirty="0">
                  <a:solidFill>
                    <a:srgbClr val="FF9900"/>
                  </a:solidFill>
                  <a:latin typeface="Arial"/>
                  <a:cs typeface="Arial"/>
                </a:rPr>
                <a:t>7x7 conv, </a:t>
              </a:r>
              <a:r>
                <a:rPr sz="700" spc="-5" dirty="0">
                  <a:solidFill>
                    <a:srgbClr val="FF9900"/>
                  </a:solidFill>
                  <a:latin typeface="Arial"/>
                  <a:cs typeface="Arial"/>
                </a:rPr>
                <a:t>64 </a:t>
              </a:r>
              <a:r>
                <a:rPr sz="700" spc="35" dirty="0">
                  <a:solidFill>
                    <a:srgbClr val="FF9900"/>
                  </a:solidFill>
                  <a:latin typeface="Arial"/>
                  <a:cs typeface="Arial"/>
                </a:rPr>
                <a:t>/</a:t>
              </a:r>
              <a:r>
                <a:rPr sz="700" spc="-75" dirty="0">
                  <a:solidFill>
                    <a:srgbClr val="FF9900"/>
                  </a:solidFill>
                  <a:latin typeface="Arial"/>
                  <a:cs typeface="Arial"/>
                </a:rPr>
                <a:t> </a:t>
              </a:r>
              <a:r>
                <a:rPr sz="700" dirty="0">
                  <a:solidFill>
                    <a:srgbClr val="FF9900"/>
                  </a:solidFill>
                  <a:latin typeface="Arial"/>
                  <a:cs typeface="Arial"/>
                </a:rPr>
                <a:t>2  </a:t>
              </a:r>
              <a:r>
                <a:rPr sz="700" spc="-15" dirty="0">
                  <a:solidFill>
                    <a:srgbClr val="424242"/>
                  </a:solidFill>
                  <a:latin typeface="Arial"/>
                  <a:cs typeface="Arial"/>
                </a:rPr>
                <a:t>Input</a:t>
              </a:r>
              <a:endParaRPr sz="700" dirty="0">
                <a:latin typeface="Arial"/>
                <a:cs typeface="Arial"/>
              </a:endParaRPr>
            </a:p>
          </p:txBody>
        </p:sp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53D3A45A-4F69-423C-ADFD-9B58D177C2C2}"/>
                </a:ext>
              </a:extLst>
            </p:cNvPr>
            <p:cNvSpPr/>
            <p:nvPr/>
          </p:nvSpPr>
          <p:spPr>
            <a:xfrm>
              <a:off x="3853092" y="408931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F5A592C1-739B-471B-9332-89353FFC2873}"/>
                </a:ext>
              </a:extLst>
            </p:cNvPr>
            <p:cNvSpPr/>
            <p:nvPr/>
          </p:nvSpPr>
          <p:spPr>
            <a:xfrm>
              <a:off x="3738617" y="4089191"/>
              <a:ext cx="34290" cy="1270"/>
            </a:xfrm>
            <a:custGeom>
              <a:avLst/>
              <a:gdLst/>
              <a:ahLst/>
              <a:cxnLst/>
              <a:rect l="l" t="t" r="r" b="b"/>
              <a:pathLst>
                <a:path w="34289" h="1270">
                  <a:moveTo>
                    <a:pt x="0" y="899"/>
                  </a:moveTo>
                  <a:lnTo>
                    <a:pt x="338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AC1E0542-828E-426F-BA2A-1608677B203F}"/>
                </a:ext>
              </a:extLst>
            </p:cNvPr>
            <p:cNvSpPr/>
            <p:nvPr/>
          </p:nvSpPr>
          <p:spPr>
            <a:xfrm>
              <a:off x="3998192" y="4066692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DAA5E34C-EF05-4977-97AC-D7C68BF2D13A}"/>
                </a:ext>
              </a:extLst>
            </p:cNvPr>
            <p:cNvSpPr/>
            <p:nvPr/>
          </p:nvSpPr>
          <p:spPr>
            <a:xfrm>
              <a:off x="3998192" y="406669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4">
              <a:extLst>
                <a:ext uri="{FF2B5EF4-FFF2-40B4-BE49-F238E27FC236}">
                  <a16:creationId xmlns:a16="http://schemas.microsoft.com/office/drawing/2014/main" id="{03BC31A6-38B6-4570-955C-263172C377D9}"/>
                </a:ext>
              </a:extLst>
            </p:cNvPr>
            <p:cNvSpPr/>
            <p:nvPr/>
          </p:nvSpPr>
          <p:spPr>
            <a:xfrm>
              <a:off x="3966991" y="4089316"/>
              <a:ext cx="31750" cy="1270"/>
            </a:xfrm>
            <a:custGeom>
              <a:avLst/>
              <a:gdLst/>
              <a:ahLst/>
              <a:cxnLst/>
              <a:rect l="l" t="t" r="r" b="b"/>
              <a:pathLst>
                <a:path w="31750" h="1270">
                  <a:moveTo>
                    <a:pt x="0" y="0"/>
                  </a:moveTo>
                  <a:lnTo>
                    <a:pt x="31199" y="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5">
              <a:extLst>
                <a:ext uri="{FF2B5EF4-FFF2-40B4-BE49-F238E27FC236}">
                  <a16:creationId xmlns:a16="http://schemas.microsoft.com/office/drawing/2014/main" id="{DD8FD7B2-E1E9-47EE-9FF3-CF4022B9B404}"/>
                </a:ext>
              </a:extLst>
            </p:cNvPr>
            <p:cNvSpPr/>
            <p:nvPr/>
          </p:nvSpPr>
          <p:spPr>
            <a:xfrm>
              <a:off x="3720167" y="3415668"/>
              <a:ext cx="296545" cy="698500"/>
            </a:xfrm>
            <a:custGeom>
              <a:avLst/>
              <a:gdLst/>
              <a:ahLst/>
              <a:cxnLst/>
              <a:rect l="l" t="t" r="r" b="b"/>
              <a:pathLst>
                <a:path w="296545" h="698500">
                  <a:moveTo>
                    <a:pt x="0" y="697823"/>
                  </a:moveTo>
                  <a:lnTo>
                    <a:pt x="966" y="628145"/>
                  </a:lnTo>
                  <a:lnTo>
                    <a:pt x="3776" y="559086"/>
                  </a:lnTo>
                  <a:lnTo>
                    <a:pt x="8299" y="491265"/>
                  </a:lnTo>
                  <a:lnTo>
                    <a:pt x="14402" y="425304"/>
                  </a:lnTo>
                  <a:lnTo>
                    <a:pt x="21955" y="361823"/>
                  </a:lnTo>
                  <a:lnTo>
                    <a:pt x="30825" y="301443"/>
                  </a:lnTo>
                  <a:lnTo>
                    <a:pt x="40881" y="244785"/>
                  </a:lnTo>
                  <a:lnTo>
                    <a:pt x="51990" y="192470"/>
                  </a:lnTo>
                  <a:lnTo>
                    <a:pt x="64022" y="145118"/>
                  </a:lnTo>
                  <a:lnTo>
                    <a:pt x="76844" y="103350"/>
                  </a:lnTo>
                  <a:lnTo>
                    <a:pt x="104332" y="39050"/>
                  </a:lnTo>
                  <a:lnTo>
                    <a:pt x="133401" y="4535"/>
                  </a:lnTo>
                  <a:lnTo>
                    <a:pt x="148199" y="0"/>
                  </a:lnTo>
                  <a:lnTo>
                    <a:pt x="162997" y="4565"/>
                  </a:lnTo>
                  <a:lnTo>
                    <a:pt x="192066" y="39141"/>
                  </a:lnTo>
                  <a:lnTo>
                    <a:pt x="219555" y="103506"/>
                  </a:lnTo>
                  <a:lnTo>
                    <a:pt x="232377" y="145308"/>
                  </a:lnTo>
                  <a:lnTo>
                    <a:pt x="244408" y="192695"/>
                  </a:lnTo>
                  <a:lnTo>
                    <a:pt x="255518" y="245048"/>
                  </a:lnTo>
                  <a:lnTo>
                    <a:pt x="265573" y="301745"/>
                  </a:lnTo>
                  <a:lnTo>
                    <a:pt x="274443" y="362167"/>
                  </a:lnTo>
                  <a:lnTo>
                    <a:pt x="281996" y="425693"/>
                  </a:lnTo>
                  <a:lnTo>
                    <a:pt x="288100" y="491702"/>
                  </a:lnTo>
                  <a:lnTo>
                    <a:pt x="292623" y="559573"/>
                  </a:lnTo>
                  <a:lnTo>
                    <a:pt x="295433" y="628687"/>
                  </a:lnTo>
                  <a:lnTo>
                    <a:pt x="296399" y="6984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CD7F7EA8-84F5-4A12-81F0-E825ACBDCD5B}"/>
                </a:ext>
              </a:extLst>
            </p:cNvPr>
            <p:cNvSpPr/>
            <p:nvPr/>
          </p:nvSpPr>
          <p:spPr>
            <a:xfrm>
              <a:off x="4031791" y="4091741"/>
              <a:ext cx="45720" cy="635"/>
            </a:xfrm>
            <a:custGeom>
              <a:avLst/>
              <a:gdLst/>
              <a:ahLst/>
              <a:cxnLst/>
              <a:rect l="l" t="t" r="r" b="b"/>
              <a:pathLst>
                <a:path w="45720" h="635">
                  <a:moveTo>
                    <a:pt x="0" y="0"/>
                  </a:moveTo>
                  <a:lnTo>
                    <a:pt x="45149" y="12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DC6B19FA-E8EC-42BC-AFAB-0A724F238607}"/>
                </a:ext>
              </a:extLst>
            </p:cNvPr>
            <p:cNvSpPr/>
            <p:nvPr/>
          </p:nvSpPr>
          <p:spPr>
            <a:xfrm>
              <a:off x="4076917" y="40761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74" y="0"/>
                  </a:lnTo>
                  <a:lnTo>
                    <a:pt x="43249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21A750B0-3CF8-43A9-9737-20EF271DBE7A}"/>
                </a:ext>
              </a:extLst>
            </p:cNvPr>
            <p:cNvSpPr/>
            <p:nvPr/>
          </p:nvSpPr>
          <p:spPr>
            <a:xfrm>
              <a:off x="4076916" y="40761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49" y="15849"/>
                  </a:lnTo>
                  <a:lnTo>
                    <a:pt x="74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9">
              <a:extLst>
                <a:ext uri="{FF2B5EF4-FFF2-40B4-BE49-F238E27FC236}">
                  <a16:creationId xmlns:a16="http://schemas.microsoft.com/office/drawing/2014/main" id="{8BF8CD70-F4B6-4F88-934B-C174D2BB2161}"/>
                </a:ext>
              </a:extLst>
            </p:cNvPr>
            <p:cNvSpPr/>
            <p:nvPr/>
          </p:nvSpPr>
          <p:spPr>
            <a:xfrm>
              <a:off x="4180016" y="4092441"/>
              <a:ext cx="56515" cy="635"/>
            </a:xfrm>
            <a:custGeom>
              <a:avLst/>
              <a:gdLst/>
              <a:ahLst/>
              <a:cxnLst/>
              <a:rect l="l" t="t" r="r" b="b"/>
              <a:pathLst>
                <a:path w="56514" h="635">
                  <a:moveTo>
                    <a:pt x="-4762" y="224"/>
                  </a:moveTo>
                  <a:lnTo>
                    <a:pt x="60712" y="224"/>
                  </a:lnTo>
                </a:path>
              </a:pathLst>
            </a:custGeom>
            <a:ln w="99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0">
              <a:extLst>
                <a:ext uri="{FF2B5EF4-FFF2-40B4-BE49-F238E27FC236}">
                  <a16:creationId xmlns:a16="http://schemas.microsoft.com/office/drawing/2014/main" id="{CB2ED127-1AA1-40AA-B5F7-E8346448B1BC}"/>
                </a:ext>
              </a:extLst>
            </p:cNvPr>
            <p:cNvSpPr/>
            <p:nvPr/>
          </p:nvSpPr>
          <p:spPr>
            <a:xfrm>
              <a:off x="4235841" y="4077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249" y="0"/>
                  </a:lnTo>
                  <a:lnTo>
                    <a:pt x="43349" y="1607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1">
              <a:extLst>
                <a:ext uri="{FF2B5EF4-FFF2-40B4-BE49-F238E27FC236}">
                  <a16:creationId xmlns:a16="http://schemas.microsoft.com/office/drawing/2014/main" id="{65B8DB37-03AE-424B-9985-63B80EB4ED85}"/>
                </a:ext>
              </a:extLst>
            </p:cNvPr>
            <p:cNvSpPr/>
            <p:nvPr/>
          </p:nvSpPr>
          <p:spPr>
            <a:xfrm>
              <a:off x="4235841" y="407716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349" y="16074"/>
                  </a:lnTo>
                  <a:lnTo>
                    <a:pt x="24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9D0E063E-D82A-41A0-91ED-2F8E2FDC2AD3}"/>
                </a:ext>
              </a:extLst>
            </p:cNvPr>
            <p:cNvSpPr/>
            <p:nvPr/>
          </p:nvSpPr>
          <p:spPr>
            <a:xfrm>
              <a:off x="4520815" y="35927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E4BA0C1-87DD-4AA5-B78D-4B5C4F549E1A}"/>
                </a:ext>
              </a:extLst>
            </p:cNvPr>
            <p:cNvSpPr/>
            <p:nvPr/>
          </p:nvSpPr>
          <p:spPr>
            <a:xfrm>
              <a:off x="4480466" y="35927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32152AEB-C38B-4DB0-BD7D-31E957D0D478}"/>
                </a:ext>
              </a:extLst>
            </p:cNvPr>
            <p:cNvSpPr/>
            <p:nvPr/>
          </p:nvSpPr>
          <p:spPr>
            <a:xfrm>
              <a:off x="4406941" y="35927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3A1D2895-2197-4992-AF3A-8315AA76D374}"/>
                </a:ext>
              </a:extLst>
            </p:cNvPr>
            <p:cNvSpPr/>
            <p:nvPr/>
          </p:nvSpPr>
          <p:spPr>
            <a:xfrm>
              <a:off x="4366591" y="35927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6">
              <a:extLst>
                <a:ext uri="{FF2B5EF4-FFF2-40B4-BE49-F238E27FC236}">
                  <a16:creationId xmlns:a16="http://schemas.microsoft.com/office/drawing/2014/main" id="{620069FB-7F1C-40DD-A4C9-CBEB5BE2637F}"/>
                </a:ext>
              </a:extLst>
            </p:cNvPr>
            <p:cNvSpPr/>
            <p:nvPr/>
          </p:nvSpPr>
          <p:spPr>
            <a:xfrm>
              <a:off x="4447290" y="40934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7">
              <a:extLst>
                <a:ext uri="{FF2B5EF4-FFF2-40B4-BE49-F238E27FC236}">
                  <a16:creationId xmlns:a16="http://schemas.microsoft.com/office/drawing/2014/main" id="{1C641FD6-C1DC-42BB-BA64-1719E4C7378B}"/>
                </a:ext>
              </a:extLst>
            </p:cNvPr>
            <p:cNvSpPr/>
            <p:nvPr/>
          </p:nvSpPr>
          <p:spPr>
            <a:xfrm>
              <a:off x="4293116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1A923F39-99AA-4384-8A50-B5CA6A937916}"/>
                </a:ext>
              </a:extLst>
            </p:cNvPr>
            <p:cNvSpPr/>
            <p:nvPr/>
          </p:nvSpPr>
          <p:spPr>
            <a:xfrm>
              <a:off x="4293116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BFC41DEF-CD06-480D-B360-F07256431A99}"/>
                </a:ext>
              </a:extLst>
            </p:cNvPr>
            <p:cNvSpPr/>
            <p:nvPr/>
          </p:nvSpPr>
          <p:spPr>
            <a:xfrm>
              <a:off x="4330016" y="40933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0">
              <a:extLst>
                <a:ext uri="{FF2B5EF4-FFF2-40B4-BE49-F238E27FC236}">
                  <a16:creationId xmlns:a16="http://schemas.microsoft.com/office/drawing/2014/main" id="{8FD9785A-0838-40E0-8474-F34B2BD72672}"/>
                </a:ext>
              </a:extLst>
            </p:cNvPr>
            <p:cNvSpPr/>
            <p:nvPr/>
          </p:nvSpPr>
          <p:spPr>
            <a:xfrm>
              <a:off x="4592265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BAA77AA4-7244-41F2-855E-B30134B41860}"/>
                </a:ext>
              </a:extLst>
            </p:cNvPr>
            <p:cNvSpPr/>
            <p:nvPr/>
          </p:nvSpPr>
          <p:spPr>
            <a:xfrm>
              <a:off x="4592265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2">
              <a:extLst>
                <a:ext uri="{FF2B5EF4-FFF2-40B4-BE49-F238E27FC236}">
                  <a16:creationId xmlns:a16="http://schemas.microsoft.com/office/drawing/2014/main" id="{6B0FD6F0-FE20-4E4E-9A71-505E3CD35123}"/>
                </a:ext>
              </a:extLst>
            </p:cNvPr>
            <p:cNvSpPr/>
            <p:nvPr/>
          </p:nvSpPr>
          <p:spPr>
            <a:xfrm>
              <a:off x="4561165" y="409346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1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3">
              <a:extLst>
                <a:ext uri="{FF2B5EF4-FFF2-40B4-BE49-F238E27FC236}">
                  <a16:creationId xmlns:a16="http://schemas.microsoft.com/office/drawing/2014/main" id="{B58523DD-4D0B-4232-8036-E5AC5B4A9E19}"/>
                </a:ext>
              </a:extLst>
            </p:cNvPr>
            <p:cNvSpPr/>
            <p:nvPr/>
          </p:nvSpPr>
          <p:spPr>
            <a:xfrm>
              <a:off x="4311616" y="3404068"/>
              <a:ext cx="299720" cy="713740"/>
            </a:xfrm>
            <a:custGeom>
              <a:avLst/>
              <a:gdLst/>
              <a:ahLst/>
              <a:cxnLst/>
              <a:rect l="l" t="t" r="r" b="b"/>
              <a:pathLst>
                <a:path w="299720" h="713739">
                  <a:moveTo>
                    <a:pt x="299099" y="712673"/>
                  </a:moveTo>
                  <a:lnTo>
                    <a:pt x="298241" y="645944"/>
                  </a:lnTo>
                  <a:lnTo>
                    <a:pt x="295740" y="579736"/>
                  </a:lnTo>
                  <a:lnTo>
                    <a:pt x="291705" y="514571"/>
                  </a:lnTo>
                  <a:lnTo>
                    <a:pt x="286247" y="450972"/>
                  </a:lnTo>
                  <a:lnTo>
                    <a:pt x="279474" y="389461"/>
                  </a:lnTo>
                  <a:lnTo>
                    <a:pt x="271496" y="330560"/>
                  </a:lnTo>
                  <a:lnTo>
                    <a:pt x="262423" y="274791"/>
                  </a:lnTo>
                  <a:lnTo>
                    <a:pt x="252365" y="222677"/>
                  </a:lnTo>
                  <a:lnTo>
                    <a:pt x="241430" y="174740"/>
                  </a:lnTo>
                  <a:lnTo>
                    <a:pt x="229728" y="131502"/>
                  </a:lnTo>
                  <a:lnTo>
                    <a:pt x="217369" y="93485"/>
                  </a:lnTo>
                  <a:lnTo>
                    <a:pt x="191117" y="35204"/>
                  </a:lnTo>
                  <a:lnTo>
                    <a:pt x="163551" y="4076"/>
                  </a:lnTo>
                  <a:lnTo>
                    <a:pt x="149549" y="0"/>
                  </a:lnTo>
                  <a:lnTo>
                    <a:pt x="135547" y="4104"/>
                  </a:lnTo>
                  <a:lnTo>
                    <a:pt x="107981" y="35289"/>
                  </a:lnTo>
                  <a:lnTo>
                    <a:pt x="81730" y="93630"/>
                  </a:lnTo>
                  <a:lnTo>
                    <a:pt x="69371" y="131678"/>
                  </a:lnTo>
                  <a:lnTo>
                    <a:pt x="57669" y="174949"/>
                  </a:lnTo>
                  <a:lnTo>
                    <a:pt x="46734" y="222921"/>
                  </a:lnTo>
                  <a:lnTo>
                    <a:pt x="36675" y="275071"/>
                  </a:lnTo>
                  <a:lnTo>
                    <a:pt x="27602" y="330878"/>
                  </a:lnTo>
                  <a:lnTo>
                    <a:pt x="19624" y="389819"/>
                  </a:lnTo>
                  <a:lnTo>
                    <a:pt x="12851" y="451373"/>
                  </a:lnTo>
                  <a:lnTo>
                    <a:pt x="7393" y="515018"/>
                  </a:lnTo>
                  <a:lnTo>
                    <a:pt x="3359" y="580230"/>
                  </a:lnTo>
                  <a:lnTo>
                    <a:pt x="858" y="646490"/>
                  </a:lnTo>
                  <a:lnTo>
                    <a:pt x="0" y="71327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24142F8B-1B44-44C9-BCF5-DCDA94EC736B}"/>
                </a:ext>
              </a:extLst>
            </p:cNvPr>
            <p:cNvSpPr/>
            <p:nvPr/>
          </p:nvSpPr>
          <p:spPr>
            <a:xfrm>
              <a:off x="4817140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7ED11FC6-EF53-48E7-A1C9-5846A67AF053}"/>
                </a:ext>
              </a:extLst>
            </p:cNvPr>
            <p:cNvSpPr/>
            <p:nvPr/>
          </p:nvSpPr>
          <p:spPr>
            <a:xfrm>
              <a:off x="4776790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7EF6C214-13EB-4009-9F53-5066B1B5A55F}"/>
                </a:ext>
              </a:extLst>
            </p:cNvPr>
            <p:cNvSpPr/>
            <p:nvPr/>
          </p:nvSpPr>
          <p:spPr>
            <a:xfrm>
              <a:off x="4703265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0CF545EB-334A-4719-9C33-F858AE2AC59C}"/>
                </a:ext>
              </a:extLst>
            </p:cNvPr>
            <p:cNvSpPr/>
            <p:nvPr/>
          </p:nvSpPr>
          <p:spPr>
            <a:xfrm>
              <a:off x="4662915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08">
              <a:extLst>
                <a:ext uri="{FF2B5EF4-FFF2-40B4-BE49-F238E27FC236}">
                  <a16:creationId xmlns:a16="http://schemas.microsoft.com/office/drawing/2014/main" id="{76182814-ECA1-4FAE-B440-0CC0755A2197}"/>
                </a:ext>
              </a:extLst>
            </p:cNvPr>
            <p:cNvSpPr/>
            <p:nvPr/>
          </p:nvSpPr>
          <p:spPr>
            <a:xfrm>
              <a:off x="4743615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09">
              <a:extLst>
                <a:ext uri="{FF2B5EF4-FFF2-40B4-BE49-F238E27FC236}">
                  <a16:creationId xmlns:a16="http://schemas.microsoft.com/office/drawing/2014/main" id="{1E3B8B6A-F378-46B3-86EC-EC9CB5F46F93}"/>
                </a:ext>
              </a:extLst>
            </p:cNvPr>
            <p:cNvSpPr/>
            <p:nvPr/>
          </p:nvSpPr>
          <p:spPr>
            <a:xfrm>
              <a:off x="4629165" y="4091541"/>
              <a:ext cx="33655" cy="1905"/>
            </a:xfrm>
            <a:custGeom>
              <a:avLst/>
              <a:gdLst/>
              <a:ahLst/>
              <a:cxnLst/>
              <a:rect l="l" t="t" r="r" b="b"/>
              <a:pathLst>
                <a:path w="33654" h="1904">
                  <a:moveTo>
                    <a:pt x="0" y="17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0">
              <a:extLst>
                <a:ext uri="{FF2B5EF4-FFF2-40B4-BE49-F238E27FC236}">
                  <a16:creationId xmlns:a16="http://schemas.microsoft.com/office/drawing/2014/main" id="{A3DD0E74-0815-43C8-8DB5-3F4CE13F9F45}"/>
                </a:ext>
              </a:extLst>
            </p:cNvPr>
            <p:cNvSpPr/>
            <p:nvPr/>
          </p:nvSpPr>
          <p:spPr>
            <a:xfrm>
              <a:off x="4892890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1">
              <a:extLst>
                <a:ext uri="{FF2B5EF4-FFF2-40B4-BE49-F238E27FC236}">
                  <a16:creationId xmlns:a16="http://schemas.microsoft.com/office/drawing/2014/main" id="{88F73CC1-B612-40BE-8FF2-A52792E27CCB}"/>
                </a:ext>
              </a:extLst>
            </p:cNvPr>
            <p:cNvSpPr/>
            <p:nvPr/>
          </p:nvSpPr>
          <p:spPr>
            <a:xfrm>
              <a:off x="4892890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2">
              <a:extLst>
                <a:ext uri="{FF2B5EF4-FFF2-40B4-BE49-F238E27FC236}">
                  <a16:creationId xmlns:a16="http://schemas.microsoft.com/office/drawing/2014/main" id="{8C1DFE65-E7F4-43DC-B705-49FC2B681492}"/>
                </a:ext>
              </a:extLst>
            </p:cNvPr>
            <p:cNvSpPr/>
            <p:nvPr/>
          </p:nvSpPr>
          <p:spPr>
            <a:xfrm>
              <a:off x="4857490" y="409139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-4762" y="149"/>
                  </a:moveTo>
                  <a:lnTo>
                    <a:pt x="401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3">
              <a:extLst>
                <a:ext uri="{FF2B5EF4-FFF2-40B4-BE49-F238E27FC236}">
                  <a16:creationId xmlns:a16="http://schemas.microsoft.com/office/drawing/2014/main" id="{E11962DB-EB0E-4AE8-AFA0-0264AA387868}"/>
                </a:ext>
              </a:extLst>
            </p:cNvPr>
            <p:cNvSpPr/>
            <p:nvPr/>
          </p:nvSpPr>
          <p:spPr>
            <a:xfrm>
              <a:off x="4929790" y="40917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4">
              <a:extLst>
                <a:ext uri="{FF2B5EF4-FFF2-40B4-BE49-F238E27FC236}">
                  <a16:creationId xmlns:a16="http://schemas.microsoft.com/office/drawing/2014/main" id="{D7FE68A0-8BB9-41A5-BE52-BFE8CFE60B74}"/>
                </a:ext>
              </a:extLst>
            </p:cNvPr>
            <p:cNvSpPr/>
            <p:nvPr/>
          </p:nvSpPr>
          <p:spPr>
            <a:xfrm>
              <a:off x="4610715" y="3380893"/>
              <a:ext cx="300990" cy="735965"/>
            </a:xfrm>
            <a:custGeom>
              <a:avLst/>
              <a:gdLst/>
              <a:ahLst/>
              <a:cxnLst/>
              <a:rect l="l" t="t" r="r" b="b"/>
              <a:pathLst>
                <a:path w="300989" h="735964">
                  <a:moveTo>
                    <a:pt x="0" y="735848"/>
                  </a:moveTo>
                  <a:lnTo>
                    <a:pt x="862" y="666954"/>
                  </a:lnTo>
                  <a:lnTo>
                    <a:pt x="3375" y="598603"/>
                  </a:lnTo>
                  <a:lnTo>
                    <a:pt x="7430" y="531333"/>
                  </a:lnTo>
                  <a:lnTo>
                    <a:pt x="12916" y="465682"/>
                  </a:lnTo>
                  <a:lnTo>
                    <a:pt x="19723" y="402187"/>
                  </a:lnTo>
                  <a:lnTo>
                    <a:pt x="27740" y="341388"/>
                  </a:lnTo>
                  <a:lnTo>
                    <a:pt x="36859" y="283822"/>
                  </a:lnTo>
                  <a:lnTo>
                    <a:pt x="46968" y="230027"/>
                  </a:lnTo>
                  <a:lnTo>
                    <a:pt x="57958" y="180542"/>
                  </a:lnTo>
                  <a:lnTo>
                    <a:pt x="69719" y="135903"/>
                  </a:lnTo>
                  <a:lnTo>
                    <a:pt x="82140" y="96650"/>
                  </a:lnTo>
                  <a:lnTo>
                    <a:pt x="108523" y="36453"/>
                  </a:lnTo>
                  <a:lnTo>
                    <a:pt x="136227" y="4254"/>
                  </a:lnTo>
                  <a:lnTo>
                    <a:pt x="150299" y="0"/>
                  </a:lnTo>
                  <a:lnTo>
                    <a:pt x="164371" y="4180"/>
                  </a:lnTo>
                  <a:lnTo>
                    <a:pt x="192076" y="36230"/>
                  </a:lnTo>
                  <a:lnTo>
                    <a:pt x="218459" y="96276"/>
                  </a:lnTo>
                  <a:lnTo>
                    <a:pt x="230880" y="135451"/>
                  </a:lnTo>
                  <a:lnTo>
                    <a:pt x="242640" y="180008"/>
                  </a:lnTo>
                  <a:lnTo>
                    <a:pt x="253630" y="229408"/>
                  </a:lnTo>
                  <a:lnTo>
                    <a:pt x="263740" y="283114"/>
                  </a:lnTo>
                  <a:lnTo>
                    <a:pt x="272858" y="340587"/>
                  </a:lnTo>
                  <a:lnTo>
                    <a:pt x="280876" y="401287"/>
                  </a:lnTo>
                  <a:lnTo>
                    <a:pt x="287683" y="464676"/>
                  </a:lnTo>
                  <a:lnTo>
                    <a:pt x="293168" y="530216"/>
                  </a:lnTo>
                  <a:lnTo>
                    <a:pt x="297223" y="597367"/>
                  </a:lnTo>
                  <a:lnTo>
                    <a:pt x="299737" y="665590"/>
                  </a:lnTo>
                  <a:lnTo>
                    <a:pt x="300599" y="7343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5">
              <a:extLst>
                <a:ext uri="{FF2B5EF4-FFF2-40B4-BE49-F238E27FC236}">
                  <a16:creationId xmlns:a16="http://schemas.microsoft.com/office/drawing/2014/main" id="{84D84B65-474A-4D1F-8D80-FB8A2D4CFDE4}"/>
                </a:ext>
              </a:extLst>
            </p:cNvPr>
            <p:cNvSpPr/>
            <p:nvPr/>
          </p:nvSpPr>
          <p:spPr>
            <a:xfrm>
              <a:off x="5117814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6">
              <a:extLst>
                <a:ext uri="{FF2B5EF4-FFF2-40B4-BE49-F238E27FC236}">
                  <a16:creationId xmlns:a16="http://schemas.microsoft.com/office/drawing/2014/main" id="{FEBD2A43-7C72-40DA-8347-CA63463EBD6C}"/>
                </a:ext>
              </a:extLst>
            </p:cNvPr>
            <p:cNvSpPr/>
            <p:nvPr/>
          </p:nvSpPr>
          <p:spPr>
            <a:xfrm>
              <a:off x="5077464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7">
              <a:extLst>
                <a:ext uri="{FF2B5EF4-FFF2-40B4-BE49-F238E27FC236}">
                  <a16:creationId xmlns:a16="http://schemas.microsoft.com/office/drawing/2014/main" id="{156C6EE1-CC28-4553-AC19-A0F2F8B13641}"/>
                </a:ext>
              </a:extLst>
            </p:cNvPr>
            <p:cNvSpPr/>
            <p:nvPr/>
          </p:nvSpPr>
          <p:spPr>
            <a:xfrm>
              <a:off x="5003915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18">
              <a:extLst>
                <a:ext uri="{FF2B5EF4-FFF2-40B4-BE49-F238E27FC236}">
                  <a16:creationId xmlns:a16="http://schemas.microsoft.com/office/drawing/2014/main" id="{D9801E40-BA27-4523-83BA-CCDA5B93C35C}"/>
                </a:ext>
              </a:extLst>
            </p:cNvPr>
            <p:cNvSpPr/>
            <p:nvPr/>
          </p:nvSpPr>
          <p:spPr>
            <a:xfrm>
              <a:off x="4963564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19">
              <a:extLst>
                <a:ext uri="{FF2B5EF4-FFF2-40B4-BE49-F238E27FC236}">
                  <a16:creationId xmlns:a16="http://schemas.microsoft.com/office/drawing/2014/main" id="{87EB9C3D-E187-48C8-8D7C-0DF53CF86F1D}"/>
                </a:ext>
              </a:extLst>
            </p:cNvPr>
            <p:cNvSpPr/>
            <p:nvPr/>
          </p:nvSpPr>
          <p:spPr>
            <a:xfrm>
              <a:off x="5044264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0">
              <a:extLst>
                <a:ext uri="{FF2B5EF4-FFF2-40B4-BE49-F238E27FC236}">
                  <a16:creationId xmlns:a16="http://schemas.microsoft.com/office/drawing/2014/main" id="{8D650139-6FCA-48CE-B1EE-33BCC3125D88}"/>
                </a:ext>
              </a:extLst>
            </p:cNvPr>
            <p:cNvSpPr/>
            <p:nvPr/>
          </p:nvSpPr>
          <p:spPr>
            <a:xfrm>
              <a:off x="4929790" y="4091416"/>
              <a:ext cx="34290" cy="635"/>
            </a:xfrm>
            <a:custGeom>
              <a:avLst/>
              <a:gdLst/>
              <a:ahLst/>
              <a:cxnLst/>
              <a:rect l="l" t="t" r="r" b="b"/>
              <a:pathLst>
                <a:path w="34289" h="635">
                  <a:moveTo>
                    <a:pt x="-4762" y="149"/>
                  </a:moveTo>
                  <a:lnTo>
                    <a:pt x="386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1">
              <a:extLst>
                <a:ext uri="{FF2B5EF4-FFF2-40B4-BE49-F238E27FC236}">
                  <a16:creationId xmlns:a16="http://schemas.microsoft.com/office/drawing/2014/main" id="{DB17B905-0D6F-459A-9053-D5A4D927ED3D}"/>
                </a:ext>
              </a:extLst>
            </p:cNvPr>
            <p:cNvSpPr/>
            <p:nvPr/>
          </p:nvSpPr>
          <p:spPr>
            <a:xfrm>
              <a:off x="4911340" y="3404068"/>
              <a:ext cx="306705" cy="713105"/>
            </a:xfrm>
            <a:custGeom>
              <a:avLst/>
              <a:gdLst/>
              <a:ahLst/>
              <a:cxnLst/>
              <a:rect l="l" t="t" r="r" b="b"/>
              <a:pathLst>
                <a:path w="306704" h="713104">
                  <a:moveTo>
                    <a:pt x="0" y="711048"/>
                  </a:moveTo>
                  <a:lnTo>
                    <a:pt x="879" y="644472"/>
                  </a:lnTo>
                  <a:lnTo>
                    <a:pt x="3443" y="578414"/>
                  </a:lnTo>
                  <a:lnTo>
                    <a:pt x="7578" y="513394"/>
                  </a:lnTo>
                  <a:lnTo>
                    <a:pt x="13174" y="449935"/>
                  </a:lnTo>
                  <a:lnTo>
                    <a:pt x="20116" y="388559"/>
                  </a:lnTo>
                  <a:lnTo>
                    <a:pt x="28294" y="329785"/>
                  </a:lnTo>
                  <a:lnTo>
                    <a:pt x="37595" y="274138"/>
                  </a:lnTo>
                  <a:lnTo>
                    <a:pt x="47906" y="222137"/>
                  </a:lnTo>
                  <a:lnTo>
                    <a:pt x="59115" y="174304"/>
                  </a:lnTo>
                  <a:lnTo>
                    <a:pt x="71110" y="131161"/>
                  </a:lnTo>
                  <a:lnTo>
                    <a:pt x="83779" y="93230"/>
                  </a:lnTo>
                  <a:lnTo>
                    <a:pt x="110689" y="35088"/>
                  </a:lnTo>
                  <a:lnTo>
                    <a:pt x="138946" y="4050"/>
                  </a:lnTo>
                  <a:lnTo>
                    <a:pt x="153299" y="0"/>
                  </a:lnTo>
                  <a:lnTo>
                    <a:pt x="167652" y="4116"/>
                  </a:lnTo>
                  <a:lnTo>
                    <a:pt x="195909" y="35292"/>
                  </a:lnTo>
                  <a:lnTo>
                    <a:pt x="222819" y="93582"/>
                  </a:lnTo>
                  <a:lnTo>
                    <a:pt x="235488" y="131592"/>
                  </a:lnTo>
                  <a:lnTo>
                    <a:pt x="247483" y="174817"/>
                  </a:lnTo>
                  <a:lnTo>
                    <a:pt x="258693" y="222737"/>
                  </a:lnTo>
                  <a:lnTo>
                    <a:pt x="269004" y="274829"/>
                  </a:lnTo>
                  <a:lnTo>
                    <a:pt x="278304" y="330574"/>
                  </a:lnTo>
                  <a:lnTo>
                    <a:pt x="286482" y="389449"/>
                  </a:lnTo>
                  <a:lnTo>
                    <a:pt x="293425" y="450934"/>
                  </a:lnTo>
                  <a:lnTo>
                    <a:pt x="299020" y="514507"/>
                  </a:lnTo>
                  <a:lnTo>
                    <a:pt x="303156" y="579648"/>
                  </a:lnTo>
                  <a:lnTo>
                    <a:pt x="305719" y="645836"/>
                  </a:lnTo>
                  <a:lnTo>
                    <a:pt x="306599" y="7125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2">
              <a:extLst>
                <a:ext uri="{FF2B5EF4-FFF2-40B4-BE49-F238E27FC236}">
                  <a16:creationId xmlns:a16="http://schemas.microsoft.com/office/drawing/2014/main" id="{75E9FCBF-D405-4348-ADAC-B51BE2690CC2}"/>
                </a:ext>
              </a:extLst>
            </p:cNvPr>
            <p:cNvSpPr/>
            <p:nvPr/>
          </p:nvSpPr>
          <p:spPr>
            <a:xfrm>
              <a:off x="5199589" y="4069967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3">
              <a:extLst>
                <a:ext uri="{FF2B5EF4-FFF2-40B4-BE49-F238E27FC236}">
                  <a16:creationId xmlns:a16="http://schemas.microsoft.com/office/drawing/2014/main" id="{D4A90017-00FE-455B-9BC1-04A489A73B53}"/>
                </a:ext>
              </a:extLst>
            </p:cNvPr>
            <p:cNvSpPr/>
            <p:nvPr/>
          </p:nvSpPr>
          <p:spPr>
            <a:xfrm>
              <a:off x="5199589" y="406996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4">
              <a:extLst>
                <a:ext uri="{FF2B5EF4-FFF2-40B4-BE49-F238E27FC236}">
                  <a16:creationId xmlns:a16="http://schemas.microsoft.com/office/drawing/2014/main" id="{10161FDE-A08D-41FD-84EB-C3AE8BAF199A}"/>
                </a:ext>
              </a:extLst>
            </p:cNvPr>
            <p:cNvSpPr/>
            <p:nvPr/>
          </p:nvSpPr>
          <p:spPr>
            <a:xfrm>
              <a:off x="5158164" y="4091391"/>
              <a:ext cx="41910" cy="2540"/>
            </a:xfrm>
            <a:custGeom>
              <a:avLst/>
              <a:gdLst/>
              <a:ahLst/>
              <a:cxnLst/>
              <a:rect l="l" t="t" r="r" b="b"/>
              <a:pathLst>
                <a:path w="41910" h="2539">
                  <a:moveTo>
                    <a:pt x="0" y="0"/>
                  </a:moveTo>
                  <a:lnTo>
                    <a:pt x="41399" y="20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5">
              <a:extLst>
                <a:ext uri="{FF2B5EF4-FFF2-40B4-BE49-F238E27FC236}">
                  <a16:creationId xmlns:a16="http://schemas.microsoft.com/office/drawing/2014/main" id="{71CD3AA1-50CA-4772-BC05-ADAB801525BB}"/>
                </a:ext>
              </a:extLst>
            </p:cNvPr>
            <p:cNvSpPr/>
            <p:nvPr/>
          </p:nvSpPr>
          <p:spPr>
            <a:xfrm>
              <a:off x="5236489" y="4093366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>
                  <a:moveTo>
                    <a:pt x="0" y="0"/>
                  </a:moveTo>
                  <a:lnTo>
                    <a:pt x="413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6">
              <a:extLst>
                <a:ext uri="{FF2B5EF4-FFF2-40B4-BE49-F238E27FC236}">
                  <a16:creationId xmlns:a16="http://schemas.microsoft.com/office/drawing/2014/main" id="{C5FEE086-1CB1-43B4-AC02-B3B3904AB2B4}"/>
                </a:ext>
              </a:extLst>
            </p:cNvPr>
            <p:cNvSpPr/>
            <p:nvPr/>
          </p:nvSpPr>
          <p:spPr>
            <a:xfrm>
              <a:off x="5318214" y="35928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7">
              <a:extLst>
                <a:ext uri="{FF2B5EF4-FFF2-40B4-BE49-F238E27FC236}">
                  <a16:creationId xmlns:a16="http://schemas.microsoft.com/office/drawing/2014/main" id="{C79534A8-F47F-48EA-BA0D-775B9C91AB67}"/>
                </a:ext>
              </a:extLst>
            </p:cNvPr>
            <p:cNvSpPr/>
            <p:nvPr/>
          </p:nvSpPr>
          <p:spPr>
            <a:xfrm>
              <a:off x="5277864" y="35928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28">
              <a:extLst>
                <a:ext uri="{FF2B5EF4-FFF2-40B4-BE49-F238E27FC236}">
                  <a16:creationId xmlns:a16="http://schemas.microsoft.com/office/drawing/2014/main" id="{698A0B72-05D3-479C-9303-F742FE0AC7BB}"/>
                </a:ext>
              </a:extLst>
            </p:cNvPr>
            <p:cNvSpPr txBox="1"/>
            <p:nvPr/>
          </p:nvSpPr>
          <p:spPr>
            <a:xfrm>
              <a:off x="4108537" y="3829282"/>
              <a:ext cx="1511935" cy="526415"/>
            </a:xfrm>
            <a:prstGeom prst="rect">
              <a:avLst/>
            </a:prstGeom>
          </p:spPr>
          <p:txBody>
            <a:bodyPr vert="vert" wrap="square" lIns="0" tIns="4445" rIns="0" bIns="0" rtlCol="0">
              <a:spAutoFit/>
            </a:bodyPr>
            <a:lstStyle/>
            <a:p>
              <a:pPr marL="95250" marR="90170" indent="9525" algn="ctr">
                <a:lnSpc>
                  <a:spcPts val="930"/>
                </a:lnSpc>
                <a:spcBef>
                  <a:spcPts val="35"/>
                </a:spcBef>
              </a:pPr>
              <a:r>
                <a:rPr sz="700" spc="-5" dirty="0">
                  <a:solidFill>
                    <a:srgbClr val="FF0000"/>
                  </a:solidFill>
                  <a:latin typeface="Arial"/>
                  <a:cs typeface="Arial"/>
                </a:rPr>
                <a:t>Softmax  </a:t>
              </a:r>
              <a:r>
                <a:rPr sz="700" spc="-35" dirty="0">
                  <a:solidFill>
                    <a:srgbClr val="38751C"/>
                  </a:solidFill>
                  <a:latin typeface="Arial"/>
                  <a:cs typeface="Arial"/>
                </a:rPr>
                <a:t>FC</a:t>
              </a:r>
              <a:r>
                <a:rPr sz="700" spc="-95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1000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40"/>
                </a:spcBef>
              </a:pPr>
              <a:r>
                <a:rPr sz="700" spc="-20" dirty="0">
                  <a:solidFill>
                    <a:srgbClr val="4985E8"/>
                  </a:solidFill>
                  <a:latin typeface="Arial"/>
                  <a:cs typeface="Arial"/>
                </a:rPr>
                <a:t>Pool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74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60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4445" algn="ctr">
                <a:lnSpc>
                  <a:spcPct val="100000"/>
                </a:lnSpc>
                <a:spcBef>
                  <a:spcPts val="640"/>
                </a:spcBef>
              </a:pPr>
              <a:r>
                <a:rPr sz="1000" spc="-5" dirty="0">
                  <a:latin typeface="Arial"/>
                  <a:cs typeface="Arial"/>
                </a:rPr>
                <a:t>...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135" name="object 129">
              <a:extLst>
                <a:ext uri="{FF2B5EF4-FFF2-40B4-BE49-F238E27FC236}">
                  <a16:creationId xmlns:a16="http://schemas.microsoft.com/office/drawing/2014/main" id="{E849A69C-CB36-41B2-8642-7E7C6E1BAF79}"/>
                </a:ext>
              </a:extLst>
            </p:cNvPr>
            <p:cNvSpPr/>
            <p:nvPr/>
          </p:nvSpPr>
          <p:spPr>
            <a:xfrm>
              <a:off x="1990033" y="3269918"/>
              <a:ext cx="3583304" cy="0"/>
            </a:xfrm>
            <a:custGeom>
              <a:avLst/>
              <a:gdLst/>
              <a:ahLst/>
              <a:cxnLst/>
              <a:rect l="l" t="t" r="r" b="b"/>
              <a:pathLst>
                <a:path w="3583304">
                  <a:moveTo>
                    <a:pt x="3582730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0">
              <a:extLst>
                <a:ext uri="{FF2B5EF4-FFF2-40B4-BE49-F238E27FC236}">
                  <a16:creationId xmlns:a16="http://schemas.microsoft.com/office/drawing/2014/main" id="{3DE0867A-0F08-4BEB-9B63-4C2DBBBAD6C2}"/>
                </a:ext>
              </a:extLst>
            </p:cNvPr>
            <p:cNvSpPr/>
            <p:nvPr/>
          </p:nvSpPr>
          <p:spPr>
            <a:xfrm>
              <a:off x="1846068" y="3208431"/>
              <a:ext cx="158252" cy="122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1">
              <a:extLst>
                <a:ext uri="{FF2B5EF4-FFF2-40B4-BE49-F238E27FC236}">
                  <a16:creationId xmlns:a16="http://schemas.microsoft.com/office/drawing/2014/main" id="{705645BF-ECE3-4331-A100-54E206756513}"/>
                </a:ext>
              </a:extLst>
            </p:cNvPr>
            <p:cNvSpPr txBox="1"/>
            <p:nvPr/>
          </p:nvSpPr>
          <p:spPr>
            <a:xfrm>
              <a:off x="159324" y="3769977"/>
              <a:ext cx="1454785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Similar to</a:t>
              </a:r>
              <a:r>
                <a:rPr sz="1400" spc="-80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ResNet!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38" name="object 132">
              <a:extLst>
                <a:ext uri="{FF2B5EF4-FFF2-40B4-BE49-F238E27FC236}">
                  <a16:creationId xmlns:a16="http://schemas.microsoft.com/office/drawing/2014/main" id="{7396E105-AB2A-4769-BE18-683144D5846D}"/>
                </a:ext>
              </a:extLst>
            </p:cNvPr>
            <p:cNvSpPr/>
            <p:nvPr/>
          </p:nvSpPr>
          <p:spPr>
            <a:xfrm>
              <a:off x="5946956" y="3805506"/>
              <a:ext cx="2130883" cy="3946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3">
              <a:extLst>
                <a:ext uri="{FF2B5EF4-FFF2-40B4-BE49-F238E27FC236}">
                  <a16:creationId xmlns:a16="http://schemas.microsoft.com/office/drawing/2014/main" id="{61605F85-FEF1-43FE-BDBB-75484301E164}"/>
                </a:ext>
              </a:extLst>
            </p:cNvPr>
            <p:cNvSpPr txBox="1"/>
            <p:nvPr/>
          </p:nvSpPr>
          <p:spPr>
            <a:xfrm>
              <a:off x="6012198" y="3300615"/>
              <a:ext cx="1605915" cy="4483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664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In</a:t>
              </a:r>
              <a:r>
                <a:rPr sz="1400" spc="-15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between:</a:t>
              </a:r>
              <a:endParaRPr sz="1400" dirty="0">
                <a:latin typeface="Arial"/>
                <a:cs typeface="Arial"/>
              </a:endParaRPr>
            </a:p>
            <a:p>
              <a:pPr marL="12700">
                <a:lnSpc>
                  <a:spcPts val="1664"/>
                </a:lnSpc>
              </a:pPr>
              <a:r>
                <a:rPr sz="1400" b="1" spc="-5" dirty="0">
                  <a:latin typeface="Arial"/>
                  <a:cs typeface="Arial"/>
                </a:rPr>
                <a:t>Highway</a:t>
              </a:r>
              <a:r>
                <a:rPr sz="1400" b="1" spc="-75" dirty="0">
                  <a:latin typeface="Arial"/>
                  <a:cs typeface="Arial"/>
                </a:rPr>
                <a:t> </a:t>
              </a:r>
              <a:r>
                <a:rPr sz="1400" b="1" spc="-5" dirty="0">
                  <a:latin typeface="Arial"/>
                  <a:cs typeface="Arial"/>
                </a:rPr>
                <a:t>Networks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40" name="object 134">
              <a:extLst>
                <a:ext uri="{FF2B5EF4-FFF2-40B4-BE49-F238E27FC236}">
                  <a16:creationId xmlns:a16="http://schemas.microsoft.com/office/drawing/2014/main" id="{09EE4892-839E-41D8-91DE-2CE5D0D2E5E2}"/>
                </a:ext>
              </a:extLst>
            </p:cNvPr>
            <p:cNvSpPr txBox="1"/>
            <p:nvPr/>
          </p:nvSpPr>
          <p:spPr>
            <a:xfrm>
              <a:off x="5993662" y="4259072"/>
              <a:ext cx="1921510" cy="295910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 marR="5080">
                <a:lnSpc>
                  <a:spcPts val="1050"/>
                </a:lnSpc>
                <a:spcBef>
                  <a:spcPts val="160"/>
                </a:spcBef>
              </a:pPr>
              <a:r>
                <a:rPr sz="900" spc="-5" dirty="0">
                  <a:latin typeface="Arial"/>
                  <a:cs typeface="Arial"/>
                </a:rPr>
                <a:t>Srivastava et al, </a:t>
              </a:r>
              <a:r>
                <a:rPr sz="900" dirty="0">
                  <a:latin typeface="Arial"/>
                  <a:cs typeface="Arial"/>
                </a:rPr>
                <a:t>“Highway </a:t>
              </a:r>
              <a:r>
                <a:rPr sz="900" spc="-5" dirty="0">
                  <a:latin typeface="Arial"/>
                  <a:cs typeface="Arial"/>
                </a:rPr>
                <a:t>Networks”,  ICML DL Workshop</a:t>
              </a:r>
              <a:r>
                <a:rPr sz="900" spc="-20" dirty="0">
                  <a:latin typeface="Arial"/>
                  <a:cs typeface="Arial"/>
                </a:rPr>
                <a:t> </a:t>
              </a:r>
              <a:r>
                <a:rPr sz="900" spc="-5" dirty="0">
                  <a:latin typeface="Arial"/>
                  <a:cs typeface="Arial"/>
                </a:rPr>
                <a:t>2015</a:t>
              </a:r>
              <a:endParaRPr sz="900">
                <a:latin typeface="Arial"/>
                <a:cs typeface="Arial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3E61BE1-73DE-433A-A944-98E5018F1DAE}"/>
              </a:ext>
            </a:extLst>
          </p:cNvPr>
          <p:cNvSpPr txBox="1"/>
          <p:nvPr/>
        </p:nvSpPr>
        <p:spPr>
          <a:xfrm>
            <a:off x="2756907" y="1860961"/>
            <a:ext cx="38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Uninterrupted Gradient Flow</a:t>
            </a:r>
            <a:endParaRPr lang="ko-KR" altLang="en-US" sz="2400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DD3EDA9-93E8-41BD-B07C-74EE506352AC}"/>
              </a:ext>
            </a:extLst>
          </p:cNvPr>
          <p:cNvCxnSpPr>
            <a:cxnSpLocks/>
          </p:cNvCxnSpPr>
          <p:nvPr/>
        </p:nvCxnSpPr>
        <p:spPr>
          <a:xfrm flipH="1">
            <a:off x="515897" y="2656851"/>
            <a:ext cx="7899212" cy="23642"/>
          </a:xfrm>
          <a:prstGeom prst="straightConnector1">
            <a:avLst/>
          </a:prstGeom>
          <a:ln w="254000">
            <a:solidFill>
              <a:srgbClr val="FF0000">
                <a:alpha val="30000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2AB9F9-6699-44CE-A92F-02001E109BD7}"/>
              </a:ext>
            </a:extLst>
          </p:cNvPr>
          <p:cNvSpPr txBox="1"/>
          <p:nvPr/>
        </p:nvSpPr>
        <p:spPr>
          <a:xfrm>
            <a:off x="3044452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B455B-6FD8-47B5-AAC6-35024194E42C}"/>
              </a:ext>
            </a:extLst>
          </p:cNvPr>
          <p:cNvSpPr txBox="1"/>
          <p:nvPr/>
        </p:nvSpPr>
        <p:spPr>
          <a:xfrm>
            <a:off x="57023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4" name="TextBox 12">
            <a:extLst>
              <a:ext uri="{FF2B5EF4-FFF2-40B4-BE49-F238E27FC236}">
                <a16:creationId xmlns:a16="http://schemas.microsoft.com/office/drawing/2014/main" id="{CDA7D103-0816-2949-AD3C-65F50E730FC2}"/>
              </a:ext>
            </a:extLst>
          </p:cNvPr>
          <p:cNvSpPr txBox="1"/>
          <p:nvPr/>
        </p:nvSpPr>
        <p:spPr>
          <a:xfrm>
            <a:off x="251520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45" name="TextBox 13">
            <a:extLst>
              <a:ext uri="{FF2B5EF4-FFF2-40B4-BE49-F238E27FC236}">
                <a16:creationId xmlns:a16="http://schemas.microsoft.com/office/drawing/2014/main" id="{AA97D5B4-4EB1-0349-8911-3C68EB42F97B}"/>
              </a:ext>
            </a:extLst>
          </p:cNvPr>
          <p:cNvSpPr txBox="1"/>
          <p:nvPr/>
        </p:nvSpPr>
        <p:spPr>
          <a:xfrm>
            <a:off x="8460406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46" name="TextBox 14">
            <a:extLst>
              <a:ext uri="{FF2B5EF4-FFF2-40B4-BE49-F238E27FC236}">
                <a16:creationId xmlns:a16="http://schemas.microsoft.com/office/drawing/2014/main" id="{4C3AFE94-07DD-3848-86BB-D5647356C065}"/>
              </a:ext>
            </a:extLst>
          </p:cNvPr>
          <p:cNvSpPr txBox="1"/>
          <p:nvPr/>
        </p:nvSpPr>
        <p:spPr>
          <a:xfrm>
            <a:off x="3044452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47" name="TextBox 15">
            <a:extLst>
              <a:ext uri="{FF2B5EF4-FFF2-40B4-BE49-F238E27FC236}">
                <a16:creationId xmlns:a16="http://schemas.microsoft.com/office/drawing/2014/main" id="{EB8D9B8D-11E4-464E-AA0F-CE199812635E}"/>
              </a:ext>
            </a:extLst>
          </p:cNvPr>
          <p:cNvSpPr txBox="1"/>
          <p:nvPr/>
        </p:nvSpPr>
        <p:spPr>
          <a:xfrm>
            <a:off x="5724128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950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Variants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B06D736-2EF1-4A3E-A4A1-77451DF63E42}"/>
              </a:ext>
            </a:extLst>
          </p:cNvPr>
          <p:cNvSpPr/>
          <p:nvPr/>
        </p:nvSpPr>
        <p:spPr>
          <a:xfrm>
            <a:off x="5222441" y="1700808"/>
            <a:ext cx="3456384" cy="417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C2C6E55-134E-4AF8-97F0-BC9B130974EC}"/>
              </a:ext>
            </a:extLst>
          </p:cNvPr>
          <p:cNvSpPr/>
          <p:nvPr/>
        </p:nvSpPr>
        <p:spPr>
          <a:xfrm>
            <a:off x="725167" y="1972792"/>
            <a:ext cx="4263305" cy="145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201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Three Types of Problems</a:t>
            </a:r>
          </a:p>
          <a:p>
            <a:pPr lvl="1"/>
            <a:r>
              <a:rPr kumimoji="1" lang="en-US" altLang="ko-KR" dirty="0"/>
              <a:t>Next Step Prediction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Classification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Sequence Generation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98776" y="2132856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1866128" y="240539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6131024" y="24208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F</a:t>
            </a:r>
            <a:endParaRPr kumimoji="1"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6" idx="1"/>
          </p:cNvCxnSpPr>
          <p:nvPr/>
        </p:nvCxnSpPr>
        <p:spPr>
          <a:xfrm>
            <a:off x="3043053" y="259005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>
          <a:xfrm>
            <a:off x="5245224" y="2590056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98776" y="3636025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1866128" y="390855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6131024" y="392405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Good/Bad</a:t>
            </a:r>
            <a:endParaRPr kumimoji="1" lang="ko-KR" altLang="en-US" dirty="0"/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3043053" y="4093225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8" idx="3"/>
          </p:cNvCxnSpPr>
          <p:nvPr/>
        </p:nvCxnSpPr>
        <p:spPr>
          <a:xfrm>
            <a:off x="5245224" y="4093225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898776" y="5157192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1866128" y="542972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6131024" y="544522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1 2 3 4 5 6 7</a:t>
            </a:r>
            <a:endParaRPr kumimoji="1" lang="ko-KR" altLang="en-US" dirty="0"/>
          </a:p>
        </p:txBody>
      </p:sp>
      <p:cxnSp>
        <p:nvCxnSpPr>
          <p:cNvPr id="22" name="직선 화살표 연결선 21"/>
          <p:cNvCxnSpPr>
            <a:endCxn id="23" idx="1"/>
          </p:cNvCxnSpPr>
          <p:nvPr/>
        </p:nvCxnSpPr>
        <p:spPr>
          <a:xfrm>
            <a:off x="3043053" y="5614392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3" idx="3"/>
          </p:cNvCxnSpPr>
          <p:nvPr/>
        </p:nvCxnSpPr>
        <p:spPr>
          <a:xfrm>
            <a:off x="5245224" y="5614392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1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Sequence Generation</a:t>
            </a:r>
          </a:p>
          <a:p>
            <a:pPr lvl="1"/>
            <a:r>
              <a:rPr kumimoji="1" lang="en-US" altLang="ko-KR" dirty="0"/>
              <a:t>Machine Translation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Speech Recognition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Image Caption Generation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1367390" y="220096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This is a very good wine</a:t>
            </a:r>
            <a:endParaRPr kumimoji="1"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995611" y="2385634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4926481" y="22009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C’est</a:t>
            </a:r>
            <a:r>
              <a:rPr kumimoji="1" lang="en-US" altLang="ko-KR" dirty="0"/>
              <a:t> un </a:t>
            </a:r>
            <a:r>
              <a:rPr kumimoji="1" lang="en-US" altLang="ko-KR" dirty="0" err="1"/>
              <a:t>très</a:t>
            </a:r>
            <a:r>
              <a:rPr kumimoji="1" lang="en-US" altLang="ko-KR" dirty="0"/>
              <a:t> bon vin</a:t>
            </a:r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90" y="3306220"/>
            <a:ext cx="2628221" cy="7982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168423" y="3705348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/>
          <p:nvPr/>
        </p:nvSpPr>
        <p:spPr>
          <a:xfrm>
            <a:off x="5105070" y="3520682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This is a very good wine</a:t>
            </a:r>
            <a:endParaRPr kumimoji="1"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423" y="541386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5105070" y="5229200"/>
            <a:ext cx="15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bird is flying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03C83-EA99-452F-8AA6-ADC3CD80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3" y="4752911"/>
            <a:ext cx="2543354" cy="13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2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9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  <a:noFill/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348251-7E18-41B1-B976-93F7E3A77BBA}"/>
              </a:ext>
            </a:extLst>
          </p:cNvPr>
          <p:cNvGrpSpPr/>
          <p:nvPr/>
        </p:nvGrpSpPr>
        <p:grpSpPr>
          <a:xfrm>
            <a:off x="1807927" y="2285925"/>
            <a:ext cx="2090739" cy="1701801"/>
            <a:chOff x="1805546" y="2285925"/>
            <a:chExt cx="2090739" cy="1701801"/>
          </a:xfrm>
        </p:grpSpPr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9EF8985-772C-4918-B770-245446D0C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228592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7">
              <a:extLst>
                <a:ext uri="{FF2B5EF4-FFF2-40B4-BE49-F238E27FC236}">
                  <a16:creationId xmlns:a16="http://schemas.microsoft.com/office/drawing/2014/main" id="{89DA4C81-F622-4FA6-BE65-270EFE815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2979663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0752711D-BFAF-4BFD-AFE2-35DCDA0F7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398772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7" name="AutoShape 16">
              <a:extLst>
                <a:ext uri="{FF2B5EF4-FFF2-40B4-BE49-F238E27FC236}">
                  <a16:creationId xmlns:a16="http://schemas.microsoft.com/office/drawing/2014/main" id="{1CDE104F-F814-4A88-8F89-826727CD37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0846" y="2295599"/>
              <a:ext cx="1595439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2">
              <a:extLst>
                <a:ext uri="{FF2B5EF4-FFF2-40B4-BE49-F238E27FC236}">
                  <a16:creationId xmlns:a16="http://schemas.microsoft.com/office/drawing/2014/main" id="{C903A993-C959-4111-A1E4-A672BAF99FE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237346" y="2295599"/>
              <a:ext cx="1658939" cy="68406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6">
              <a:extLst>
                <a:ext uri="{FF2B5EF4-FFF2-40B4-BE49-F238E27FC236}">
                  <a16:creationId xmlns:a16="http://schemas.microsoft.com/office/drawing/2014/main" id="{D549A813-74DF-4646-9F46-A2CF5705E486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2295599"/>
              <a:ext cx="1658939" cy="16921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7">
              <a:extLst>
                <a:ext uri="{FF2B5EF4-FFF2-40B4-BE49-F238E27FC236}">
                  <a16:creationId xmlns:a16="http://schemas.microsoft.com/office/drawing/2014/main" id="{D1A62BC0-80EE-45EE-A308-F2CCB1450360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237346" y="2285926"/>
              <a:ext cx="1658939" cy="65773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1">
              <a:extLst>
                <a:ext uri="{FF2B5EF4-FFF2-40B4-BE49-F238E27FC236}">
                  <a16:creationId xmlns:a16="http://schemas.microsoft.com/office/drawing/2014/main" id="{8FD6DC29-55D7-4FDD-BF7F-EB16476E8E60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237346" y="2943664"/>
              <a:ext cx="1658939" cy="36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25">
              <a:extLst>
                <a:ext uri="{FF2B5EF4-FFF2-40B4-BE49-F238E27FC236}">
                  <a16:creationId xmlns:a16="http://schemas.microsoft.com/office/drawing/2014/main" id="{B84C6AFF-F634-4F91-BFF8-C9E41F63068F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2943664"/>
              <a:ext cx="1658939" cy="1044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8">
              <a:extLst>
                <a:ext uri="{FF2B5EF4-FFF2-40B4-BE49-F238E27FC236}">
                  <a16:creationId xmlns:a16="http://schemas.microsoft.com/office/drawing/2014/main" id="{8B0E54D6-3D81-4DF3-84C1-3317CB2EC823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237346" y="2285926"/>
              <a:ext cx="1658939" cy="16892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3">
              <a:extLst>
                <a:ext uri="{FF2B5EF4-FFF2-40B4-BE49-F238E27FC236}">
                  <a16:creationId xmlns:a16="http://schemas.microsoft.com/office/drawing/2014/main" id="{BA126A02-00CC-41DC-BB6B-3907317D0E5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>
              <a:off x="2237346" y="2979664"/>
              <a:ext cx="1658939" cy="99555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4">
              <a:extLst>
                <a:ext uri="{FF2B5EF4-FFF2-40B4-BE49-F238E27FC236}">
                  <a16:creationId xmlns:a16="http://schemas.microsoft.com/office/drawing/2014/main" id="{88123C29-EE22-4986-92B2-80B11A1C0A5B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3975222"/>
              <a:ext cx="1658939" cy="1250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112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D3E4B5-C600-4579-9E58-69115576566C}"/>
              </a:ext>
            </a:extLst>
          </p:cNvPr>
          <p:cNvGrpSpPr/>
          <p:nvPr/>
        </p:nvGrpSpPr>
        <p:grpSpPr>
          <a:xfrm>
            <a:off x="4410633" y="2293804"/>
            <a:ext cx="1727572" cy="4168585"/>
            <a:chOff x="4564063" y="2445618"/>
            <a:chExt cx="1727572" cy="4168585"/>
          </a:xfrm>
        </p:grpSpPr>
        <p:cxnSp>
          <p:nvCxnSpPr>
            <p:cNvPr id="63" name="AutoShape 28">
              <a:extLst>
                <a:ext uri="{FF2B5EF4-FFF2-40B4-BE49-F238E27FC236}">
                  <a16:creationId xmlns:a16="http://schemas.microsoft.com/office/drawing/2014/main" id="{DFA4DBED-721D-43C0-BEFF-A9EE4B30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01" cy="6479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0">
              <a:extLst>
                <a:ext uri="{FF2B5EF4-FFF2-40B4-BE49-F238E27FC236}">
                  <a16:creationId xmlns:a16="http://schemas.microsoft.com/office/drawing/2014/main" id="{6DAA3D8A-BBD0-40ED-993C-35814CD70C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4">
              <a:extLst>
                <a:ext uri="{FF2B5EF4-FFF2-40B4-BE49-F238E27FC236}">
                  <a16:creationId xmlns:a16="http://schemas.microsoft.com/office/drawing/2014/main" id="{48F57EFE-2701-4D9A-BEE4-2F5512A01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103162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7AC2B5A6-0B5A-4B28-9256-D711F3729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572" cy="166731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2">
              <a:extLst>
                <a:ext uri="{FF2B5EF4-FFF2-40B4-BE49-F238E27FC236}">
                  <a16:creationId xmlns:a16="http://schemas.microsoft.com/office/drawing/2014/main" id="{8BB6F14E-A050-43C9-A85D-1AA31FE05C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3093683"/>
              <a:ext cx="1727572" cy="101925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3">
              <a:extLst>
                <a:ext uri="{FF2B5EF4-FFF2-40B4-BE49-F238E27FC236}">
                  <a16:creationId xmlns:a16="http://schemas.microsoft.com/office/drawing/2014/main" id="{CAA07A5E-F3BF-45B1-8860-8164A82B3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4112934"/>
              <a:ext cx="1727572" cy="1230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089ED647-E6FC-4FD4-9CC2-DAE27E4CD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44" cy="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8FE2CD80-AFB0-4B6E-8264-18B63DFF6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648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5">
              <a:extLst>
                <a:ext uri="{FF2B5EF4-FFF2-40B4-BE49-F238E27FC236}">
                  <a16:creationId xmlns:a16="http://schemas.microsoft.com/office/drawing/2014/main" id="{E02CE635-5062-4704-894A-716573096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167962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연결선: 구부러짐 71">
              <a:extLst>
                <a:ext uri="{FF2B5EF4-FFF2-40B4-BE49-F238E27FC236}">
                  <a16:creationId xmlns:a16="http://schemas.microsoft.com/office/drawing/2014/main" id="{83DDD56D-C6A6-4809-B699-B96842A119AE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2445618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구부러짐 72">
              <a:extLst>
                <a:ext uri="{FF2B5EF4-FFF2-40B4-BE49-F238E27FC236}">
                  <a16:creationId xmlns:a16="http://schemas.microsoft.com/office/drawing/2014/main" id="{1066CD6C-894B-44EB-BDFE-728EE0667835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3093683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58C4249A-3E2C-41F2-879D-79C58F8C76B7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4125241"/>
              <a:ext cx="12700" cy="2488962"/>
            </a:xfrm>
            <a:prstGeom prst="curvedConnector3">
              <a:avLst>
                <a:gd name="adj1" fmla="val 3184622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2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16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15334</TotalTime>
  <Words>1323</Words>
  <Application>Microsoft Macintosh PowerPoint</Application>
  <PresentationFormat>화면 슬라이드 쇼(4:3)</PresentationFormat>
  <Paragraphs>713</Paragraphs>
  <Slides>39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맑은 고딕</vt:lpstr>
      <vt:lpstr>Arial</vt:lpstr>
      <vt:lpstr>Bookman Old Style</vt:lpstr>
      <vt:lpstr>Cambria Math</vt:lpstr>
      <vt:lpstr>Gill Sans MT</vt:lpstr>
      <vt:lpstr>Wingdings</vt:lpstr>
      <vt:lpstr>Wingdings 2</vt:lpstr>
      <vt:lpstr>Wingdings 3</vt:lpstr>
      <vt:lpstr>원본</vt:lpstr>
      <vt:lpstr>Recurrent Neural Networks</vt:lpstr>
      <vt:lpstr>Contents</vt:lpstr>
      <vt:lpstr>Sequential Data Modeling</vt:lpstr>
      <vt:lpstr>Sequential Data Modeling</vt:lpstr>
      <vt:lpstr>Sequential Data Modeling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Other Variants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이 지형</cp:lastModifiedBy>
  <cp:revision>547</cp:revision>
  <cp:lastPrinted>2016-04-26T02:43:10Z</cp:lastPrinted>
  <dcterms:created xsi:type="dcterms:W3CDTF">2012-05-24T05:20:38Z</dcterms:created>
  <dcterms:modified xsi:type="dcterms:W3CDTF">2019-05-14T02:42:48Z</dcterms:modified>
</cp:coreProperties>
</file>