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2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786E-E823-42F0-8B45-A0E7684A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5F94C-935A-40AD-BC7F-DD71D732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05A1E-8A82-4E5B-BFED-0CE291D7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FC68E-A873-47CE-9287-91FE2080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5DC9-2674-4C31-A635-B1542D12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DA12-73B4-489B-A257-EB991F56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0E0C9-A945-409B-AEE1-7D5411A3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AC836-7017-49B9-8B46-59665C0D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8AC6F-FFA9-493B-8EAD-C192B82A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D061-AF1F-4360-8E36-5B44A902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5848-7FA7-408C-BD5A-E49E09D4D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0E03B-1918-4A2C-836E-25F0AD0E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6EA6D-6338-485E-A099-74EEB47D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80EB-D382-4DCB-B82D-72787DB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627F-86B9-41A4-B367-852C01C4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0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F84C-34DA-4BFE-B54F-C5337F8F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B8633-C83C-4897-9C45-68D0C0A5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B647-176D-4721-A927-0452D91C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8BE14-F62A-4E99-8084-878F0305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BFAFF-E630-4F83-91A0-C3235D37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779B-C1A3-4D4A-B1FD-DF51B864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B2824-5CB9-419C-9C8E-82A88E39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69E2-C35D-4069-AC2A-274C78C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DA348-E6A3-475A-BE9A-46D9353C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CE516-5EDB-45AE-9741-1FFD0BA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68C-3C21-472E-AEBE-6B8A0A23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641C-8BFA-456D-B019-1C3A928F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8B620-F289-4885-B803-5FA41A0D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AD7F9-7485-4422-80F3-CADC7BC1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EE055-FD42-4461-B522-349DEDB3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802C2-FCA9-4269-B13A-0C64804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C2612-FA3E-4FDC-A88A-EBA4B548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0735D-46BF-4A2A-A922-991D67AA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C145A-8549-4732-ADAB-09FC5734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38728-4604-4059-AC13-4AC1CE8E6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ACBF7-13C6-4B99-A27F-CBB9324B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11A87E-1C82-44B0-A71A-F5C1DE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7A4E0-0371-454F-A017-EB913D1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A1965-EC85-4EC7-BA1E-CA17AC56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9ECC-0700-44DE-ADDE-469E2016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410506-1E69-488A-B69D-3EF7FA1D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D7825-5E51-4AAB-B53A-D4827196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BE27F6-6587-49BD-A2B3-708A4BB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02665-E8F1-4887-8379-360FC9F5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2C080-B053-4F1E-ABF5-F2B5923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9C5C1-AC14-41F4-924E-777ECBF5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70D5-9A42-4C45-8DBA-88C718F5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F4BBC-060A-41D7-86D6-EA60853F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82A4B-814B-4441-8B69-9B11C5B4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BBB15-97A5-47E1-9464-765B8BD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B51DF-92DD-4AC8-8E48-53BDA793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54B9F-BD74-4431-AB95-B87E995F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0C44C-4732-48CB-989A-26158F23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54E8B-EBF8-40B7-9533-81F599E96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484977-F6B7-4CC4-9196-6AD19F5C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BF15F-A277-41F2-B816-41D15230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205B2-2031-45FC-8D31-763045B2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5A1D-1D8E-4509-B28F-D66735A0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05C07C-E5B5-4C12-9C7C-A1FB757A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0E372-0FCE-43ED-A8DC-15F5F159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E7BB4-97A0-4B1C-8B68-70725D07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34B9-315F-49E4-A5DE-9DBA6533853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7CF67-35DE-4F4B-8CF9-D34007C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14CED-F9AC-4ECD-AF2F-6A04A6AF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093B-9CED-4B42-BC14-32D78BC9D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ipl.ksbyeo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DD89-8C4C-4C55-8442-747E78A89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5A603-7D40-476E-B846-8BA33484A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Artificial neural network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365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AD9B-5B52-401D-BA67-6AD45516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826"/>
          </a:xfrm>
        </p:spPr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E6242-DE2F-44EA-8ADC-13D664E0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chrome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https://colab.research.google.com/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CBE15E-D5B5-4A19-BB14-8D4080F6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82" y="2886409"/>
            <a:ext cx="5333518" cy="3722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0C505-DE37-41FD-B1F9-CAF2489D385F}"/>
              </a:ext>
            </a:extLst>
          </p:cNvPr>
          <p:cNvSpPr txBox="1"/>
          <p:nvPr/>
        </p:nvSpPr>
        <p:spPr>
          <a:xfrm>
            <a:off x="6978401" y="3581492"/>
            <a:ext cx="37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첨부된 파일을 업로드 하여 실행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78385-27BC-4CF4-8770-B29578B4FD40}"/>
              </a:ext>
            </a:extLst>
          </p:cNvPr>
          <p:cNvSpPr txBox="1"/>
          <p:nvPr/>
        </p:nvSpPr>
        <p:spPr>
          <a:xfrm>
            <a:off x="7285741" y="3950824"/>
            <a:ext cx="427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- 3_simple_neural_networks.ipynb</a:t>
            </a:r>
          </a:p>
          <a:p>
            <a:r>
              <a:rPr lang="en-US" altLang="ko-KR" dirty="0"/>
              <a:t>- 4_keras_classification.ipynb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CV_Assignment.ipynb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B9E3F-21CB-4C9A-8D7C-BAC8EC79595D}"/>
              </a:ext>
            </a:extLst>
          </p:cNvPr>
          <p:cNvSpPr txBox="1"/>
          <p:nvPr/>
        </p:nvSpPr>
        <p:spPr>
          <a:xfrm>
            <a:off x="6978401" y="5393178"/>
            <a:ext cx="440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사용법은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과 동일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 참조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2CDEBA-C928-4F1B-BCE2-5CFEB9AE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525" y="111762"/>
            <a:ext cx="3037235" cy="26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AD9B-5B52-401D-BA67-6AD45516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826"/>
          </a:xfrm>
        </p:spPr>
        <p:txBody>
          <a:bodyPr/>
          <a:lstStyle/>
          <a:p>
            <a:r>
              <a:rPr lang="ko-KR" altLang="en-US" dirty="0"/>
              <a:t>첨부된 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E6242-DE2F-44EA-8ADC-13D664E0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neural network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3_simple_neural_networks.ipynb</a:t>
            </a:r>
          </a:p>
          <a:p>
            <a:pPr lvl="1"/>
            <a:r>
              <a:rPr lang="en-US" altLang="ko-KR" dirty="0"/>
              <a:t>4_keras_classification.ipynb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과제 목표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CV_Assignment.ipynb</a:t>
            </a:r>
            <a:r>
              <a:rPr lang="ko-KR" altLang="en-US" dirty="0"/>
              <a:t>의 빈칸을 채워 넣어 결과 확인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C1424-ED46-40BE-BE75-54B30563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22" y="5124412"/>
            <a:ext cx="824555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AD9B-5B52-401D-BA67-6AD45516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826"/>
          </a:xfrm>
        </p:spPr>
        <p:txBody>
          <a:bodyPr/>
          <a:lstStyle/>
          <a:p>
            <a:r>
              <a:rPr lang="ko-KR" altLang="en-US" dirty="0"/>
              <a:t>파일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E6242-DE2F-44EA-8ADC-13D664E0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실습이 끝나면</a:t>
            </a:r>
            <a:r>
              <a:rPr lang="en-US" altLang="ko-KR" dirty="0"/>
              <a:t>, [</a:t>
            </a:r>
            <a:r>
              <a:rPr lang="ko-KR" altLang="en-US" dirty="0"/>
              <a:t>파일</a:t>
            </a:r>
            <a:r>
              <a:rPr lang="en-US" altLang="ko-KR" dirty="0"/>
              <a:t>] &gt; [.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r>
              <a:rPr lang="en-US" altLang="ko-KR" dirty="0"/>
              <a:t>]</a:t>
            </a:r>
            <a:r>
              <a:rPr lang="ko-KR" altLang="en-US" dirty="0"/>
              <a:t>를 눌러 </a:t>
            </a:r>
            <a:br>
              <a:rPr lang="en-US" altLang="ko-KR" dirty="0"/>
            </a:br>
            <a:r>
              <a:rPr lang="ko-KR" altLang="en-US" dirty="0"/>
              <a:t>완성 된 </a:t>
            </a:r>
            <a:r>
              <a:rPr lang="en-US" altLang="ko-KR" dirty="0" err="1"/>
              <a:t>CV_Assignment.ipynb</a:t>
            </a:r>
            <a:r>
              <a:rPr lang="en-US" altLang="ko-KR" dirty="0"/>
              <a:t> </a:t>
            </a:r>
            <a:r>
              <a:rPr lang="ko-KR" altLang="en-US" dirty="0"/>
              <a:t>파일 다운로드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완성된 </a:t>
            </a:r>
            <a:r>
              <a:rPr lang="en-US" altLang="ko-KR" dirty="0" err="1"/>
              <a:t>CV_Assignment.ipynb</a:t>
            </a:r>
            <a:r>
              <a:rPr lang="ko-KR" altLang="en-US" dirty="0"/>
              <a:t>의 파일명을 </a:t>
            </a:r>
            <a:br>
              <a:rPr lang="en-US" altLang="ko-KR" dirty="0"/>
            </a:br>
            <a:r>
              <a:rPr lang="en-US" altLang="ko-KR" b="1" dirty="0"/>
              <a:t>“[</a:t>
            </a:r>
            <a:r>
              <a:rPr lang="ko-KR" altLang="en-US" b="1" dirty="0"/>
              <a:t>학번</a:t>
            </a:r>
            <a:r>
              <a:rPr lang="en-US" altLang="ko-KR" b="1" dirty="0"/>
              <a:t>]_[</a:t>
            </a:r>
            <a:r>
              <a:rPr lang="ko-KR" altLang="en-US" b="1" dirty="0"/>
              <a:t>이름</a:t>
            </a:r>
            <a:r>
              <a:rPr lang="en-US" altLang="ko-KR" b="1" dirty="0"/>
              <a:t>]_</a:t>
            </a:r>
            <a:r>
              <a:rPr lang="en-US" altLang="ko-KR" b="1" dirty="0" err="1"/>
              <a:t>cvfinal.ipynb</a:t>
            </a:r>
            <a:r>
              <a:rPr lang="en-US" altLang="ko-KR" dirty="0"/>
              <a:t>”</a:t>
            </a:r>
            <a:r>
              <a:rPr lang="ko-KR" altLang="en-US" dirty="0"/>
              <a:t>으로 바꾼 뒤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mipl.ksbyeon@gmail.com</a:t>
            </a:r>
            <a:r>
              <a:rPr lang="ko-KR" altLang="en-US" dirty="0"/>
              <a:t>으로 제출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Ex) 2019710773_</a:t>
            </a:r>
            <a:r>
              <a:rPr lang="ko-KR" altLang="en-US" dirty="0"/>
              <a:t>김종은</a:t>
            </a:r>
            <a:r>
              <a:rPr lang="en-US" altLang="ko-KR" dirty="0"/>
              <a:t>_</a:t>
            </a:r>
            <a:r>
              <a:rPr lang="en-US" altLang="ko-KR" dirty="0" err="1"/>
              <a:t>cvfinal.ipynb</a:t>
            </a: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D5EA6-5693-488D-9FD5-BE895C4A7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3"/>
          <a:stretch/>
        </p:blipFill>
        <p:spPr>
          <a:xfrm>
            <a:off x="8606439" y="365126"/>
            <a:ext cx="2911092" cy="57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171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컴퓨터 비전</vt:lpstr>
      <vt:lpstr>Google Colab 사용법</vt:lpstr>
      <vt:lpstr>첨부된 ipynb 파일</vt:lpstr>
      <vt:lpstr>파일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변경섭</dc:creator>
  <cp:lastModifiedBy>변경섭</cp:lastModifiedBy>
  <cp:revision>25</cp:revision>
  <dcterms:created xsi:type="dcterms:W3CDTF">2019-12-09T08:22:17Z</dcterms:created>
  <dcterms:modified xsi:type="dcterms:W3CDTF">2019-12-11T06:32:19Z</dcterms:modified>
</cp:coreProperties>
</file>