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55dd0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55dd0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55dd01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55dd01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554193b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554193b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554193b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554193b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54193b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54193b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54193b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54193b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675b02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675b02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675b02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675b02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rguV14wBEYUMI0b2ZdfKmaE9zlry-oUS/view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hyperlink" Target="http://drive.google.com/file/d/18C-u_NzFipvnxvrQDKa424tqM0Aj6SGG/view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://drive.google.com/file/d/1V9aWR0NBFFopVnMQIDl4rkrOc0WpYN6H/view" TargetMode="External"/><Relationship Id="rId8" Type="http://schemas.openxmlformats.org/officeDocument/2006/relationships/hyperlink" Target="http://drive.google.com/file/d/17b9KJkMuN8QxX01Tvj_ZGyXNpyqzZIvr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7b9KJkMuN8QxX01Tvj_ZGyXNpyqzZIvr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V9aWR0NBFFopVnMQIDl4rkrOc0WpYN6H/view" TargetMode="External"/><Relationship Id="rId6" Type="http://schemas.openxmlformats.org/officeDocument/2006/relationships/hyperlink" Target="http://drive.google.com/file/d/1paFh_ZMi_8ii02ecwJTGKNPaT2MOaka9/view" TargetMode="External"/><Relationship Id="rId7" Type="http://schemas.openxmlformats.org/officeDocument/2006/relationships/hyperlink" Target="http://drive.google.com/file/d/1X6PQIDzjLa4EsnrK-C8uTFm5Fs6X3dKo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第7回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検証する条件: 録音機器(パソコン or スマホ)による照合制度への影響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パソコン録音orスマホ録音の各条件について，発話対リストを作成し，照合する．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音声: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条件間で発話内容発話数は同じ．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音声の切り出しタイミングは若干異なる．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男3人女3人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計31発話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男(6+7+3) + 女(6+6+3)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465対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同一話者(72)+異話者(393)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パソコン録音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 = 0.111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366" y="1611175"/>
            <a:ext cx="4241925" cy="32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6" y="1611175"/>
            <a:ext cx="4856653" cy="32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</a:t>
            </a:r>
            <a:r>
              <a:rPr lang="ja"/>
              <a:t>録音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 = 0.066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366" y="1611175"/>
            <a:ext cx="4241925" cy="32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6" y="1611175"/>
            <a:ext cx="4856653" cy="32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パソコン，スマホ，比較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EER_pc = 0.111</a:t>
            </a:r>
            <a:br>
              <a:rPr lang="ja"/>
            </a:b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EER_sp = 0.066</a:t>
            </a:r>
            <a:br>
              <a:rPr lang="ja"/>
            </a:b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8550"/>
            <a:ext cx="3689196" cy="28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3" y="1618550"/>
            <a:ext cx="3689196" cy="28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54800" y="4664525"/>
            <a:ext cx="811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pcの方は，FNが多いように見える(true-pairの分散が大きい)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9427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FN_pc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1461627"/>
            <a:ext cx="7457350" cy="9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4968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FN_sp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" y="2959233"/>
            <a:ext cx="7457349" cy="49443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03750" y="3604525"/>
            <a:ext cx="73365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ja" sz="1800">
                <a:solidFill>
                  <a:schemeClr val="dk2"/>
                </a:solidFill>
              </a:rPr>
              <a:t>pcだとymgt_A, ymgt_Cが弾かれている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ja" sz="1800">
                <a:solidFill>
                  <a:schemeClr val="dk2"/>
                </a:solidFill>
              </a:rPr>
              <a:t>山口が用意した音声だけ弾かれており，僕のpc録音環境が劣悪なせいでpcのスコアが下がっているかも…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ja" sz="1800">
                <a:solidFill>
                  <a:schemeClr val="dk2"/>
                </a:solidFill>
              </a:rPr>
              <a:t>設定は変えていないが，ノイズが乗ったり乗らなかったり，音量がまちまちであったりした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音声確認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ymgt_A_pc_02: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ymgt_A_sp_02: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ymgt_A_pc_06: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ymgt_A_sp_06:   </a:t>
            </a:r>
            <a:endParaRPr/>
          </a:p>
        </p:txBody>
      </p:sp>
      <p:pic>
        <p:nvPicPr>
          <p:cNvPr id="98" name="Google Shape;98;p18" title="ymgt-A_pc_02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12504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ymgt-A_sp_02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21810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49561"/>
          <a:stretch/>
        </p:blipFill>
        <p:spPr>
          <a:xfrm>
            <a:off x="2318500" y="965325"/>
            <a:ext cx="6825498" cy="182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ymgt-A_pc_06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31117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ymgt-A_sp_06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75" y="4097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8500" y="2847450"/>
            <a:ext cx="6079099" cy="21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849825" y="122900"/>
            <a:ext cx="51849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pcは1500~5000Hzの成分が少なく，その違い？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wavの長さも違う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考察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pc_eer = 0.111, sp_eer = 0.066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エラー率5pointは誤差レベル？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スコア分布は，pc, spで比較すると，pc/true-pairの分散が大きい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pcの音声は1500~5000Hzあたりの成分が少なく，これが影響している？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実際聞いてみるとかなり違う，spの方が自然に聞こえる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pc, spで発話内容は同じだが，wavの長さが違い，このため？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完璧に同じ長さにするのは難しい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時間が無く，できるだけ同じ長さにもできなかった(ごめんなさい)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FNのペアは山口が用意した音声だけ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えっ…私の録音環境，劣悪すぎ…？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設定は変えていないが，音量やノイズがまちまちであった(なんで？)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68575" y="3845400"/>
            <a:ext cx="7996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ymgt_A_pc_06: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ymgt_A_sp_06: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hre_A_pc_1: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hre_A_sp_1: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19" title="ymgt-A_sp_06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475" y="4213125"/>
            <a:ext cx="374125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ymgt-A_pc_06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475" y="3849775"/>
            <a:ext cx="374125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horiepc1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575" y="4461825"/>
            <a:ext cx="374125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horiesp1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575" y="4798200"/>
            <a:ext cx="374125" cy="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フィルターを掛ける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いろいろな周波数を切ってみて，精度を確認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全員の結果をmergeして1つのスライドにまとめる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soxで長さを揃える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