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bea5d5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bea5d5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bea5d5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bea5d5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bea5d5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bea5d5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de1785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de1785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de1785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de1785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de17859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de1785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bf2676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bf2676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48UB-haAnFJm_wgNc8HEka3w7ft_gAx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LU6UIKeB8pt6coKpXLqevMZX8Pn7Ozd4/view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N48UB-haAnFJm_wgNc8HEka3w7ft_gAx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26I3Um0l5zsC9MZGpptCxHvH0-3IoYuJ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LU6UIKeB8pt6coKpXLqevMZX8Pn7Ozd4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2JikdC0PocozPzlIWfSUCJJVT-XMCFkA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ゼミ6th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来週まで，ある一つの条件の有無による変化を比較・考察する．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比較したい条件のみが異なるようにする．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ノイズあり，なし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マスクあり，なし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用意した音声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173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用意した音声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16kHz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`__`: ノイズ無し，マスク無し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`_n`: ノイズあり，マスク無し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`m_`: ノイズ無し，マスクあり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`mn`: ノイズあり，マスクあり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音声区分ごとに2発話のペアリストを作る．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音声の録音環境にはPCであったりスマホであったり様々だが，今回は環境による分類はしない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詳細が分からない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今回検証したいのはノイズ・マスクの有無による変化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細かく分類するとデータ数が少なくなる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39550" y="1152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ja" sz="1200">
                <a:solidFill>
                  <a:schemeClr val="dk2"/>
                </a:solidFill>
              </a:rPr>
              <a:t>`__`, `_n`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各41発話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男10人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女3人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820ペア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同一話者64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異者756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ja" sz="1200">
                <a:solidFill>
                  <a:schemeClr val="dk2"/>
                </a:solidFill>
              </a:rPr>
              <a:t>`m_`, `mn`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各22発話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男10人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女3人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231ペア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同一話者38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ja" sz="1200">
                <a:solidFill>
                  <a:schemeClr val="dk2"/>
                </a:solidFill>
              </a:rPr>
              <a:t>異者193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ja" sz="1200">
                <a:solidFill>
                  <a:schemeClr val="dk2"/>
                </a:solidFill>
              </a:rPr>
              <a:t>`_n`は`__`にノイズを付与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ホワイトノイズ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ja" sz="1200">
                <a:solidFill>
                  <a:schemeClr val="dk2"/>
                </a:solidFill>
              </a:rPr>
              <a:t>snr=5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検証する条件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ノイズあり，なし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マスクあり，なし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比較したい条件「のみ」が異なるようにしなければならない．従って，つぎのように結果を比較する．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マスクの有無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`__`と`m_`の比較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ノイズの有無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`__`と`_n`の比較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`m_`と`mn`の比較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マスクの有無，検証結果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有り</a:t>
            </a:r>
            <a:r>
              <a:rPr lang="ja" sz="1200">
                <a:solidFill>
                  <a:schemeClr val="dk2"/>
                </a:solidFill>
              </a:rPr>
              <a:t>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0.26316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19" y="1823086"/>
            <a:ext cx="3543956" cy="239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0" y="1823077"/>
            <a:ext cx="3543956" cy="23983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0107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41発話(男10人,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820ペア(same: 64, diff: 756)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1332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22</a:t>
            </a:r>
            <a:r>
              <a:rPr lang="ja" sz="800">
                <a:solidFill>
                  <a:schemeClr val="dk2"/>
                </a:solidFill>
              </a:rPr>
              <a:t>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231ペア(same: 38, diff: 193)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マスクの有無，検証結果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1075" y="18230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マスク有り，ノイズなし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0.26316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2505275"/>
            <a:ext cx="45813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マスクによってエラー率が上がった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マスクによって声が籠っているので，それが精度に影響していると考えられる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スコアの分布の分散が小さくなっており，マスクによって話者間の差が小さくなり，エラー率が上がった？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ja">
                <a:solidFill>
                  <a:schemeClr val="dk2"/>
                </a:solidFill>
              </a:rPr>
              <a:t>(そもそも)発話内容が異なる(マスクの有無以外にも異なる条件がある)ので微妙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ja" sz="1000">
                <a:solidFill>
                  <a:schemeClr val="dk2"/>
                </a:solidFill>
              </a:rPr>
              <a:t>協力してくれる人が見つからず，発話内容を同じにして，マスクのみ 付け外しはできませんでした，すみません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8" name="Google Shape;88;p17" title="0_sp_a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475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4_sp_m_c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475" y="18980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975" y="1184875"/>
            <a:ext cx="3946199" cy="305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ノイズ</a:t>
            </a:r>
            <a:r>
              <a:rPr lang="ja"/>
              <a:t>の有無，</a:t>
            </a:r>
            <a:r>
              <a:rPr b="1" lang="ja"/>
              <a:t>マスク無し</a:t>
            </a:r>
            <a:r>
              <a:rPr lang="ja"/>
              <a:t>，</a:t>
            </a:r>
            <a:r>
              <a:rPr lang="ja"/>
              <a:t>検証結果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572000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無し</a:t>
            </a:r>
            <a:r>
              <a:rPr lang="ja" sz="1200">
                <a:solidFill>
                  <a:schemeClr val="dk2"/>
                </a:solidFill>
              </a:rPr>
              <a:t>，ノイズ</a:t>
            </a:r>
            <a:r>
              <a:rPr lang="ja" sz="1200">
                <a:solidFill>
                  <a:schemeClr val="dk2"/>
                </a:solidFill>
              </a:rPr>
              <a:t>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0.24735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00" y="1823077"/>
            <a:ext cx="3543956" cy="23983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0107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41発話(男10人,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820ペア(same: 64, diff: 756)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51332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22発話(男10人,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231ペア(same: 38, diff: 193)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24" y="1823075"/>
            <a:ext cx="3543951" cy="239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0_sp_a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0350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0_sp_a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0100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ノイズの有無，</a:t>
            </a:r>
            <a:r>
              <a:rPr b="1" lang="ja"/>
              <a:t>マスク</a:t>
            </a:r>
            <a:r>
              <a:rPr b="1" lang="ja"/>
              <a:t>有り</a:t>
            </a:r>
            <a:r>
              <a:rPr lang="ja"/>
              <a:t>，検証結果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01075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有り</a:t>
            </a:r>
            <a:r>
              <a:rPr lang="ja" sz="1200">
                <a:solidFill>
                  <a:schemeClr val="dk2"/>
                </a:solidFill>
              </a:rPr>
              <a:t>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EER=0.26316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0" y="121587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</a:t>
            </a:r>
            <a:r>
              <a:rPr lang="ja" sz="1200">
                <a:solidFill>
                  <a:schemeClr val="dk2"/>
                </a:solidFill>
              </a:rPr>
              <a:t>有り</a:t>
            </a:r>
            <a:r>
              <a:rPr lang="ja" sz="1200">
                <a:solidFill>
                  <a:schemeClr val="dk2"/>
                </a:solidFill>
              </a:rPr>
              <a:t>，ノイズあり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0.39378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107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41発話(男10人,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820ペア(same: 64, diff: 756)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513325" y="4221475"/>
            <a:ext cx="3279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22発話(男10人, 女3人)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2"/>
                </a:solidFill>
              </a:rPr>
              <a:t>231ペア(same: 38, diff: 193)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26" y="1822217"/>
            <a:ext cx="3543951" cy="24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0" y="1823072"/>
            <a:ext cx="3543951" cy="23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4_sp_m_c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8252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 title="4_sp_m_c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877" y="1290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マスクの有無，検証結果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11700" y="101772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EER=0.17188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11700" y="1624925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マスク無し，ノイズあり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0.24735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700" y="2373600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マスク有り，ノイズなし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EER=0.26316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11700" y="2980800"/>
            <a:ext cx="342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マスク有り，ノイズあり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EER = 0.39378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919225" y="1017725"/>
            <a:ext cx="40086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ja" sz="1500">
                <a:solidFill>
                  <a:schemeClr val="dk2"/>
                </a:solidFill>
              </a:rPr>
              <a:t>ノイズを加えると，マスク有無に関わらずエラー率が上がった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ja" sz="1500">
                <a:solidFill>
                  <a:schemeClr val="dk2"/>
                </a:solidFill>
              </a:rPr>
              <a:t>ノイズを付与すると，分散はあまり変わらず，平均が下がる方向にシフトしている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ja" sz="1500">
                <a:solidFill>
                  <a:schemeClr val="dk2"/>
                </a:solidFill>
              </a:rPr>
              <a:t>数値の比較していないので，正確な比較はできていない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ja" sz="1500">
                <a:solidFill>
                  <a:schemeClr val="dk2"/>
                </a:solidFill>
              </a:rPr>
              <a:t>ノイズが乗った分類似度が下がった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ja" sz="1500">
                <a:solidFill>
                  <a:schemeClr val="dk2"/>
                </a:solidFill>
              </a:rPr>
              <a:t>話者情報がぼやけている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14" y="2603312"/>
            <a:ext cx="3098634" cy="24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