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306D24-6B60-49B1-AB42-92DD76FFEF39}">
  <a:tblStyle styleId="{F0306D24-6B60-49B1-AB42-92DD76FFEF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8c69ddb5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8c69ddb5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8c69ddb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8c69ddb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8c69ddb5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8c69ddb5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8c69ddb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8c69ddb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8c69ddb5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8c69ddb5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8c69ddb5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8c69ddb5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8c69ddb5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8c69ddb5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8c69ddb5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8c69ddb5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8c69ddb5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8c69ddb5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a44b52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a44b52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8c69ddb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8c69ddb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8c69ddb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8c69ddb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8c69ddb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8c69ddb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8c69ddb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8c69ddb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8c69ddb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8c69ddb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8c69ddb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8c69ddb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8c69ddb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8c69ddb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8c69ddb5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8c69ddb5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release/3.9.0/" TargetMode="External"/><Relationship Id="rId4" Type="http://schemas.openxmlformats.org/officeDocument/2006/relationships/hyperlink" Target="https://numpy.org/do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/>
              <a:t>Лабораторна робота 2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55"/>
              <a:t>“Відтворення функціональних залежностей у задачах розкриття концептуальної невизначеності”</a:t>
            </a:r>
            <a:endParaRPr sz="23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695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підготували студенти групи КА-94 Крючков Д., Клєщов Д., Скрипко Т.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Інтерфейс програми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1853850"/>
            <a:ext cx="36183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“Вхідні дані”: поле вибору файлу з вибіркою, зазначення назви файлу з значеннями проміжних матриць (за замовчування буде створюватись файл “default.txt”), розмір вибірки.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“Розмірності векторів”: поля розмірностей векторів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“Поліноми”: кнопки вибору апроксимуючих поліномів та зазначення їх степенів.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“Додатково”: вибір ваг цільових функцій та методу визначення матриць .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“Результати роботи”: по ходу обчислень будуть виводитись значення проміжних функцій.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4000500" cy="28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Перевірка роботи програми: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000"/>
              <a:t>Для вибору оптимальних степені поліномів наближення, видів поліномів, варіантів вибору вагів цільових функцій та методів визначення лямбд, необхідно виконати перевірку роботи програми та результатів отриманих наближень за різних конфігурацій.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427300"/>
            <a:ext cx="5167750" cy="383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448525" y="427300"/>
            <a:ext cx="340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Поліноми Чебишева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Степені поліномів - {1, 1, 1}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Нормовані Yi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Визначення лямбд - однією системою.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448525" y="427300"/>
            <a:ext cx="340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Поліноми Чебишева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Степені поліномів - {3, 3, 3}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Нормовані Yi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Визначення лямбд - однією системою.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427300"/>
            <a:ext cx="5165049" cy="38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448525" y="427300"/>
            <a:ext cx="340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Поліноми Чебишева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Степені поліномів - {3, 3, 3}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Нормовані Yi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Визначення лямбд - трьома системами.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427300"/>
            <a:ext cx="5157825" cy="3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{F0306D24-6B60-49B1-AB42-92DD76FFEF39}</a:tableStyleId>
              </a:tblPr>
              <a:tblGrid>
                <a:gridCol w="1364825"/>
                <a:gridCol w="3623000"/>
                <a:gridCol w="967775"/>
                <a:gridCol w="967775"/>
                <a:gridCol w="967775"/>
                <a:gridCol w="967775"/>
              </a:tblGrid>
              <a:tr h="4433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Зображення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Нев’язка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8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Ф1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Ф2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Ф4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Чебишев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0.295356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0.253709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0.289622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0.230838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Лежандр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0.295356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0.253709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0.289622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0.230838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Лагерр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0.295438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0.253886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0.289712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0.230697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70" y="1013400"/>
            <a:ext cx="2093105" cy="132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951" y="2333600"/>
            <a:ext cx="1827743" cy="13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612" y="3688900"/>
            <a:ext cx="1780414" cy="13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347250" y="303850"/>
            <a:ext cx="32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Власна вибірка: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48525" y="1078650"/>
            <a:ext cx="340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Поліноми Чебишева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Степені поліномів - {1, 1, 1}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Нормовані Yi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Визначення лямбд - однією системою.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888850"/>
            <a:ext cx="4990474" cy="370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347250" y="303850"/>
            <a:ext cx="32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Власна вибірка: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48525" y="1078650"/>
            <a:ext cx="340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Поліноми Чебишева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Степені поліномів - {3, 3, 3}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Нормовані Yi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Визначення лямбд - однією системою.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888850"/>
            <a:ext cx="4990474" cy="370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347250" y="303850"/>
            <a:ext cx="32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Власна вибірка: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48525" y="1078650"/>
            <a:ext cx="340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Поліноми Чебишева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Степені поліномів - {3, 3, 3}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Нормовані Yi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Визначення лямбд - трьома системами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888850"/>
            <a:ext cx="4990474" cy="370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Використана література: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2078875"/>
            <a:ext cx="76887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38" lvl="0" marL="457200" rtl="0" algn="just">
              <a:spcBef>
                <a:spcPts val="120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Монографія «Системный анализ: Методология. Проблемы. Приложения», автори М. З. Згуровський, Н. Д. Панкратова 2-е издание, переработаное и дополненое (Київ, вид-во «Наукова думка»).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Modern Systems Analysis and Design (9th Edition) Joseph S. Valacich and Joey F. George GE.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Systems Analysis and Design Scott.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Measuring Causal Relationships in Dynamical Systems through Recovery of Functional Dependencies Jalal Etesami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Exploring into programs for the recovery of data dependencies designed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>
                <a:uFill>
                  <a:noFill/>
                </a:uFill>
                <a:hlinkClick r:id="rId3"/>
              </a:rPr>
              <a:t>https://docs.python.org/release/3.9.0/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>
                <a:uFill>
                  <a:noFill/>
                </a:uFill>
                <a:hlinkClick r:id="rId4"/>
              </a:rPr>
              <a:t>https://numpy.org/doc/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https://docs.scipy.org/doc/scipy/</a:t>
            </a:r>
            <a:endParaRPr sz="6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3351275"/>
            <a:ext cx="76887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Маємо дискретну вибірку що складається з X1, X2, X3 та 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Потрібно знайти такі функції наближень Фi(x1, x2, x3), які з прийнятною похибкою характеризують реальні функціональні залежності yi = fi</a:t>
            </a:r>
            <a:r>
              <a:rPr lang="uk" sz="1500"/>
              <a:t>(x1, x2, x3)</a:t>
            </a:r>
            <a:r>
              <a:rPr lang="uk" sz="1500"/>
              <a:t>.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363" y="1882761"/>
            <a:ext cx="4156874" cy="13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пошуку функції наближення: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Шукані функції формуватимемо в такому вигляді: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де,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63" y="2460100"/>
            <a:ext cx="5280474" cy="4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088" y="3113750"/>
            <a:ext cx="4083800" cy="4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200" y="3800550"/>
            <a:ext cx="4027575" cy="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пошуку функції наближення: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Узагальнюючи, можна сказати що задача знаходження функцій наближення буде виконуватись на основі такої послідовності: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2756725"/>
            <a:ext cx="36004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пошуку функції наближення: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Протягом всієї дії алгоритму, перед нами стоятиме задача  знаходження різних значень коефіцієнтів що формують вигляд рівнянь на кожному рівні.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Так, нам доведеться шукати матриці: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585" y="3065173"/>
            <a:ext cx="2220825" cy="3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785" y="3509050"/>
            <a:ext cx="1330425" cy="4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36" y="4007800"/>
            <a:ext cx="588891" cy="3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пошуку функції наближення: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Знаходження даних матриць зводиться до чебишевської задачі наближення різних систем рівнянь.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Дані системи розв’язуватимуться методом градієнтного спуску, суть якого полягає в пошуці мінімум з допомогою ітераційних кроків, пропорційних антиградієнту функції.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Загальний спосіб знаходження наступного кроку виглядає наступним чином: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де альфа - доволі мале число.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525" y="3545200"/>
            <a:ext cx="29908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Третій ієрархічний рівень: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найнижчому рівні розглядається задача знаходження Ψ1, </a:t>
            </a:r>
            <a:r>
              <a:rPr lang="uk"/>
              <a:t>Ψ2, Ψ3, що описуються формулою: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Для цього, розв’яжемо систему рівнянь: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3" y="2411600"/>
            <a:ext cx="4027575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250" y="3646000"/>
            <a:ext cx="6113500" cy="97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Другий ієрархічний рівень: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57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другому рівні, необхідно знайти функції: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Для цього необхідно знайти відповідні значення         що є розв’язком трьох незалежних систем: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187" y="2436175"/>
            <a:ext cx="3661625" cy="3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65200"/>
            <a:ext cx="285150" cy="3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9550" y="3168551"/>
            <a:ext cx="3284900" cy="11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Перший ієрархічний рівень: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основі отриманих функцій                   можна переходити до задачі пошуку       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Для цього, знайдемо           розв’язавши систему: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100" y="2112850"/>
            <a:ext cx="686150" cy="2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8275" y="2138125"/>
            <a:ext cx="296125" cy="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774" y="2460100"/>
            <a:ext cx="4796499" cy="41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125" y="2930325"/>
            <a:ext cx="394000" cy="2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9836" y="3191200"/>
            <a:ext cx="5460374" cy="8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