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7B33A4-92C3-4608-96E4-B568A60EE08F}">
  <a:tblStyle styleId="{157B33A4-92C3-4608-96E4-B568A60EE0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ef2594c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ef2594c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f2594c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f2594c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44b52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44b52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ef2594c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ef2594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ef2594c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ef2594c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8c69ddb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8c69ddb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8c69ddb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8c69ddb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8c69ddb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8c69ddb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8c69ddb5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8c69ddb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8c69ddb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8c69ddb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ef2594c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ef2594c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release/3.9.0/" TargetMode="External"/><Relationship Id="rId4" Type="http://schemas.openxmlformats.org/officeDocument/2006/relationships/hyperlink" Target="https://numpy.org/do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/>
              <a:t>Лабораторна робота 3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55"/>
              <a:t>“Відтворення функціональних залежностей в мультиплікативній формі”</a:t>
            </a:r>
            <a:endParaRPr sz="23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695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підготували студенти групи КА-94 Крючков Д., Клєщов Д., Скрипко Т.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7663" y="127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Результати роботи програми на вибірці DST: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063" y="1810450"/>
            <a:ext cx="5341868" cy="30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650" y="55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Порівняльна таблиця: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727638" y="137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{157B33A4-92C3-4608-96E4-B568A60EE08F}</a:tableStyleId>
              </a:tblPr>
              <a:tblGrid>
                <a:gridCol w="1515675"/>
                <a:gridCol w="4023525"/>
                <a:gridCol w="1074750"/>
                <a:gridCol w="1074750"/>
              </a:tblGrid>
              <a:tr h="3694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Функціональна структура 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Базова функція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Нев’язка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0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Ф1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Ф2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Стандартна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P*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0.0561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0.0423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Власна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P*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0.059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0.0653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Стандартна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2P*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0.0561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0.0423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Власна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2P*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0.059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0.0653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Стандартна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0.0553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0.0403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Власна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0.0659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0.0691</a:t>
                      </a:r>
                      <a:endParaRPr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Використана література: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7650" y="1926950"/>
            <a:ext cx="76887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38" lvl="0" marL="457200" rtl="0" algn="just">
              <a:spcBef>
                <a:spcPts val="120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Монографія «Системный анализ: Методология. Проблемы. Приложения», автори М. З. Згуровський, Н. Д. Панкратова 2-е издание, переработаное и дополненое (Київ, вид-во «Наукова думка»).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Modern Systems Analysis and Design (9th Edition) Joseph S. Valacich and Joey F. George GE.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Systems Analysis and Design Scott.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Measuring Causal Relationships in Dynamical Systems through Recovery of Functional Dependencies Jalal Etesami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Exploring into programs for the recovery of data dependencies designed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>
                <a:uFill>
                  <a:noFill/>
                </a:uFill>
                <a:hlinkClick r:id="rId3"/>
              </a:rPr>
              <a:t>https://docs.python.org/release/3.9.0/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>
                <a:uFill>
                  <a:noFill/>
                </a:uFill>
                <a:hlinkClick r:id="rId4"/>
              </a:rPr>
              <a:t>https://numpy.org/doc/</a:t>
            </a:r>
            <a:endParaRPr sz="1290"/>
          </a:p>
          <a:p>
            <a:pPr indent="-310538" lvl="0" marL="457200" rtl="0" algn="just"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uk" sz="1290"/>
              <a:t>https://docs.scipy.org/doc/scipy/</a:t>
            </a:r>
            <a:endParaRPr sz="6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Мета: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Розробити програму по відтворенню цільових функцій в мультиплікативному вигляді за заданими дискретними вибірками.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Побудувати наближувальні функції Ф_i,  в мультиплікативній формі (аналітичні та графічно представлені функціональні залежності), які з практично прийнятною похибкою характеризують справжні функціональні залежності.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Запропонувати власний варіант функціональної структури.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Параметри вибірок: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uk" sz="1200"/>
              <a:t>Тестова вибірка:</a:t>
            </a:r>
            <a:endParaRPr sz="1200"/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векторів X1 - 2, X2 - 2, X3 - 3;</a:t>
            </a:r>
            <a:endParaRPr sz="1200"/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вибірки для підрахунків Q - 45;</a:t>
            </a:r>
            <a:endParaRPr sz="1200"/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Кількість цільових функцій m - 4;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uk" sz="1200"/>
              <a:t>Власна вибірка: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векторів X1 - 2, X2 - 2, X3 - 3;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вибірки для підрахунків Q - 30;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Кількість цільових функцій m - 4;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uk" sz="1200"/>
              <a:t>Вибірка DST: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векторів X1 - 2, X2 - 2, X3 - 2;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Розмірність вибірки для підрахунків Q - 48;</a:t>
            </a:r>
            <a:endParaRPr sz="1200"/>
          </a:p>
          <a:p>
            <a:pPr indent="-3048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Кількість цільових функцій m - 2;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3351275"/>
            <a:ext cx="76887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Маємо дискретну вибірку що складається з X1, X2, X3 та 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Потрібно знайти такі функції наближень Фi(x1, x2, x3), які з прийнятною похибкою характеризують реальні функціональні залежності yi = fi</a:t>
            </a:r>
            <a:r>
              <a:rPr lang="uk" sz="1500"/>
              <a:t>(x1, x2, x3)</a:t>
            </a:r>
            <a:r>
              <a:rPr lang="uk" sz="1500"/>
              <a:t>.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363" y="1882761"/>
            <a:ext cx="4156874" cy="1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пошуку функції наближення: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200"/>
              <a:t>Відновлення функціональних залежностей у мультиплікативній формі зводиться до перетворення мультиплікативної структури до адитивної, після чого відбувається відновлення функціональних залежностей у адитивній формі.</a:t>
            </a:r>
            <a:endParaRPr sz="12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0" y="2683150"/>
            <a:ext cx="3166325" cy="2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23" y="2683150"/>
            <a:ext cx="3593602" cy="2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Власний варіант мультиплікативної структури</a:t>
            </a:r>
            <a:r>
              <a:rPr lang="uk"/>
              <a:t>: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991800"/>
            <a:ext cx="48387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Інтерфейс програми: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853850"/>
            <a:ext cx="36183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“Вхідні дані”: поле вибору файлу з вибіркою, зазначення назви файлу з значеннями проміжних матриць (за замовчування буде створюватись файл “default.txt”), розмір вибірки.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“Розмірності векторів”: поля розмірностей векторів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“Поліноми”: кнопки вибору апроксимуючих поліномів та зазначення їх степенів.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“Додатково”: вибір ваг цільових функцій та методу визначення матриць, вибір  функціональної структури.</a:t>
            </a:r>
            <a:endParaRPr sz="44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uk" sz="4400"/>
              <a:t>“Результати роботи”: по ходу обчислень будуть виводитись значення проміжних функцій.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50" y="1239450"/>
            <a:ext cx="3327225" cy="35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63" y="127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Результати роботи програми на тестовій вибірці: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00" y="1847100"/>
            <a:ext cx="527338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63" y="127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Результати роботи програми на власній вибірці: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00" y="1810450"/>
            <a:ext cx="5519200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