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68" r:id="rId2"/>
    <p:sldId id="256" r:id="rId3"/>
    <p:sldId id="260" r:id="rId4"/>
    <p:sldId id="266" r:id="rId5"/>
    <p:sldId id="269" r:id="rId6"/>
    <p:sldId id="289" r:id="rId7"/>
    <p:sldId id="290" r:id="rId8"/>
    <p:sldId id="291" r:id="rId9"/>
    <p:sldId id="292" r:id="rId10"/>
    <p:sldId id="258" r:id="rId11"/>
    <p:sldId id="259" r:id="rId12"/>
    <p:sldId id="265" r:id="rId13"/>
    <p:sldId id="270" r:id="rId14"/>
    <p:sldId id="272" r:id="rId15"/>
    <p:sldId id="273" r:id="rId16"/>
    <p:sldId id="274" r:id="rId17"/>
    <p:sldId id="275" r:id="rId18"/>
    <p:sldId id="276" r:id="rId19"/>
    <p:sldId id="277" r:id="rId20"/>
    <p:sldId id="278" r:id="rId21"/>
    <p:sldId id="279" r:id="rId22"/>
    <p:sldId id="281" r:id="rId23"/>
    <p:sldId id="280" r:id="rId24"/>
    <p:sldId id="286" r:id="rId25"/>
    <p:sldId id="287" r:id="rId26"/>
    <p:sldId id="288" r:id="rId27"/>
    <p:sldId id="282" r:id="rId28"/>
    <p:sldId id="283" r:id="rId29"/>
    <p:sldId id="284" r:id="rId30"/>
    <p:sldId id="285" r:id="rId31"/>
    <p:sldId id="271" r:id="rId32"/>
    <p:sldId id="26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6828FC-5E88-A3D4-4328-C3C3D1CD15C3}" v="2983" dt="2021-06-30T19:58:27.841"/>
    <p1510:client id="{282314A9-B9DB-6E29-0F7C-6B3BCBE3EF7D}" v="229" dt="2021-07-03T09:25:52.351"/>
    <p1510:client id="{44E37C93-55AF-A0AE-2A14-6BAA32BE360B}" v="2" dt="2021-07-01T05:15:05.223"/>
    <p1510:client id="{E93600F5-0FCB-A1EF-B45F-9B44D3D25567}" v="451" dt="2021-06-30T07:18:03.808"/>
    <p1510:client id="{EB592AE2-BB2F-4466-8E27-7CFD8854C5A7}" v="189" dt="2021-06-30T19:51:41.563"/>
    <p1510:client id="{F6355565-878F-FDFF-3C36-35C59F2091A2}" v="1545" dt="2021-07-05T17:58:16.0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12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kumar Velan" userId="S::naveenkumarve@hcl.com::946f5b62-1faa-458c-a78c-325a6721494c" providerId="AD" clId="Web-{44E37C93-55AF-A0AE-2A14-6BAA32BE360B}"/>
    <pc:docChg chg="modSld">
      <pc:chgData name="Naveenkumar Velan" userId="S::naveenkumarve@hcl.com::946f5b62-1faa-458c-a78c-325a6721494c" providerId="AD" clId="Web-{44E37C93-55AF-A0AE-2A14-6BAA32BE360B}" dt="2021-07-01T05:15:05.223" v="1" actId="1076"/>
      <pc:docMkLst>
        <pc:docMk/>
      </pc:docMkLst>
      <pc:sldChg chg="modSp">
        <pc:chgData name="Naveenkumar Velan" userId="S::naveenkumarve@hcl.com::946f5b62-1faa-458c-a78c-325a6721494c" providerId="AD" clId="Web-{44E37C93-55AF-A0AE-2A14-6BAA32BE360B}" dt="2021-07-01T05:15:05.223" v="1" actId="1076"/>
        <pc:sldMkLst>
          <pc:docMk/>
          <pc:sldMk cId="0" sldId="256"/>
        </pc:sldMkLst>
        <pc:spChg chg="mod">
          <ac:chgData name="Naveenkumar Velan" userId="S::naveenkumarve@hcl.com::946f5b62-1faa-458c-a78c-325a6721494c" providerId="AD" clId="Web-{44E37C93-55AF-A0AE-2A14-6BAA32BE360B}" dt="2021-07-01T05:15:01.833" v="0" actId="1076"/>
          <ac:spMkLst>
            <pc:docMk/>
            <pc:sldMk cId="0" sldId="256"/>
            <ac:spMk id="2" creationId="{00000000-0000-0000-0000-000000000000}"/>
          </ac:spMkLst>
        </pc:spChg>
        <pc:picChg chg="mod">
          <ac:chgData name="Naveenkumar Velan" userId="S::naveenkumarve@hcl.com::946f5b62-1faa-458c-a78c-325a6721494c" providerId="AD" clId="Web-{44E37C93-55AF-A0AE-2A14-6BAA32BE360B}" dt="2021-07-01T05:15:05.223" v="1" actId="1076"/>
          <ac:picMkLst>
            <pc:docMk/>
            <pc:sldMk cId="0" sldId="256"/>
            <ac:picMk id="4" creationId="{00000000-0000-0000-0000-000000000000}"/>
          </ac:picMkLst>
        </pc:picChg>
      </pc:sldChg>
    </pc:docChg>
  </pc:docChgLst>
  <pc:docChgLst>
    <pc:chgData name="Naveenkumar Velan" userId="S::naveenkumarve@hcl.com::946f5b62-1faa-458c-a78c-325a6721494c" providerId="AD" clId="Web-{F6355565-878F-FDFF-3C36-35C59F2091A2}"/>
    <pc:docChg chg="addSld modSld sldOrd">
      <pc:chgData name="Naveenkumar Velan" userId="S::naveenkumarve@hcl.com::946f5b62-1faa-458c-a78c-325a6721494c" providerId="AD" clId="Web-{F6355565-878F-FDFF-3C36-35C59F2091A2}" dt="2021-07-05T17:58:16.001" v="813" actId="1076"/>
      <pc:docMkLst>
        <pc:docMk/>
      </pc:docMkLst>
      <pc:sldChg chg="ord">
        <pc:chgData name="Naveenkumar Velan" userId="S::naveenkumarve@hcl.com::946f5b62-1faa-458c-a78c-325a6721494c" providerId="AD" clId="Web-{F6355565-878F-FDFF-3C36-35C59F2091A2}" dt="2021-07-05T17:33:38.865" v="381"/>
        <pc:sldMkLst>
          <pc:docMk/>
          <pc:sldMk cId="0" sldId="258"/>
        </pc:sldMkLst>
      </pc:sldChg>
      <pc:sldChg chg="ord">
        <pc:chgData name="Naveenkumar Velan" userId="S::naveenkumarve@hcl.com::946f5b62-1faa-458c-a78c-325a6721494c" providerId="AD" clId="Web-{F6355565-878F-FDFF-3C36-35C59F2091A2}" dt="2021-07-05T15:05:26.097" v="0"/>
        <pc:sldMkLst>
          <pc:docMk/>
          <pc:sldMk cId="0" sldId="267"/>
        </pc:sldMkLst>
      </pc:sldChg>
      <pc:sldChg chg="ord">
        <pc:chgData name="Naveenkumar Velan" userId="S::naveenkumarve@hcl.com::946f5b62-1faa-458c-a78c-325a6721494c" providerId="AD" clId="Web-{F6355565-878F-FDFF-3C36-35C59F2091A2}" dt="2021-07-05T15:06:04.629" v="2"/>
        <pc:sldMkLst>
          <pc:docMk/>
          <pc:sldMk cId="2415590857" sldId="271"/>
        </pc:sldMkLst>
      </pc:sldChg>
      <pc:sldChg chg="addSp modSp new">
        <pc:chgData name="Naveenkumar Velan" userId="S::naveenkumarve@hcl.com::946f5b62-1faa-458c-a78c-325a6721494c" providerId="AD" clId="Web-{F6355565-878F-FDFF-3C36-35C59F2091A2}" dt="2021-07-05T15:48:28.741" v="365" actId="1076"/>
        <pc:sldMkLst>
          <pc:docMk/>
          <pc:sldMk cId="3963865003" sldId="289"/>
        </pc:sldMkLst>
        <pc:spChg chg="mod">
          <ac:chgData name="Naveenkumar Velan" userId="S::naveenkumarve@hcl.com::946f5b62-1faa-458c-a78c-325a6721494c" providerId="AD" clId="Web-{F6355565-878F-FDFF-3C36-35C59F2091A2}" dt="2021-07-05T15:47:09.834" v="359" actId="1076"/>
          <ac:spMkLst>
            <pc:docMk/>
            <pc:sldMk cId="3963865003" sldId="289"/>
            <ac:spMk id="2" creationId="{3C12E162-CF33-4494-8764-42D810FAD0B9}"/>
          </ac:spMkLst>
        </pc:spChg>
        <pc:spChg chg="mod">
          <ac:chgData name="Naveenkumar Velan" userId="S::naveenkumarve@hcl.com::946f5b62-1faa-458c-a78c-325a6721494c" providerId="AD" clId="Web-{F6355565-878F-FDFF-3C36-35C59F2091A2}" dt="2021-07-05T15:47:19.959" v="361" actId="14100"/>
          <ac:spMkLst>
            <pc:docMk/>
            <pc:sldMk cId="3963865003" sldId="289"/>
            <ac:spMk id="3" creationId="{E51A8CBA-4D9A-4309-9F26-7FA5F8943690}"/>
          </ac:spMkLst>
        </pc:spChg>
        <pc:picChg chg="add mod">
          <ac:chgData name="Naveenkumar Velan" userId="S::naveenkumarve@hcl.com::946f5b62-1faa-458c-a78c-325a6721494c" providerId="AD" clId="Web-{F6355565-878F-FDFF-3C36-35C59F2091A2}" dt="2021-07-05T15:48:28.741" v="365" actId="1076"/>
          <ac:picMkLst>
            <pc:docMk/>
            <pc:sldMk cId="3963865003" sldId="289"/>
            <ac:picMk id="4" creationId="{E1EC8D0D-05ED-4A35-BBAA-6C3490CF8A77}"/>
          </ac:picMkLst>
        </pc:picChg>
      </pc:sldChg>
      <pc:sldChg chg="addSp delSp modSp new">
        <pc:chgData name="Naveenkumar Velan" userId="S::naveenkumarve@hcl.com::946f5b62-1faa-458c-a78c-325a6721494c" providerId="AD" clId="Web-{F6355565-878F-FDFF-3C36-35C59F2091A2}" dt="2021-07-05T15:51:20.150" v="377" actId="1076"/>
        <pc:sldMkLst>
          <pc:docMk/>
          <pc:sldMk cId="2598243824" sldId="290"/>
        </pc:sldMkLst>
        <pc:spChg chg="del">
          <ac:chgData name="Naveenkumar Velan" userId="S::naveenkumarve@hcl.com::946f5b62-1faa-458c-a78c-325a6721494c" providerId="AD" clId="Web-{F6355565-878F-FDFF-3C36-35C59F2091A2}" dt="2021-07-05T15:28:16.756" v="123"/>
          <ac:spMkLst>
            <pc:docMk/>
            <pc:sldMk cId="2598243824" sldId="290"/>
            <ac:spMk id="2" creationId="{38DF0638-2976-4503-B907-6FAE14C3797D}"/>
          </ac:spMkLst>
        </pc:spChg>
        <pc:spChg chg="mod">
          <ac:chgData name="Naveenkumar Velan" userId="S::naveenkumarve@hcl.com::946f5b62-1faa-458c-a78c-325a6721494c" providerId="AD" clId="Web-{F6355565-878F-FDFF-3C36-35C59F2091A2}" dt="2021-07-05T15:50:46.790" v="374" actId="20577"/>
          <ac:spMkLst>
            <pc:docMk/>
            <pc:sldMk cId="2598243824" sldId="290"/>
            <ac:spMk id="3" creationId="{A1DDB4CD-F153-47D6-AB46-51732B7B8477}"/>
          </ac:spMkLst>
        </pc:spChg>
        <pc:spChg chg="add del mod">
          <ac:chgData name="Naveenkumar Velan" userId="S::naveenkumarve@hcl.com::946f5b62-1faa-458c-a78c-325a6721494c" providerId="AD" clId="Web-{F6355565-878F-FDFF-3C36-35C59F2091A2}" dt="2021-07-05T15:28:47.100" v="131"/>
          <ac:spMkLst>
            <pc:docMk/>
            <pc:sldMk cId="2598243824" sldId="290"/>
            <ac:spMk id="4" creationId="{034E56F0-42C6-4799-9DDE-43DFE339D275}"/>
          </ac:spMkLst>
        </pc:spChg>
        <pc:picChg chg="add del mod">
          <ac:chgData name="Naveenkumar Velan" userId="S::naveenkumarve@hcl.com::946f5b62-1faa-458c-a78c-325a6721494c" providerId="AD" clId="Web-{F6355565-878F-FDFF-3C36-35C59F2091A2}" dt="2021-07-05T15:50:21.368" v="373"/>
          <ac:picMkLst>
            <pc:docMk/>
            <pc:sldMk cId="2598243824" sldId="290"/>
            <ac:picMk id="5" creationId="{F13A0841-E554-4632-810F-D69C6D8BF258}"/>
          </ac:picMkLst>
        </pc:picChg>
        <pc:picChg chg="add mod">
          <ac:chgData name="Naveenkumar Velan" userId="S::naveenkumarve@hcl.com::946f5b62-1faa-458c-a78c-325a6721494c" providerId="AD" clId="Web-{F6355565-878F-FDFF-3C36-35C59F2091A2}" dt="2021-07-05T15:51:20.150" v="377" actId="1076"/>
          <ac:picMkLst>
            <pc:docMk/>
            <pc:sldMk cId="2598243824" sldId="290"/>
            <ac:picMk id="6" creationId="{0D00E822-8EA0-42AD-A36E-A90D72A8FB9C}"/>
          </ac:picMkLst>
        </pc:picChg>
      </pc:sldChg>
      <pc:sldChg chg="addSp delSp modSp new">
        <pc:chgData name="Naveenkumar Velan" userId="S::naveenkumarve@hcl.com::946f5b62-1faa-458c-a78c-325a6721494c" providerId="AD" clId="Web-{F6355565-878F-FDFF-3C36-35C59F2091A2}" dt="2021-07-05T15:51:58.197" v="379" actId="1076"/>
        <pc:sldMkLst>
          <pc:docMk/>
          <pc:sldMk cId="860770084" sldId="291"/>
        </pc:sldMkLst>
        <pc:spChg chg="del">
          <ac:chgData name="Naveenkumar Velan" userId="S::naveenkumarve@hcl.com::946f5b62-1faa-458c-a78c-325a6721494c" providerId="AD" clId="Web-{F6355565-878F-FDFF-3C36-35C59F2091A2}" dt="2021-07-05T15:42:42.268" v="328"/>
          <ac:spMkLst>
            <pc:docMk/>
            <pc:sldMk cId="860770084" sldId="291"/>
            <ac:spMk id="2" creationId="{A91FFA59-F148-454B-A09D-388C243EE53A}"/>
          </ac:spMkLst>
        </pc:spChg>
        <pc:spChg chg="mod">
          <ac:chgData name="Naveenkumar Velan" userId="S::naveenkumarve@hcl.com::946f5b62-1faa-458c-a78c-325a6721494c" providerId="AD" clId="Web-{F6355565-878F-FDFF-3C36-35C59F2091A2}" dt="2021-07-05T15:46:29.818" v="356" actId="20577"/>
          <ac:spMkLst>
            <pc:docMk/>
            <pc:sldMk cId="860770084" sldId="291"/>
            <ac:spMk id="3" creationId="{674BF77B-9937-4E3C-827B-847018C4DC7E}"/>
          </ac:spMkLst>
        </pc:spChg>
        <pc:spChg chg="add del">
          <ac:chgData name="Naveenkumar Velan" userId="S::naveenkumarve@hcl.com::946f5b62-1faa-458c-a78c-325a6721494c" providerId="AD" clId="Web-{F6355565-878F-FDFF-3C36-35C59F2091A2}" dt="2021-07-05T15:44:05.253" v="338"/>
          <ac:spMkLst>
            <pc:docMk/>
            <pc:sldMk cId="860770084" sldId="291"/>
            <ac:spMk id="4" creationId="{DBD93832-E926-4B6B-99C5-2B23E10C868D}"/>
          </ac:spMkLst>
        </pc:spChg>
        <pc:picChg chg="add mod">
          <ac:chgData name="Naveenkumar Velan" userId="S::naveenkumarve@hcl.com::946f5b62-1faa-458c-a78c-325a6721494c" providerId="AD" clId="Web-{F6355565-878F-FDFF-3C36-35C59F2091A2}" dt="2021-07-05T15:51:58.197" v="379" actId="1076"/>
          <ac:picMkLst>
            <pc:docMk/>
            <pc:sldMk cId="860770084" sldId="291"/>
            <ac:picMk id="5" creationId="{F3D1F0E9-E40E-41CB-8BF8-BCE15D177E19}"/>
          </ac:picMkLst>
        </pc:picChg>
      </pc:sldChg>
      <pc:sldChg chg="modSp new">
        <pc:chgData name="Naveenkumar Velan" userId="S::naveenkumarve@hcl.com::946f5b62-1faa-458c-a78c-325a6721494c" providerId="AD" clId="Web-{F6355565-878F-FDFF-3C36-35C59F2091A2}" dt="2021-07-05T17:58:16.001" v="813" actId="1076"/>
        <pc:sldMkLst>
          <pc:docMk/>
          <pc:sldMk cId="1381403053" sldId="292"/>
        </pc:sldMkLst>
        <pc:spChg chg="mod">
          <ac:chgData name="Naveenkumar Velan" userId="S::naveenkumarve@hcl.com::946f5b62-1faa-458c-a78c-325a6721494c" providerId="AD" clId="Web-{F6355565-878F-FDFF-3C36-35C59F2091A2}" dt="2021-07-05T17:58:07.360" v="812" actId="1076"/>
          <ac:spMkLst>
            <pc:docMk/>
            <pc:sldMk cId="1381403053" sldId="292"/>
            <ac:spMk id="2" creationId="{9A373FA7-6C4A-4857-B035-E3690255E1A3}"/>
          </ac:spMkLst>
        </pc:spChg>
        <pc:spChg chg="mod">
          <ac:chgData name="Naveenkumar Velan" userId="S::naveenkumarve@hcl.com::946f5b62-1faa-458c-a78c-325a6721494c" providerId="AD" clId="Web-{F6355565-878F-FDFF-3C36-35C59F2091A2}" dt="2021-07-05T17:58:16.001" v="813" actId="1076"/>
          <ac:spMkLst>
            <pc:docMk/>
            <pc:sldMk cId="1381403053" sldId="292"/>
            <ac:spMk id="3" creationId="{5AE00F24-7FC0-4F78-A017-4751369CEF6F}"/>
          </ac:spMkLst>
        </pc:spChg>
      </pc:sldChg>
    </pc:docChg>
  </pc:docChgLst>
  <pc:docChgLst>
    <pc:chgData name="Naveenkumar Velan" userId="S::naveenkumarve@hcl.com::946f5b62-1faa-458c-a78c-325a6721494c" providerId="AD" clId="Web-{EB592AE2-BB2F-4466-8E27-7CFD8854C5A7}"/>
    <pc:docChg chg="addSld modSld sldOrd">
      <pc:chgData name="Naveenkumar Velan" userId="S::naveenkumarve@hcl.com::946f5b62-1faa-458c-a78c-325a6721494c" providerId="AD" clId="Web-{EB592AE2-BB2F-4466-8E27-7CFD8854C5A7}" dt="2021-06-30T19:51:41.563" v="124"/>
      <pc:docMkLst>
        <pc:docMk/>
      </pc:docMkLst>
      <pc:sldChg chg="addSp modSp mod setBg">
        <pc:chgData name="Naveenkumar Velan" userId="S::naveenkumarve@hcl.com::946f5b62-1faa-458c-a78c-325a6721494c" providerId="AD" clId="Web-{EB592AE2-BB2F-4466-8E27-7CFD8854C5A7}" dt="2021-06-30T18:31:19.965" v="56" actId="14100"/>
        <pc:sldMkLst>
          <pc:docMk/>
          <pc:sldMk cId="437837936" sldId="276"/>
        </pc:sldMkLst>
        <pc:spChg chg="mod">
          <ac:chgData name="Naveenkumar Velan" userId="S::naveenkumarve@hcl.com::946f5b62-1faa-458c-a78c-325a6721494c" providerId="AD" clId="Web-{EB592AE2-BB2F-4466-8E27-7CFD8854C5A7}" dt="2021-06-30T18:30:58.120" v="51" actId="14100"/>
          <ac:spMkLst>
            <pc:docMk/>
            <pc:sldMk cId="437837936" sldId="276"/>
            <ac:spMk id="2" creationId="{50718165-ED76-41CF-867D-BFEF7FBD0806}"/>
          </ac:spMkLst>
        </pc:spChg>
        <pc:spChg chg="mod">
          <ac:chgData name="Naveenkumar Velan" userId="S::naveenkumarve@hcl.com::946f5b62-1faa-458c-a78c-325a6721494c" providerId="AD" clId="Web-{EB592AE2-BB2F-4466-8E27-7CFD8854C5A7}" dt="2021-06-30T18:31:09.902" v="54" actId="14100"/>
          <ac:spMkLst>
            <pc:docMk/>
            <pc:sldMk cId="437837936" sldId="276"/>
            <ac:spMk id="3" creationId="{C080457D-B4E8-43A7-9EC3-C3A74572E302}"/>
          </ac:spMkLst>
        </pc:spChg>
        <pc:picChg chg="add mod">
          <ac:chgData name="Naveenkumar Velan" userId="S::naveenkumarve@hcl.com::946f5b62-1faa-458c-a78c-325a6721494c" providerId="AD" clId="Web-{EB592AE2-BB2F-4466-8E27-7CFD8854C5A7}" dt="2021-06-30T18:31:19.965" v="56" actId="14100"/>
          <ac:picMkLst>
            <pc:docMk/>
            <pc:sldMk cId="437837936" sldId="276"/>
            <ac:picMk id="4" creationId="{6CF90B98-F994-48C9-8343-B93547F4AE1C}"/>
          </ac:picMkLst>
        </pc:picChg>
      </pc:sldChg>
      <pc:sldChg chg="addSp delSp modSp new mod ord setBg modClrScheme delDesignElem chgLayout">
        <pc:chgData name="Naveenkumar Velan" userId="S::naveenkumarve@hcl.com::946f5b62-1faa-458c-a78c-325a6721494c" providerId="AD" clId="Web-{EB592AE2-BB2F-4466-8E27-7CFD8854C5A7}" dt="2021-06-30T18:33:48.147" v="112" actId="20577"/>
        <pc:sldMkLst>
          <pc:docMk/>
          <pc:sldMk cId="3706582621" sldId="277"/>
        </pc:sldMkLst>
        <pc:spChg chg="mod ord">
          <ac:chgData name="Naveenkumar Velan" userId="S::naveenkumarve@hcl.com::946f5b62-1faa-458c-a78c-325a6721494c" providerId="AD" clId="Web-{EB592AE2-BB2F-4466-8E27-7CFD8854C5A7}" dt="2021-06-30T18:33:48.147" v="112" actId="20577"/>
          <ac:spMkLst>
            <pc:docMk/>
            <pc:sldMk cId="3706582621" sldId="277"/>
            <ac:spMk id="2" creationId="{858100C5-B707-4355-81E1-AA09AAD2CD08}"/>
          </ac:spMkLst>
        </pc:spChg>
        <pc:spChg chg="del">
          <ac:chgData name="Naveenkumar Velan" userId="S::naveenkumarve@hcl.com::946f5b62-1faa-458c-a78c-325a6721494c" providerId="AD" clId="Web-{EB592AE2-BB2F-4466-8E27-7CFD8854C5A7}" dt="2021-06-30T18:26:08.960" v="1"/>
          <ac:spMkLst>
            <pc:docMk/>
            <pc:sldMk cId="3706582621" sldId="277"/>
            <ac:spMk id="3" creationId="{C693BBAF-7DDC-4B7B-91CB-EEAD40FDBD84}"/>
          </ac:spMkLst>
        </pc:spChg>
        <pc:spChg chg="add del">
          <ac:chgData name="Naveenkumar Velan" userId="S::naveenkumarve@hcl.com::946f5b62-1faa-458c-a78c-325a6721494c" providerId="AD" clId="Web-{EB592AE2-BB2F-4466-8E27-7CFD8854C5A7}" dt="2021-06-30T18:32:02.187" v="62"/>
          <ac:spMkLst>
            <pc:docMk/>
            <pc:sldMk cId="3706582621" sldId="277"/>
            <ac:spMk id="6" creationId="{BFBC144F-B310-4ECF-82C4-D47D68A4627A}"/>
          </ac:spMkLst>
        </pc:spChg>
        <pc:spChg chg="add mod ord">
          <ac:chgData name="Naveenkumar Velan" userId="S::naveenkumarve@hcl.com::946f5b62-1faa-458c-a78c-325a6721494c" providerId="AD" clId="Web-{EB592AE2-BB2F-4466-8E27-7CFD8854C5A7}" dt="2021-06-30T18:32:24.173" v="63"/>
          <ac:spMkLst>
            <pc:docMk/>
            <pc:sldMk cId="3706582621" sldId="277"/>
            <ac:spMk id="7" creationId="{C951C3FE-2D38-4ED3-A2ED-2D6DAB3E700E}"/>
          </ac:spMkLst>
        </pc:spChg>
        <pc:spChg chg="add mod ord">
          <ac:chgData name="Naveenkumar Velan" userId="S::naveenkumarve@hcl.com::946f5b62-1faa-458c-a78c-325a6721494c" providerId="AD" clId="Web-{EB592AE2-BB2F-4466-8E27-7CFD8854C5A7}" dt="2021-06-30T18:32:24.173" v="63"/>
          <ac:spMkLst>
            <pc:docMk/>
            <pc:sldMk cId="3706582621" sldId="277"/>
            <ac:spMk id="9" creationId="{22292811-40A4-4E99-B568-A9192F55BF7F}"/>
          </ac:spMkLst>
        </pc:spChg>
        <pc:spChg chg="add del">
          <ac:chgData name="Naveenkumar Velan" userId="S::naveenkumarve@hcl.com::946f5b62-1faa-458c-a78c-325a6721494c" providerId="AD" clId="Web-{EB592AE2-BB2F-4466-8E27-7CFD8854C5A7}" dt="2021-06-30T18:32:24.173" v="63"/>
          <ac:spMkLst>
            <pc:docMk/>
            <pc:sldMk cId="3706582621" sldId="277"/>
            <ac:spMk id="12" creationId="{738C413B-57E4-4FAD-AF00-1E89B4273170}"/>
          </ac:spMkLst>
        </pc:spChg>
        <pc:spChg chg="add del">
          <ac:chgData name="Naveenkumar Velan" userId="S::naveenkumarve@hcl.com::946f5b62-1faa-458c-a78c-325a6721494c" providerId="AD" clId="Web-{EB592AE2-BB2F-4466-8E27-7CFD8854C5A7}" dt="2021-06-30T18:32:24.173" v="63"/>
          <ac:spMkLst>
            <pc:docMk/>
            <pc:sldMk cId="3706582621" sldId="277"/>
            <ac:spMk id="14" creationId="{96184565-6B22-40B8-AEFC-E5D103C5504C}"/>
          </ac:spMkLst>
        </pc:spChg>
        <pc:spChg chg="add del">
          <ac:chgData name="Naveenkumar Velan" userId="S::naveenkumarve@hcl.com::946f5b62-1faa-458c-a78c-325a6721494c" providerId="AD" clId="Web-{EB592AE2-BB2F-4466-8E27-7CFD8854C5A7}" dt="2021-06-30T18:32:24.173" v="63"/>
          <ac:spMkLst>
            <pc:docMk/>
            <pc:sldMk cId="3706582621" sldId="277"/>
            <ac:spMk id="16" creationId="{A9B5337D-1BB2-4459-9BD6-59184E3832CF}"/>
          </ac:spMkLst>
        </pc:spChg>
        <pc:picChg chg="add mod ord">
          <ac:chgData name="Naveenkumar Velan" userId="S::naveenkumarve@hcl.com::946f5b62-1faa-458c-a78c-325a6721494c" providerId="AD" clId="Web-{EB592AE2-BB2F-4466-8E27-7CFD8854C5A7}" dt="2021-06-30T18:32:50.003" v="72" actId="14100"/>
          <ac:picMkLst>
            <pc:docMk/>
            <pc:sldMk cId="3706582621" sldId="277"/>
            <ac:picMk id="4" creationId="{BF001C3C-81A0-41B5-8750-045C86D341C9}"/>
          </ac:picMkLst>
        </pc:picChg>
        <pc:picChg chg="add mod">
          <ac:chgData name="Naveenkumar Velan" userId="S::naveenkumarve@hcl.com::946f5b62-1faa-458c-a78c-325a6721494c" providerId="AD" clId="Web-{EB592AE2-BB2F-4466-8E27-7CFD8854C5A7}" dt="2021-06-30T18:32:52.784" v="73" actId="14100"/>
          <ac:picMkLst>
            <pc:docMk/>
            <pc:sldMk cId="3706582621" sldId="277"/>
            <ac:picMk id="5" creationId="{28D5A924-0D17-4259-9677-4238629B08F8}"/>
          </ac:picMkLst>
        </pc:picChg>
      </pc:sldChg>
      <pc:sldChg chg="addSp delSp modSp new">
        <pc:chgData name="Naveenkumar Velan" userId="S::naveenkumarve@hcl.com::946f5b62-1faa-458c-a78c-325a6721494c" providerId="AD" clId="Web-{EB592AE2-BB2F-4466-8E27-7CFD8854C5A7}" dt="2021-06-30T18:30:02.835" v="47" actId="20577"/>
        <pc:sldMkLst>
          <pc:docMk/>
          <pc:sldMk cId="719227520" sldId="278"/>
        </pc:sldMkLst>
        <pc:spChg chg="mod">
          <ac:chgData name="Naveenkumar Velan" userId="S::naveenkumarve@hcl.com::946f5b62-1faa-458c-a78c-325a6721494c" providerId="AD" clId="Web-{EB592AE2-BB2F-4466-8E27-7CFD8854C5A7}" dt="2021-06-30T18:30:02.835" v="47" actId="20577"/>
          <ac:spMkLst>
            <pc:docMk/>
            <pc:sldMk cId="719227520" sldId="278"/>
            <ac:spMk id="2" creationId="{D6AE9784-371F-47D4-B89A-4AC4A118354B}"/>
          </ac:spMkLst>
        </pc:spChg>
        <pc:spChg chg="del">
          <ac:chgData name="Naveenkumar Velan" userId="S::naveenkumarve@hcl.com::946f5b62-1faa-458c-a78c-325a6721494c" providerId="AD" clId="Web-{EB592AE2-BB2F-4466-8E27-7CFD8854C5A7}" dt="2021-06-30T18:29:05.988" v="22"/>
          <ac:spMkLst>
            <pc:docMk/>
            <pc:sldMk cId="719227520" sldId="278"/>
            <ac:spMk id="3" creationId="{F487D05C-DF49-4891-89D5-5F2D0530EB43}"/>
          </ac:spMkLst>
        </pc:spChg>
        <pc:picChg chg="add mod ord">
          <ac:chgData name="Naveenkumar Velan" userId="S::naveenkumarve@hcl.com::946f5b62-1faa-458c-a78c-325a6721494c" providerId="AD" clId="Web-{EB592AE2-BB2F-4466-8E27-7CFD8854C5A7}" dt="2021-06-30T18:29:29.505" v="27" actId="1076"/>
          <ac:picMkLst>
            <pc:docMk/>
            <pc:sldMk cId="719227520" sldId="278"/>
            <ac:picMk id="4" creationId="{458F72EF-1719-439F-89AC-FA39D7881EF8}"/>
          </ac:picMkLst>
        </pc:picChg>
      </pc:sldChg>
      <pc:sldChg chg="addSp modSp">
        <pc:chgData name="Naveenkumar Velan" userId="S::naveenkumarve@hcl.com::946f5b62-1faa-458c-a78c-325a6721494c" providerId="AD" clId="Web-{EB592AE2-BB2F-4466-8E27-7CFD8854C5A7}" dt="2021-06-30T18:54:52.705" v="115" actId="14100"/>
        <pc:sldMkLst>
          <pc:docMk/>
          <pc:sldMk cId="3770315660" sldId="280"/>
        </pc:sldMkLst>
        <pc:picChg chg="add mod">
          <ac:chgData name="Naveenkumar Velan" userId="S::naveenkumarve@hcl.com::946f5b62-1faa-458c-a78c-325a6721494c" providerId="AD" clId="Web-{EB592AE2-BB2F-4466-8E27-7CFD8854C5A7}" dt="2021-06-30T18:54:52.705" v="115" actId="14100"/>
          <ac:picMkLst>
            <pc:docMk/>
            <pc:sldMk cId="3770315660" sldId="280"/>
            <ac:picMk id="4" creationId="{F2D05E73-1185-4BD0-BC83-2FCA488EAD24}"/>
          </ac:picMkLst>
        </pc:picChg>
      </pc:sldChg>
      <pc:sldChg chg="addSp delSp modSp">
        <pc:chgData name="Naveenkumar Velan" userId="S::naveenkumarve@hcl.com::946f5b62-1faa-458c-a78c-325a6721494c" providerId="AD" clId="Web-{EB592AE2-BB2F-4466-8E27-7CFD8854C5A7}" dt="2021-06-30T19:51:34.922" v="123" actId="1076"/>
        <pc:sldMkLst>
          <pc:docMk/>
          <pc:sldMk cId="918203130" sldId="286"/>
        </pc:sldMkLst>
        <pc:spChg chg="del">
          <ac:chgData name="Naveenkumar Velan" userId="S::naveenkumarve@hcl.com::946f5b62-1faa-458c-a78c-325a6721494c" providerId="AD" clId="Web-{EB592AE2-BB2F-4466-8E27-7CFD8854C5A7}" dt="2021-06-30T19:51:03.250" v="116"/>
          <ac:spMkLst>
            <pc:docMk/>
            <pc:sldMk cId="918203130" sldId="286"/>
            <ac:spMk id="3" creationId="{FB40CBF4-C620-419C-9039-771F7828BF00}"/>
          </ac:spMkLst>
        </pc:spChg>
        <pc:picChg chg="add mod ord">
          <ac:chgData name="Naveenkumar Velan" userId="S::naveenkumarve@hcl.com::946f5b62-1faa-458c-a78c-325a6721494c" providerId="AD" clId="Web-{EB592AE2-BB2F-4466-8E27-7CFD8854C5A7}" dt="2021-06-30T19:51:34.922" v="123" actId="1076"/>
          <ac:picMkLst>
            <pc:docMk/>
            <pc:sldMk cId="918203130" sldId="286"/>
            <ac:picMk id="4" creationId="{29A85B27-0D71-46C6-AEA1-2B89DD228557}"/>
          </ac:picMkLst>
        </pc:picChg>
        <pc:picChg chg="add mod">
          <ac:chgData name="Naveenkumar Velan" userId="S::naveenkumarve@hcl.com::946f5b62-1faa-458c-a78c-325a6721494c" providerId="AD" clId="Web-{EB592AE2-BB2F-4466-8E27-7CFD8854C5A7}" dt="2021-06-30T19:51:29.735" v="121" actId="14100"/>
          <ac:picMkLst>
            <pc:docMk/>
            <pc:sldMk cId="918203130" sldId="286"/>
            <ac:picMk id="5" creationId="{644FD2F0-C695-4770-9FA0-7B3A5559F539}"/>
          </ac:picMkLst>
        </pc:picChg>
      </pc:sldChg>
      <pc:sldChg chg="new">
        <pc:chgData name="Naveenkumar Velan" userId="S::naveenkumarve@hcl.com::946f5b62-1faa-458c-a78c-325a6721494c" providerId="AD" clId="Web-{EB592AE2-BB2F-4466-8E27-7CFD8854C5A7}" dt="2021-06-30T19:51:41.563" v="124"/>
        <pc:sldMkLst>
          <pc:docMk/>
          <pc:sldMk cId="657347558" sldId="287"/>
        </pc:sldMkLst>
      </pc:sldChg>
    </pc:docChg>
  </pc:docChgLst>
  <pc:docChgLst>
    <pc:chgData name="Naveenkumar Velan" userId="S::naveenkumarve@hcl.com::946f5b62-1faa-458c-a78c-325a6721494c" providerId="AD" clId="Web-{266828FC-5E88-A3D4-4328-C3C3D1CD15C3}"/>
    <pc:docChg chg="addSld modSld sldOrd">
      <pc:chgData name="Naveenkumar Velan" userId="S::naveenkumarve@hcl.com::946f5b62-1faa-458c-a78c-325a6721494c" providerId="AD" clId="Web-{266828FC-5E88-A3D4-4328-C3C3D1CD15C3}" dt="2021-06-30T19:58:27.841" v="1480"/>
      <pc:docMkLst>
        <pc:docMk/>
      </pc:docMkLst>
      <pc:sldChg chg="modSp">
        <pc:chgData name="Naveenkumar Velan" userId="S::naveenkumarve@hcl.com::946f5b62-1faa-458c-a78c-325a6721494c" providerId="AD" clId="Web-{266828FC-5E88-A3D4-4328-C3C3D1CD15C3}" dt="2021-06-30T18:25:20.303" v="102" actId="20577"/>
        <pc:sldMkLst>
          <pc:docMk/>
          <pc:sldMk cId="437837936" sldId="276"/>
        </pc:sldMkLst>
        <pc:spChg chg="mod">
          <ac:chgData name="Naveenkumar Velan" userId="S::naveenkumarve@hcl.com::946f5b62-1faa-458c-a78c-325a6721494c" providerId="AD" clId="Web-{266828FC-5E88-A3D4-4328-C3C3D1CD15C3}" dt="2021-06-30T18:14:35.922" v="19" actId="20577"/>
          <ac:spMkLst>
            <pc:docMk/>
            <pc:sldMk cId="437837936" sldId="276"/>
            <ac:spMk id="2" creationId="{50718165-ED76-41CF-867D-BFEF7FBD0806}"/>
          </ac:spMkLst>
        </pc:spChg>
        <pc:spChg chg="mod">
          <ac:chgData name="Naveenkumar Velan" userId="S::naveenkumarve@hcl.com::946f5b62-1faa-458c-a78c-325a6721494c" providerId="AD" clId="Web-{266828FC-5E88-A3D4-4328-C3C3D1CD15C3}" dt="2021-06-30T18:25:20.303" v="102" actId="20577"/>
          <ac:spMkLst>
            <pc:docMk/>
            <pc:sldMk cId="437837936" sldId="276"/>
            <ac:spMk id="3" creationId="{C080457D-B4E8-43A7-9EC3-C3A74572E302}"/>
          </ac:spMkLst>
        </pc:spChg>
      </pc:sldChg>
      <pc:sldChg chg="modSp new">
        <pc:chgData name="Naveenkumar Velan" userId="S::naveenkumarve@hcl.com::946f5b62-1faa-458c-a78c-325a6721494c" providerId="AD" clId="Web-{266828FC-5E88-A3D4-4328-C3C3D1CD15C3}" dt="2021-06-30T18:49:34.786" v="427" actId="20577"/>
        <pc:sldMkLst>
          <pc:docMk/>
          <pc:sldMk cId="4197201334" sldId="279"/>
        </pc:sldMkLst>
        <pc:spChg chg="mod">
          <ac:chgData name="Naveenkumar Velan" userId="S::naveenkumarve@hcl.com::946f5b62-1faa-458c-a78c-325a6721494c" providerId="AD" clId="Web-{266828FC-5E88-A3D4-4328-C3C3D1CD15C3}" dt="2021-06-30T18:49:34.786" v="427" actId="20577"/>
          <ac:spMkLst>
            <pc:docMk/>
            <pc:sldMk cId="4197201334" sldId="279"/>
            <ac:spMk id="2" creationId="{5C4472B4-519A-4783-A669-7C867953A63B}"/>
          </ac:spMkLst>
        </pc:spChg>
        <pc:spChg chg="mod">
          <ac:chgData name="Naveenkumar Velan" userId="S::naveenkumarve@hcl.com::946f5b62-1faa-458c-a78c-325a6721494c" providerId="AD" clId="Web-{266828FC-5E88-A3D4-4328-C3C3D1CD15C3}" dt="2021-06-30T18:49:18.239" v="417" actId="20577"/>
          <ac:spMkLst>
            <pc:docMk/>
            <pc:sldMk cId="4197201334" sldId="279"/>
            <ac:spMk id="3" creationId="{B5D50074-5AEF-4BFA-9C5C-D8E03FDD8E19}"/>
          </ac:spMkLst>
        </pc:spChg>
      </pc:sldChg>
      <pc:sldChg chg="modSp new ord">
        <pc:chgData name="Naveenkumar Velan" userId="S::naveenkumarve@hcl.com::946f5b62-1faa-458c-a78c-325a6721494c" providerId="AD" clId="Web-{266828FC-5E88-A3D4-4328-C3C3D1CD15C3}" dt="2021-06-30T19:46:24.381" v="1125"/>
        <pc:sldMkLst>
          <pc:docMk/>
          <pc:sldMk cId="3770315660" sldId="280"/>
        </pc:sldMkLst>
        <pc:spChg chg="mod">
          <ac:chgData name="Naveenkumar Velan" userId="S::naveenkumarve@hcl.com::946f5b62-1faa-458c-a78c-325a6721494c" providerId="AD" clId="Web-{266828FC-5E88-A3D4-4328-C3C3D1CD15C3}" dt="2021-06-30T18:51:07.974" v="436" actId="20577"/>
          <ac:spMkLst>
            <pc:docMk/>
            <pc:sldMk cId="3770315660" sldId="280"/>
            <ac:spMk id="2" creationId="{BD01E2AD-33E6-4AE8-A205-5218C5957B16}"/>
          </ac:spMkLst>
        </pc:spChg>
        <pc:spChg chg="mod">
          <ac:chgData name="Naveenkumar Velan" userId="S::naveenkumarve@hcl.com::946f5b62-1faa-458c-a78c-325a6721494c" providerId="AD" clId="Web-{266828FC-5E88-A3D4-4328-C3C3D1CD15C3}" dt="2021-06-30T19:02:09.121" v="492" actId="20577"/>
          <ac:spMkLst>
            <pc:docMk/>
            <pc:sldMk cId="3770315660" sldId="280"/>
            <ac:spMk id="3" creationId="{9880114D-E45D-4A01-AE06-0EEC1010288B}"/>
          </ac:spMkLst>
        </pc:spChg>
      </pc:sldChg>
      <pc:sldChg chg="modSp new">
        <pc:chgData name="Naveenkumar Velan" userId="S::naveenkumarve@hcl.com::946f5b62-1faa-458c-a78c-325a6721494c" providerId="AD" clId="Web-{266828FC-5E88-A3D4-4328-C3C3D1CD15C3}" dt="2021-06-30T19:09:21.922" v="832" actId="20577"/>
        <pc:sldMkLst>
          <pc:docMk/>
          <pc:sldMk cId="323762860" sldId="281"/>
        </pc:sldMkLst>
        <pc:spChg chg="mod">
          <ac:chgData name="Naveenkumar Velan" userId="S::naveenkumarve@hcl.com::946f5b62-1faa-458c-a78c-325a6721494c" providerId="AD" clId="Web-{266828FC-5E88-A3D4-4328-C3C3D1CD15C3}" dt="2021-06-30T19:02:32.840" v="516" actId="20577"/>
          <ac:spMkLst>
            <pc:docMk/>
            <pc:sldMk cId="323762860" sldId="281"/>
            <ac:spMk id="2" creationId="{A5FD7537-431C-44E2-A3AC-752ADCF1A73D}"/>
          </ac:spMkLst>
        </pc:spChg>
        <pc:spChg chg="mod">
          <ac:chgData name="Naveenkumar Velan" userId="S::naveenkumarve@hcl.com::946f5b62-1faa-458c-a78c-325a6721494c" providerId="AD" clId="Web-{266828FC-5E88-A3D4-4328-C3C3D1CD15C3}" dt="2021-06-30T19:09:21.922" v="832" actId="20577"/>
          <ac:spMkLst>
            <pc:docMk/>
            <pc:sldMk cId="323762860" sldId="281"/>
            <ac:spMk id="3" creationId="{56796E86-3949-4C4D-9A4F-78AE4C575A33}"/>
          </ac:spMkLst>
        </pc:spChg>
      </pc:sldChg>
      <pc:sldChg chg="modSp new">
        <pc:chgData name="Naveenkumar Velan" userId="S::naveenkumarve@hcl.com::946f5b62-1faa-458c-a78c-325a6721494c" providerId="AD" clId="Web-{266828FC-5E88-A3D4-4328-C3C3D1CD15C3}" dt="2021-06-30T19:34:39.905" v="1060" actId="20577"/>
        <pc:sldMkLst>
          <pc:docMk/>
          <pc:sldMk cId="3120096557" sldId="282"/>
        </pc:sldMkLst>
        <pc:spChg chg="mod">
          <ac:chgData name="Naveenkumar Velan" userId="S::naveenkumarve@hcl.com::946f5b62-1faa-458c-a78c-325a6721494c" providerId="AD" clId="Web-{266828FC-5E88-A3D4-4328-C3C3D1CD15C3}" dt="2021-06-30T19:11:25.564" v="856" actId="20577"/>
          <ac:spMkLst>
            <pc:docMk/>
            <pc:sldMk cId="3120096557" sldId="282"/>
            <ac:spMk id="2" creationId="{3BFCC1BE-4386-429B-A5C4-8ABC1989490C}"/>
          </ac:spMkLst>
        </pc:spChg>
        <pc:spChg chg="mod">
          <ac:chgData name="Naveenkumar Velan" userId="S::naveenkumarve@hcl.com::946f5b62-1faa-458c-a78c-325a6721494c" providerId="AD" clId="Web-{266828FC-5E88-A3D4-4328-C3C3D1CD15C3}" dt="2021-06-30T19:34:39.905" v="1060" actId="20577"/>
          <ac:spMkLst>
            <pc:docMk/>
            <pc:sldMk cId="3120096557" sldId="282"/>
            <ac:spMk id="3" creationId="{AE54551F-75FA-4C57-A787-9E3722BE0E38}"/>
          </ac:spMkLst>
        </pc:spChg>
      </pc:sldChg>
      <pc:sldChg chg="addSp delSp modSp new ord">
        <pc:chgData name="Naveenkumar Velan" userId="S::naveenkumarve@hcl.com::946f5b62-1faa-458c-a78c-325a6721494c" providerId="AD" clId="Web-{266828FC-5E88-A3D4-4328-C3C3D1CD15C3}" dt="2021-06-30T19:38:50.095" v="1111" actId="20577"/>
        <pc:sldMkLst>
          <pc:docMk/>
          <pc:sldMk cId="2108671417" sldId="283"/>
        </pc:sldMkLst>
        <pc:spChg chg="del mod">
          <ac:chgData name="Naveenkumar Velan" userId="S::naveenkumarve@hcl.com::946f5b62-1faa-458c-a78c-325a6721494c" providerId="AD" clId="Web-{266828FC-5E88-A3D4-4328-C3C3D1CD15C3}" dt="2021-06-30T19:37:18.751" v="1096"/>
          <ac:spMkLst>
            <pc:docMk/>
            <pc:sldMk cId="2108671417" sldId="283"/>
            <ac:spMk id="2" creationId="{ED4D1F8E-3A58-44B5-9D3D-383A176CF112}"/>
          </ac:spMkLst>
        </pc:spChg>
        <pc:spChg chg="mod">
          <ac:chgData name="Naveenkumar Velan" userId="S::naveenkumarve@hcl.com::946f5b62-1faa-458c-a78c-325a6721494c" providerId="AD" clId="Web-{266828FC-5E88-A3D4-4328-C3C3D1CD15C3}" dt="2021-06-30T19:38:50.095" v="1111" actId="20577"/>
          <ac:spMkLst>
            <pc:docMk/>
            <pc:sldMk cId="2108671417" sldId="283"/>
            <ac:spMk id="3" creationId="{BA41308B-8599-4381-B399-7092CCCB5B41}"/>
          </ac:spMkLst>
        </pc:spChg>
        <pc:spChg chg="add mod">
          <ac:chgData name="Naveenkumar Velan" userId="S::naveenkumarve@hcl.com::946f5b62-1faa-458c-a78c-325a6721494c" providerId="AD" clId="Web-{266828FC-5E88-A3D4-4328-C3C3D1CD15C3}" dt="2021-06-30T19:37:34.891" v="1102" actId="20577"/>
          <ac:spMkLst>
            <pc:docMk/>
            <pc:sldMk cId="2108671417" sldId="283"/>
            <ac:spMk id="5" creationId="{77B16D12-4B36-42B4-9180-C023F4287D43}"/>
          </ac:spMkLst>
        </pc:spChg>
        <pc:picChg chg="add mod">
          <ac:chgData name="Naveenkumar Velan" userId="S::naveenkumarve@hcl.com::946f5b62-1faa-458c-a78c-325a6721494c" providerId="AD" clId="Web-{266828FC-5E88-A3D4-4328-C3C3D1CD15C3}" dt="2021-06-30T19:38:18.892" v="1104" actId="1076"/>
          <ac:picMkLst>
            <pc:docMk/>
            <pc:sldMk cId="2108671417" sldId="283"/>
            <ac:picMk id="4" creationId="{90C478DB-5220-4400-938E-5493BF6372E3}"/>
          </ac:picMkLst>
        </pc:picChg>
        <pc:picChg chg="add mod">
          <ac:chgData name="Naveenkumar Velan" userId="S::naveenkumarve@hcl.com::946f5b62-1faa-458c-a78c-325a6721494c" providerId="AD" clId="Web-{266828FC-5E88-A3D4-4328-C3C3D1CD15C3}" dt="2021-06-30T19:38:44.220" v="1110" actId="14100"/>
          <ac:picMkLst>
            <pc:docMk/>
            <pc:sldMk cId="2108671417" sldId="283"/>
            <ac:picMk id="6" creationId="{280038BB-A19B-4BE9-BE53-502EA7AEF69A}"/>
          </ac:picMkLst>
        </pc:picChg>
      </pc:sldChg>
      <pc:sldChg chg="addSp delSp modSp new">
        <pc:chgData name="Naveenkumar Velan" userId="S::naveenkumarve@hcl.com::946f5b62-1faa-458c-a78c-325a6721494c" providerId="AD" clId="Web-{266828FC-5E88-A3D4-4328-C3C3D1CD15C3}" dt="2021-06-30T19:45:10.365" v="1118" actId="1076"/>
        <pc:sldMkLst>
          <pc:docMk/>
          <pc:sldMk cId="741223978" sldId="284"/>
        </pc:sldMkLst>
        <pc:spChg chg="del">
          <ac:chgData name="Naveenkumar Velan" userId="S::naveenkumarve@hcl.com::946f5b62-1faa-458c-a78c-325a6721494c" providerId="AD" clId="Web-{266828FC-5E88-A3D4-4328-C3C3D1CD15C3}" dt="2021-06-30T19:44:49.614" v="1113"/>
          <ac:spMkLst>
            <pc:docMk/>
            <pc:sldMk cId="741223978" sldId="284"/>
            <ac:spMk id="3" creationId="{CAFD6F35-175E-47BF-861C-E600BBF0533D}"/>
          </ac:spMkLst>
        </pc:spChg>
        <pc:picChg chg="add mod ord">
          <ac:chgData name="Naveenkumar Velan" userId="S::naveenkumarve@hcl.com::946f5b62-1faa-458c-a78c-325a6721494c" providerId="AD" clId="Web-{266828FC-5E88-A3D4-4328-C3C3D1CD15C3}" dt="2021-06-30T19:45:10.365" v="1118" actId="1076"/>
          <ac:picMkLst>
            <pc:docMk/>
            <pc:sldMk cId="741223978" sldId="284"/>
            <ac:picMk id="4" creationId="{F53F7807-1D6A-4747-AB6A-C910A5FA2896}"/>
          </ac:picMkLst>
        </pc:picChg>
      </pc:sldChg>
      <pc:sldChg chg="addSp delSp modSp new">
        <pc:chgData name="Naveenkumar Velan" userId="S::naveenkumarve@hcl.com::946f5b62-1faa-458c-a78c-325a6721494c" providerId="AD" clId="Web-{266828FC-5E88-A3D4-4328-C3C3D1CD15C3}" dt="2021-06-30T19:46:00.459" v="1124" actId="14100"/>
        <pc:sldMkLst>
          <pc:docMk/>
          <pc:sldMk cId="233082126" sldId="285"/>
        </pc:sldMkLst>
        <pc:spChg chg="del">
          <ac:chgData name="Naveenkumar Velan" userId="S::naveenkumarve@hcl.com::946f5b62-1faa-458c-a78c-325a6721494c" providerId="AD" clId="Web-{266828FC-5E88-A3D4-4328-C3C3D1CD15C3}" dt="2021-06-30T19:45:44.224" v="1120"/>
          <ac:spMkLst>
            <pc:docMk/>
            <pc:sldMk cId="233082126" sldId="285"/>
            <ac:spMk id="3" creationId="{27383542-8078-4A93-AE7F-BBBFAAB5942D}"/>
          </ac:spMkLst>
        </pc:spChg>
        <pc:picChg chg="add mod ord">
          <ac:chgData name="Naveenkumar Velan" userId="S::naveenkumarve@hcl.com::946f5b62-1faa-458c-a78c-325a6721494c" providerId="AD" clId="Web-{266828FC-5E88-A3D4-4328-C3C3D1CD15C3}" dt="2021-06-30T19:46:00.459" v="1124" actId="14100"/>
          <ac:picMkLst>
            <pc:docMk/>
            <pc:sldMk cId="233082126" sldId="285"/>
            <ac:picMk id="4" creationId="{5A542BD3-4FA1-4F98-B664-23F1CF67A9E0}"/>
          </ac:picMkLst>
        </pc:picChg>
      </pc:sldChg>
      <pc:sldChg chg="new">
        <pc:chgData name="Naveenkumar Velan" userId="S::naveenkumarve@hcl.com::946f5b62-1faa-458c-a78c-325a6721494c" providerId="AD" clId="Web-{266828FC-5E88-A3D4-4328-C3C3D1CD15C3}" dt="2021-06-30T19:46:35.553" v="1126"/>
        <pc:sldMkLst>
          <pc:docMk/>
          <pc:sldMk cId="918203130" sldId="286"/>
        </pc:sldMkLst>
      </pc:sldChg>
      <pc:sldChg chg="modSp">
        <pc:chgData name="Naveenkumar Velan" userId="S::naveenkumarve@hcl.com::946f5b62-1faa-458c-a78c-325a6721494c" providerId="AD" clId="Web-{266828FC-5E88-A3D4-4328-C3C3D1CD15C3}" dt="2021-06-30T19:58:26.716" v="1479" actId="20577"/>
        <pc:sldMkLst>
          <pc:docMk/>
          <pc:sldMk cId="657347558" sldId="287"/>
        </pc:sldMkLst>
        <pc:spChg chg="mod">
          <ac:chgData name="Naveenkumar Velan" userId="S::naveenkumarve@hcl.com::946f5b62-1faa-458c-a78c-325a6721494c" providerId="AD" clId="Web-{266828FC-5E88-A3D4-4328-C3C3D1CD15C3}" dt="2021-06-30T19:52:57.916" v="1153" actId="20577"/>
          <ac:spMkLst>
            <pc:docMk/>
            <pc:sldMk cId="657347558" sldId="287"/>
            <ac:spMk id="2" creationId="{DE31DF60-CC87-4993-B98B-0D8D5A07F34C}"/>
          </ac:spMkLst>
        </pc:spChg>
        <pc:spChg chg="mod">
          <ac:chgData name="Naveenkumar Velan" userId="S::naveenkumarve@hcl.com::946f5b62-1faa-458c-a78c-325a6721494c" providerId="AD" clId="Web-{266828FC-5E88-A3D4-4328-C3C3D1CD15C3}" dt="2021-06-30T19:58:26.716" v="1479" actId="20577"/>
          <ac:spMkLst>
            <pc:docMk/>
            <pc:sldMk cId="657347558" sldId="287"/>
            <ac:spMk id="3" creationId="{B70D3151-79A9-4515-B84D-C96AB724F10B}"/>
          </ac:spMkLst>
        </pc:spChg>
      </pc:sldChg>
      <pc:sldChg chg="new">
        <pc:chgData name="Naveenkumar Velan" userId="S::naveenkumarve@hcl.com::946f5b62-1faa-458c-a78c-325a6721494c" providerId="AD" clId="Web-{266828FC-5E88-A3D4-4328-C3C3D1CD15C3}" dt="2021-06-30T19:58:27.841" v="1480"/>
        <pc:sldMkLst>
          <pc:docMk/>
          <pc:sldMk cId="4224333750" sldId="288"/>
        </pc:sldMkLst>
      </pc:sldChg>
    </pc:docChg>
  </pc:docChgLst>
  <pc:docChgLst>
    <pc:chgData name="Naveenkumar Velan" userId="S::naveenkumarve@hcl.com::946f5b62-1faa-458c-a78c-325a6721494c" providerId="AD" clId="Web-{282314A9-B9DB-6E29-0F7C-6B3BCBE3EF7D}"/>
    <pc:docChg chg="modSld">
      <pc:chgData name="Naveenkumar Velan" userId="S::naveenkumarve@hcl.com::946f5b62-1faa-458c-a78c-325a6721494c" providerId="AD" clId="Web-{282314A9-B9DB-6E29-0F7C-6B3BCBE3EF7D}" dt="2021-07-03T09:25:52.351" v="111" actId="20577"/>
      <pc:docMkLst>
        <pc:docMk/>
      </pc:docMkLst>
      <pc:sldChg chg="modSp">
        <pc:chgData name="Naveenkumar Velan" userId="S::naveenkumarve@hcl.com::946f5b62-1faa-458c-a78c-325a6721494c" providerId="AD" clId="Web-{282314A9-B9DB-6E29-0F7C-6B3BCBE3EF7D}" dt="2021-07-03T09:25:52.351" v="111" actId="20577"/>
        <pc:sldMkLst>
          <pc:docMk/>
          <pc:sldMk cId="4224333750" sldId="288"/>
        </pc:sldMkLst>
        <pc:spChg chg="mod">
          <ac:chgData name="Naveenkumar Velan" userId="S::naveenkumarve@hcl.com::946f5b62-1faa-458c-a78c-325a6721494c" providerId="AD" clId="Web-{282314A9-B9DB-6E29-0F7C-6B3BCBE3EF7D}" dt="2021-07-03T09:20:52.607" v="12" actId="20577"/>
          <ac:spMkLst>
            <pc:docMk/>
            <pc:sldMk cId="4224333750" sldId="288"/>
            <ac:spMk id="2" creationId="{9F2986FF-0796-44D6-9FB9-F8800CC9664E}"/>
          </ac:spMkLst>
        </pc:spChg>
        <pc:spChg chg="mod">
          <ac:chgData name="Naveenkumar Velan" userId="S::naveenkumarve@hcl.com::946f5b62-1faa-458c-a78c-325a6721494c" providerId="AD" clId="Web-{282314A9-B9DB-6E29-0F7C-6B3BCBE3EF7D}" dt="2021-07-03T09:25:52.351" v="111" actId="20577"/>
          <ac:spMkLst>
            <pc:docMk/>
            <pc:sldMk cId="4224333750" sldId="288"/>
            <ac:spMk id="3" creationId="{639EA4D4-5FE6-4867-87C2-BBCEE8B22AAC}"/>
          </ac:spMkLst>
        </pc:spChg>
      </pc:sldChg>
    </pc:docChg>
  </pc:docChgLst>
  <pc:docChgLst>
    <pc:chgData name="Naveenkumar Velan" userId="S::naveenkumarve@hcl.com::946f5b62-1faa-458c-a78c-325a6721494c" providerId="AD" clId="Web-{E93600F5-0FCB-A1EF-B45F-9B44D3D25567}"/>
    <pc:docChg chg="addSld delSld modSld sldOrd addMainMaster delMainMaster">
      <pc:chgData name="Naveenkumar Velan" userId="S::naveenkumarve@hcl.com::946f5b62-1faa-458c-a78c-325a6721494c" providerId="AD" clId="Web-{E93600F5-0FCB-A1EF-B45F-9B44D3D25567}" dt="2021-06-30T07:18:03.808" v="292"/>
      <pc:docMkLst>
        <pc:docMk/>
      </pc:docMkLst>
      <pc:sldChg chg="modSp mod modClrScheme chgLayout">
        <pc:chgData name="Naveenkumar Velan" userId="S::naveenkumarve@hcl.com::946f5b62-1faa-458c-a78c-325a6721494c" providerId="AD" clId="Web-{E93600F5-0FCB-A1EF-B45F-9B44D3D25567}" dt="2021-06-29T14:39:01.521" v="5"/>
        <pc:sldMkLst>
          <pc:docMk/>
          <pc:sldMk cId="0" sldId="256"/>
        </pc:sldMkLst>
        <pc:spChg chg="mod ord">
          <ac:chgData name="Naveenkumar Velan" userId="S::naveenkumarve@hcl.com::946f5b62-1faa-458c-a78c-325a6721494c" providerId="AD" clId="Web-{E93600F5-0FCB-A1EF-B45F-9B44D3D25567}" dt="2021-06-29T14:39:01.521" v="5"/>
          <ac:spMkLst>
            <pc:docMk/>
            <pc:sldMk cId="0" sldId="256"/>
            <ac:spMk id="2" creationId="{00000000-0000-0000-0000-000000000000}"/>
          </ac:spMkLst>
        </pc:spChg>
        <pc:spChg chg="mod ord">
          <ac:chgData name="Naveenkumar Velan" userId="S::naveenkumarve@hcl.com::946f5b62-1faa-458c-a78c-325a6721494c" providerId="AD" clId="Web-{E93600F5-0FCB-A1EF-B45F-9B44D3D25567}" dt="2021-06-29T14:39:01.521" v="5"/>
          <ac:spMkLst>
            <pc:docMk/>
            <pc:sldMk cId="0" sldId="256"/>
            <ac:spMk id="3" creationId="{00000000-0000-0000-0000-000000000000}"/>
          </ac:spMkLst>
        </pc:spChg>
        <pc:picChg chg="mod ord">
          <ac:chgData name="Naveenkumar Velan" userId="S::naveenkumarve@hcl.com::946f5b62-1faa-458c-a78c-325a6721494c" providerId="AD" clId="Web-{E93600F5-0FCB-A1EF-B45F-9B44D3D25567}" dt="2021-06-29T14:39:01.521" v="5"/>
          <ac:picMkLst>
            <pc:docMk/>
            <pc:sldMk cId="0" sldId="256"/>
            <ac:picMk id="4" creationId="{00000000-0000-0000-0000-000000000000}"/>
          </ac:picMkLst>
        </pc:picChg>
      </pc:sldChg>
      <pc:sldChg chg="modSp del mod ord modClrScheme chgLayout">
        <pc:chgData name="Naveenkumar Velan" userId="S::naveenkumarve@hcl.com::946f5b62-1faa-458c-a78c-325a6721494c" providerId="AD" clId="Web-{E93600F5-0FCB-A1EF-B45F-9B44D3D25567}" dt="2021-06-29T17:00:29.141" v="140"/>
        <pc:sldMkLst>
          <pc:docMk/>
          <pc:sldMk cId="0" sldId="257"/>
        </pc:sldMkLst>
        <pc:spChg chg="mod ord">
          <ac:chgData name="Naveenkumar Velan" userId="S::naveenkumarve@hcl.com::946f5b62-1faa-458c-a78c-325a6721494c" providerId="AD" clId="Web-{E93600F5-0FCB-A1EF-B45F-9B44D3D25567}" dt="2021-06-29T14:39:01.521" v="5"/>
          <ac:spMkLst>
            <pc:docMk/>
            <pc:sldMk cId="0" sldId="257"/>
            <ac:spMk id="2" creationId="{00000000-0000-0000-0000-000000000000}"/>
          </ac:spMkLst>
        </pc:spChg>
        <pc:spChg chg="mod ord">
          <ac:chgData name="Naveenkumar Velan" userId="S::naveenkumarve@hcl.com::946f5b62-1faa-458c-a78c-325a6721494c" providerId="AD" clId="Web-{E93600F5-0FCB-A1EF-B45F-9B44D3D25567}" dt="2021-06-29T16:43:59.587" v="81" actId="20577"/>
          <ac:spMkLst>
            <pc:docMk/>
            <pc:sldMk cId="0" sldId="257"/>
            <ac:spMk id="3" creationId="{00000000-0000-0000-0000-000000000000}"/>
          </ac:spMkLst>
        </pc:spChg>
      </pc:sldChg>
      <pc:sldChg chg="addSp delSp modSp mod ord setBg modClrScheme delDesignElem chgLayout">
        <pc:chgData name="Naveenkumar Velan" userId="S::naveenkumarve@hcl.com::946f5b62-1faa-458c-a78c-325a6721494c" providerId="AD" clId="Web-{E93600F5-0FCB-A1EF-B45F-9B44D3D25567}" dt="2021-06-29T17:02:24.394" v="142"/>
        <pc:sldMkLst>
          <pc:docMk/>
          <pc:sldMk cId="0" sldId="258"/>
        </pc:sldMkLst>
        <pc:spChg chg="mod ord">
          <ac:chgData name="Naveenkumar Velan" userId="S::naveenkumarve@hcl.com::946f5b62-1faa-458c-a78c-325a6721494c" providerId="AD" clId="Web-{E93600F5-0FCB-A1EF-B45F-9B44D3D25567}" dt="2021-06-29T14:39:01.521" v="5"/>
          <ac:spMkLst>
            <pc:docMk/>
            <pc:sldMk cId="0" sldId="258"/>
            <ac:spMk id="2" creationId="{00000000-0000-0000-0000-000000000000}"/>
          </ac:spMkLst>
        </pc:spChg>
        <pc:spChg chg="mod ord">
          <ac:chgData name="Naveenkumar Velan" userId="S::naveenkumarve@hcl.com::946f5b62-1faa-458c-a78c-325a6721494c" providerId="AD" clId="Web-{E93600F5-0FCB-A1EF-B45F-9B44D3D25567}" dt="2021-06-29T14:39:01.521" v="5"/>
          <ac:spMkLst>
            <pc:docMk/>
            <pc:sldMk cId="0" sldId="258"/>
            <ac:spMk id="3" creationId="{00000000-0000-0000-0000-000000000000}"/>
          </ac:spMkLst>
        </pc:spChg>
        <pc:spChg chg="add del">
          <ac:chgData name="Naveenkumar Velan" userId="S::naveenkumarve@hcl.com::946f5b62-1faa-458c-a78c-325a6721494c" providerId="AD" clId="Web-{E93600F5-0FCB-A1EF-B45F-9B44D3D25567}" dt="2021-06-29T14:34:29.559" v="3"/>
          <ac:spMkLst>
            <pc:docMk/>
            <pc:sldMk cId="0" sldId="258"/>
            <ac:spMk id="10" creationId="{1A95671B-3CC6-4792-9114-B74FAEA224E6}"/>
          </ac:spMkLst>
        </pc:spChg>
        <pc:picChg chg="del">
          <ac:chgData name="Naveenkumar Velan" userId="S::naveenkumarve@hcl.com::946f5b62-1faa-458c-a78c-325a6721494c" providerId="AD" clId="Web-{E93600F5-0FCB-A1EF-B45F-9B44D3D25567}" dt="2021-06-29T14:33:00.103" v="0"/>
          <ac:picMkLst>
            <pc:docMk/>
            <pc:sldMk cId="0" sldId="258"/>
            <ac:picMk id="4" creationId="{00000000-0000-0000-0000-000000000000}"/>
          </ac:picMkLst>
        </pc:picChg>
        <pc:picChg chg="add mod">
          <ac:chgData name="Naveenkumar Velan" userId="S::naveenkumarve@hcl.com::946f5b62-1faa-458c-a78c-325a6721494c" providerId="AD" clId="Web-{E93600F5-0FCB-A1EF-B45F-9B44D3D25567}" dt="2021-06-29T14:33:17.634" v="2"/>
          <ac:picMkLst>
            <pc:docMk/>
            <pc:sldMk cId="0" sldId="258"/>
            <ac:picMk id="5" creationId="{7C7DE425-B952-4F35-A545-9B960F9E546D}"/>
          </ac:picMkLst>
        </pc:picChg>
      </pc:sldChg>
      <pc:sldChg chg="modSp mod modClrScheme chgLayout">
        <pc:chgData name="Naveenkumar Velan" userId="S::naveenkumarve@hcl.com::946f5b62-1faa-458c-a78c-325a6721494c" providerId="AD" clId="Web-{E93600F5-0FCB-A1EF-B45F-9B44D3D25567}" dt="2021-06-29T16:49:16.954" v="129" actId="20577"/>
        <pc:sldMkLst>
          <pc:docMk/>
          <pc:sldMk cId="0" sldId="259"/>
        </pc:sldMkLst>
        <pc:spChg chg="mod ord">
          <ac:chgData name="Naveenkumar Velan" userId="S::naveenkumarve@hcl.com::946f5b62-1faa-458c-a78c-325a6721494c" providerId="AD" clId="Web-{E93600F5-0FCB-A1EF-B45F-9B44D3D25567}" dt="2021-06-29T16:48:31.891" v="118" actId="1076"/>
          <ac:spMkLst>
            <pc:docMk/>
            <pc:sldMk cId="0" sldId="259"/>
            <ac:spMk id="2" creationId="{00000000-0000-0000-0000-000000000000}"/>
          </ac:spMkLst>
        </pc:spChg>
        <pc:spChg chg="mod ord">
          <ac:chgData name="Naveenkumar Velan" userId="S::naveenkumarve@hcl.com::946f5b62-1faa-458c-a78c-325a6721494c" providerId="AD" clId="Web-{E93600F5-0FCB-A1EF-B45F-9B44D3D25567}" dt="2021-06-29T16:49:16.954" v="129" actId="20577"/>
          <ac:spMkLst>
            <pc:docMk/>
            <pc:sldMk cId="0" sldId="259"/>
            <ac:spMk id="3" creationId="{00000000-0000-0000-0000-000000000000}"/>
          </ac:spMkLst>
        </pc:spChg>
      </pc:sldChg>
      <pc:sldChg chg="addSp delSp modSp mod ord modClrScheme chgLayout">
        <pc:chgData name="Naveenkumar Velan" userId="S::naveenkumarve@hcl.com::946f5b62-1faa-458c-a78c-325a6721494c" providerId="AD" clId="Web-{E93600F5-0FCB-A1EF-B45F-9B44D3D25567}" dt="2021-06-29T17:01:12.814" v="141"/>
        <pc:sldMkLst>
          <pc:docMk/>
          <pc:sldMk cId="0" sldId="260"/>
        </pc:sldMkLst>
        <pc:spChg chg="mod ord">
          <ac:chgData name="Naveenkumar Velan" userId="S::naveenkumarve@hcl.com::946f5b62-1faa-458c-a78c-325a6721494c" providerId="AD" clId="Web-{E93600F5-0FCB-A1EF-B45F-9B44D3D25567}" dt="2021-06-29T16:56:34.292" v="136" actId="20577"/>
          <ac:spMkLst>
            <pc:docMk/>
            <pc:sldMk cId="0" sldId="260"/>
            <ac:spMk id="2" creationId="{00000000-0000-0000-0000-000000000000}"/>
          </ac:spMkLst>
        </pc:spChg>
        <pc:spChg chg="del mod ord">
          <ac:chgData name="Naveenkumar Velan" userId="S::naveenkumarve@hcl.com::946f5b62-1faa-458c-a78c-325a6721494c" providerId="AD" clId="Web-{E93600F5-0FCB-A1EF-B45F-9B44D3D25567}" dt="2021-06-29T16:56:22.058" v="132"/>
          <ac:spMkLst>
            <pc:docMk/>
            <pc:sldMk cId="0" sldId="260"/>
            <ac:spMk id="3" creationId="{00000000-0000-0000-0000-000000000000}"/>
          </ac:spMkLst>
        </pc:spChg>
        <pc:picChg chg="add mod ord">
          <ac:chgData name="Naveenkumar Velan" userId="S::naveenkumarve@hcl.com::946f5b62-1faa-458c-a78c-325a6721494c" providerId="AD" clId="Web-{E93600F5-0FCB-A1EF-B45F-9B44D3D25567}" dt="2021-06-29T16:56:22.058" v="132"/>
          <ac:picMkLst>
            <pc:docMk/>
            <pc:sldMk cId="0" sldId="260"/>
            <ac:picMk id="4" creationId="{4B982184-1974-49AD-AC82-9423B6556009}"/>
          </ac:picMkLst>
        </pc:picChg>
      </pc:sldChg>
      <pc:sldChg chg="addSp delSp modSp del mod modClrScheme chgLayout">
        <pc:chgData name="Naveenkumar Velan" userId="S::naveenkumarve@hcl.com::946f5b62-1faa-458c-a78c-325a6721494c" providerId="AD" clId="Web-{E93600F5-0FCB-A1EF-B45F-9B44D3D25567}" dt="2021-06-29T17:00:28.079" v="139"/>
        <pc:sldMkLst>
          <pc:docMk/>
          <pc:sldMk cId="0" sldId="262"/>
        </pc:sldMkLst>
        <pc:spChg chg="mod ord">
          <ac:chgData name="Naveenkumar Velan" userId="S::naveenkumarve@hcl.com::946f5b62-1faa-458c-a78c-325a6721494c" providerId="AD" clId="Web-{E93600F5-0FCB-A1EF-B45F-9B44D3D25567}" dt="2021-06-29T14:39:01.521" v="5"/>
          <ac:spMkLst>
            <pc:docMk/>
            <pc:sldMk cId="0" sldId="262"/>
            <ac:spMk id="2" creationId="{00000000-0000-0000-0000-000000000000}"/>
          </ac:spMkLst>
        </pc:spChg>
        <pc:spChg chg="add mod">
          <ac:chgData name="Naveenkumar Velan" userId="S::naveenkumarve@hcl.com::946f5b62-1faa-458c-a78c-325a6721494c" providerId="AD" clId="Web-{E93600F5-0FCB-A1EF-B45F-9B44D3D25567}" dt="2021-06-29T17:00:18.391" v="137"/>
          <ac:spMkLst>
            <pc:docMk/>
            <pc:sldMk cId="0" sldId="262"/>
            <ac:spMk id="5" creationId="{F549288F-F260-48E0-A019-E6BA99C908F2}"/>
          </ac:spMkLst>
        </pc:spChg>
        <pc:picChg chg="del mod ord">
          <ac:chgData name="Naveenkumar Velan" userId="S::naveenkumarve@hcl.com::946f5b62-1faa-458c-a78c-325a6721494c" providerId="AD" clId="Web-{E93600F5-0FCB-A1EF-B45F-9B44D3D25567}" dt="2021-06-29T17:00:18.391" v="137"/>
          <ac:picMkLst>
            <pc:docMk/>
            <pc:sldMk cId="0" sldId="262"/>
            <ac:picMk id="4" creationId="{00000000-0000-0000-0000-000000000000}"/>
          </ac:picMkLst>
        </pc:picChg>
      </pc:sldChg>
      <pc:sldChg chg="addSp delSp modSp del mod setBg modClrScheme chgLayout">
        <pc:chgData name="Naveenkumar Velan" userId="S::naveenkumarve@hcl.com::946f5b62-1faa-458c-a78c-325a6721494c" providerId="AD" clId="Web-{E93600F5-0FCB-A1EF-B45F-9B44D3D25567}" dt="2021-06-29T17:00:21.360" v="138"/>
        <pc:sldMkLst>
          <pc:docMk/>
          <pc:sldMk cId="0" sldId="263"/>
        </pc:sldMkLst>
        <pc:spChg chg="mod ord">
          <ac:chgData name="Naveenkumar Velan" userId="S::naveenkumarve@hcl.com::946f5b62-1faa-458c-a78c-325a6721494c" providerId="AD" clId="Web-{E93600F5-0FCB-A1EF-B45F-9B44D3D25567}" dt="2021-06-29T14:40:10.899" v="12"/>
          <ac:spMkLst>
            <pc:docMk/>
            <pc:sldMk cId="0" sldId="263"/>
            <ac:spMk id="2" creationId="{00000000-0000-0000-0000-000000000000}"/>
          </ac:spMkLst>
        </pc:spChg>
        <pc:spChg chg="add del">
          <ac:chgData name="Naveenkumar Velan" userId="S::naveenkumarve@hcl.com::946f5b62-1faa-458c-a78c-325a6721494c" providerId="AD" clId="Web-{E93600F5-0FCB-A1EF-B45F-9B44D3D25567}" dt="2021-06-29T14:40:07.320" v="10"/>
          <ac:spMkLst>
            <pc:docMk/>
            <pc:sldMk cId="0" sldId="263"/>
            <ac:spMk id="3" creationId="{2F451756-59B6-40B4-B417-3900655A8104}"/>
          </ac:spMkLst>
        </pc:spChg>
        <pc:spChg chg="add del">
          <ac:chgData name="Naveenkumar Velan" userId="S::naveenkumarve@hcl.com::946f5b62-1faa-458c-a78c-325a6721494c" providerId="AD" clId="Web-{E93600F5-0FCB-A1EF-B45F-9B44D3D25567}" dt="2021-06-29T14:40:10.899" v="12"/>
          <ac:spMkLst>
            <pc:docMk/>
            <pc:sldMk cId="0" sldId="263"/>
            <ac:spMk id="9" creationId="{2BCD1A2A-0F20-4DCC-81B7-7BA875767F7E}"/>
          </ac:spMkLst>
        </pc:spChg>
        <pc:spChg chg="add del">
          <ac:chgData name="Naveenkumar Velan" userId="S::naveenkumarve@hcl.com::946f5b62-1faa-458c-a78c-325a6721494c" providerId="AD" clId="Web-{E93600F5-0FCB-A1EF-B45F-9B44D3D25567}" dt="2021-06-29T14:40:10.899" v="12"/>
          <ac:spMkLst>
            <pc:docMk/>
            <pc:sldMk cId="0" sldId="263"/>
            <ac:spMk id="12" creationId="{738C413B-57E4-4FAD-AF00-1E89B4273170}"/>
          </ac:spMkLst>
        </pc:spChg>
        <pc:spChg chg="add del">
          <ac:chgData name="Naveenkumar Velan" userId="S::naveenkumarve@hcl.com::946f5b62-1faa-458c-a78c-325a6721494c" providerId="AD" clId="Web-{E93600F5-0FCB-A1EF-B45F-9B44D3D25567}" dt="2021-06-29T14:40:10.899" v="12"/>
          <ac:spMkLst>
            <pc:docMk/>
            <pc:sldMk cId="0" sldId="263"/>
            <ac:spMk id="14" creationId="{96184565-6B22-40B8-AEFC-E5D103C5504C}"/>
          </ac:spMkLst>
        </pc:spChg>
        <pc:spChg chg="add del">
          <ac:chgData name="Naveenkumar Velan" userId="S::naveenkumarve@hcl.com::946f5b62-1faa-458c-a78c-325a6721494c" providerId="AD" clId="Web-{E93600F5-0FCB-A1EF-B45F-9B44D3D25567}" dt="2021-06-29T14:40:10.899" v="12"/>
          <ac:spMkLst>
            <pc:docMk/>
            <pc:sldMk cId="0" sldId="263"/>
            <ac:spMk id="16" creationId="{A9B5337D-1BB2-4459-9BD6-59184E3832CF}"/>
          </ac:spMkLst>
        </pc:spChg>
        <pc:picChg chg="add del mod">
          <ac:chgData name="Naveenkumar Velan" userId="S::naveenkumarve@hcl.com::946f5b62-1faa-458c-a78c-325a6721494c" providerId="AD" clId="Web-{E93600F5-0FCB-A1EF-B45F-9B44D3D25567}" dt="2021-06-29T14:40:10.899" v="12"/>
          <ac:picMkLst>
            <pc:docMk/>
            <pc:sldMk cId="0" sldId="263"/>
            <ac:picMk id="4" creationId="{00000000-0000-0000-0000-000000000000}"/>
          </ac:picMkLst>
        </pc:picChg>
        <pc:picChg chg="mod">
          <ac:chgData name="Naveenkumar Velan" userId="S::naveenkumarve@hcl.com::946f5b62-1faa-458c-a78c-325a6721494c" providerId="AD" clId="Web-{E93600F5-0FCB-A1EF-B45F-9B44D3D25567}" dt="2021-06-29T14:40:34.118" v="16" actId="14100"/>
          <ac:picMkLst>
            <pc:docMk/>
            <pc:sldMk cId="0" sldId="263"/>
            <ac:picMk id="5" creationId="{00000000-0000-0000-0000-000000000000}"/>
          </ac:picMkLst>
        </pc:picChg>
      </pc:sldChg>
      <pc:sldChg chg="modSp del mod modClrScheme chgLayout">
        <pc:chgData name="Naveenkumar Velan" userId="S::naveenkumarve@hcl.com::946f5b62-1faa-458c-a78c-325a6721494c" providerId="AD" clId="Web-{E93600F5-0FCB-A1EF-B45F-9B44D3D25567}" dt="2021-06-29T16:22:41.386" v="53"/>
        <pc:sldMkLst>
          <pc:docMk/>
          <pc:sldMk cId="0" sldId="264"/>
        </pc:sldMkLst>
        <pc:spChg chg="mod ord">
          <ac:chgData name="Naveenkumar Velan" userId="S::naveenkumarve@hcl.com::946f5b62-1faa-458c-a78c-325a6721494c" providerId="AD" clId="Web-{E93600F5-0FCB-A1EF-B45F-9B44D3D25567}" dt="2021-06-29T14:39:01.521" v="5"/>
          <ac:spMkLst>
            <pc:docMk/>
            <pc:sldMk cId="0" sldId="264"/>
            <ac:spMk id="2" creationId="{00000000-0000-0000-0000-000000000000}"/>
          </ac:spMkLst>
        </pc:spChg>
        <pc:spChg chg="mod ord">
          <ac:chgData name="Naveenkumar Velan" userId="S::naveenkumarve@hcl.com::946f5b62-1faa-458c-a78c-325a6721494c" providerId="AD" clId="Web-{E93600F5-0FCB-A1EF-B45F-9B44D3D25567}" dt="2021-06-29T14:39:01.521" v="5"/>
          <ac:spMkLst>
            <pc:docMk/>
            <pc:sldMk cId="0" sldId="264"/>
            <ac:spMk id="5" creationId="{00000000-0000-0000-0000-000000000000}"/>
          </ac:spMkLst>
        </pc:spChg>
      </pc:sldChg>
      <pc:sldChg chg="addSp modSp mod setBg modClrScheme chgLayout">
        <pc:chgData name="Naveenkumar Velan" userId="S::naveenkumarve@hcl.com::946f5b62-1faa-458c-a78c-325a6721494c" providerId="AD" clId="Web-{E93600F5-0FCB-A1EF-B45F-9B44D3D25567}" dt="2021-06-29T16:30:59.272" v="77" actId="14100"/>
        <pc:sldMkLst>
          <pc:docMk/>
          <pc:sldMk cId="0" sldId="265"/>
        </pc:sldMkLst>
        <pc:spChg chg="mod ord">
          <ac:chgData name="Naveenkumar Velan" userId="S::naveenkumarve@hcl.com::946f5b62-1faa-458c-a78c-325a6721494c" providerId="AD" clId="Web-{E93600F5-0FCB-A1EF-B45F-9B44D3D25567}" dt="2021-06-29T16:30:36.818" v="71" actId="14100"/>
          <ac:spMkLst>
            <pc:docMk/>
            <pc:sldMk cId="0" sldId="265"/>
            <ac:spMk id="2" creationId="{00000000-0000-0000-0000-000000000000}"/>
          </ac:spMkLst>
        </pc:spChg>
        <pc:spChg chg="mod ord">
          <ac:chgData name="Naveenkumar Velan" userId="S::naveenkumarve@hcl.com::946f5b62-1faa-458c-a78c-325a6721494c" providerId="AD" clId="Web-{E93600F5-0FCB-A1EF-B45F-9B44D3D25567}" dt="2021-06-29T16:30:59.272" v="77" actId="14100"/>
          <ac:spMkLst>
            <pc:docMk/>
            <pc:sldMk cId="0" sldId="265"/>
            <ac:spMk id="5" creationId="{00000000-0000-0000-0000-000000000000}"/>
          </ac:spMkLst>
        </pc:spChg>
        <pc:picChg chg="add mod">
          <ac:chgData name="Naveenkumar Velan" userId="S::naveenkumarve@hcl.com::946f5b62-1faa-458c-a78c-325a6721494c" providerId="AD" clId="Web-{E93600F5-0FCB-A1EF-B45F-9B44D3D25567}" dt="2021-06-29T16:12:17.137" v="26" actId="1076"/>
          <ac:picMkLst>
            <pc:docMk/>
            <pc:sldMk cId="0" sldId="265"/>
            <ac:picMk id="3" creationId="{C6AB9A64-5AAE-4BA4-B7BA-5E1AC7D38E1A}"/>
          </ac:picMkLst>
        </pc:picChg>
      </pc:sldChg>
      <pc:sldChg chg="modSp mod ord setBg modClrScheme chgLayout">
        <pc:chgData name="Naveenkumar Velan" userId="S::naveenkumarve@hcl.com::946f5b62-1faa-458c-a78c-325a6721494c" providerId="AD" clId="Web-{E93600F5-0FCB-A1EF-B45F-9B44D3D25567}" dt="2021-06-29T16:43:35.055" v="80"/>
        <pc:sldMkLst>
          <pc:docMk/>
          <pc:sldMk cId="0" sldId="266"/>
        </pc:sldMkLst>
        <pc:spChg chg="mod ord">
          <ac:chgData name="Naveenkumar Velan" userId="S::naveenkumarve@hcl.com::946f5b62-1faa-458c-a78c-325a6721494c" providerId="AD" clId="Web-{E93600F5-0FCB-A1EF-B45F-9B44D3D25567}" dt="2021-06-29T16:19:42.647" v="44" actId="1076"/>
          <ac:spMkLst>
            <pc:docMk/>
            <pc:sldMk cId="0" sldId="266"/>
            <ac:spMk id="2" creationId="{00000000-0000-0000-0000-000000000000}"/>
          </ac:spMkLst>
        </pc:spChg>
        <pc:spChg chg="mod ord">
          <ac:chgData name="Naveenkumar Velan" userId="S::naveenkumarve@hcl.com::946f5b62-1faa-458c-a78c-325a6721494c" providerId="AD" clId="Web-{E93600F5-0FCB-A1EF-B45F-9B44D3D25567}" dt="2021-06-29T16:20:34.586" v="52" actId="20577"/>
          <ac:spMkLst>
            <pc:docMk/>
            <pc:sldMk cId="0" sldId="266"/>
            <ac:spMk id="3" creationId="{00000000-0000-0000-0000-000000000000}"/>
          </ac:spMkLst>
        </pc:spChg>
      </pc:sldChg>
      <pc:sldChg chg="addSp delSp modSp mod setBg modClrScheme chgLayout">
        <pc:chgData name="Naveenkumar Velan" userId="S::naveenkumarve@hcl.com::946f5b62-1faa-458c-a78c-325a6721494c" providerId="AD" clId="Web-{E93600F5-0FCB-A1EF-B45F-9B44D3D25567}" dt="2021-06-29T16:26:37.094" v="64" actId="20577"/>
        <pc:sldMkLst>
          <pc:docMk/>
          <pc:sldMk cId="0" sldId="267"/>
        </pc:sldMkLst>
        <pc:spChg chg="mod ord">
          <ac:chgData name="Naveenkumar Velan" userId="S::naveenkumarve@hcl.com::946f5b62-1faa-458c-a78c-325a6721494c" providerId="AD" clId="Web-{E93600F5-0FCB-A1EF-B45F-9B44D3D25567}" dt="2021-06-29T16:25:25.171" v="61" actId="20577"/>
          <ac:spMkLst>
            <pc:docMk/>
            <pc:sldMk cId="0" sldId="267"/>
            <ac:spMk id="2" creationId="{00000000-0000-0000-0000-000000000000}"/>
          </ac:spMkLst>
        </pc:spChg>
        <pc:spChg chg="del mod ord">
          <ac:chgData name="Naveenkumar Velan" userId="S::naveenkumarve@hcl.com::946f5b62-1faa-458c-a78c-325a6721494c" providerId="AD" clId="Web-{E93600F5-0FCB-A1EF-B45F-9B44D3D25567}" dt="2021-06-29T16:23:33.981" v="54"/>
          <ac:spMkLst>
            <pc:docMk/>
            <pc:sldMk cId="0" sldId="267"/>
            <ac:spMk id="3" creationId="{00000000-0000-0000-0000-000000000000}"/>
          </ac:spMkLst>
        </pc:spChg>
        <pc:spChg chg="add mod">
          <ac:chgData name="Naveenkumar Velan" userId="S::naveenkumarve@hcl.com::946f5b62-1faa-458c-a78c-325a6721494c" providerId="AD" clId="Web-{E93600F5-0FCB-A1EF-B45F-9B44D3D25567}" dt="2021-06-29T16:26:37.094" v="64" actId="20577"/>
          <ac:spMkLst>
            <pc:docMk/>
            <pc:sldMk cId="0" sldId="267"/>
            <ac:spMk id="6" creationId="{886CD75A-99CD-496A-B0E8-8EEA68D9BC0A}"/>
          </ac:spMkLst>
        </pc:spChg>
        <pc:spChg chg="add del">
          <ac:chgData name="Naveenkumar Velan" userId="S::naveenkumarve@hcl.com::946f5b62-1faa-458c-a78c-325a6721494c" providerId="AD" clId="Web-{E93600F5-0FCB-A1EF-B45F-9B44D3D25567}" dt="2021-06-29T16:24:20.169" v="57"/>
          <ac:spMkLst>
            <pc:docMk/>
            <pc:sldMk cId="0" sldId="267"/>
            <ac:spMk id="8" creationId="{E36430EC-B17C-4057-9367-171B6C5C1287}"/>
          </ac:spMkLst>
        </pc:spChg>
        <pc:spChg chg="add del">
          <ac:chgData name="Naveenkumar Velan" userId="S::naveenkumarve@hcl.com::946f5b62-1faa-458c-a78c-325a6721494c" providerId="AD" clId="Web-{E93600F5-0FCB-A1EF-B45F-9B44D3D25567}" dt="2021-06-29T16:24:20.169" v="57"/>
          <ac:spMkLst>
            <pc:docMk/>
            <pc:sldMk cId="0" sldId="267"/>
            <ac:spMk id="11" creationId="{CBD94887-6A10-4F62-8EE1-B2BCFA1F380F}"/>
          </ac:spMkLst>
        </pc:spChg>
        <pc:picChg chg="add del mod ord">
          <ac:chgData name="Naveenkumar Velan" userId="S::naveenkumarve@hcl.com::946f5b62-1faa-458c-a78c-325a6721494c" providerId="AD" clId="Web-{E93600F5-0FCB-A1EF-B45F-9B44D3D25567}" dt="2021-06-29T16:25:03.467" v="60"/>
          <ac:picMkLst>
            <pc:docMk/>
            <pc:sldMk cId="0" sldId="267"/>
            <ac:picMk id="4" creationId="{C3ECB7C4-E3FE-460B-892D-7D9F19E15A2E}"/>
          </ac:picMkLst>
        </pc:picChg>
        <pc:picChg chg="add del">
          <ac:chgData name="Naveenkumar Velan" userId="S::naveenkumarve@hcl.com::946f5b62-1faa-458c-a78c-325a6721494c" providerId="AD" clId="Web-{E93600F5-0FCB-A1EF-B45F-9B44D3D25567}" dt="2021-06-29T16:24:20.169" v="57"/>
          <ac:picMkLst>
            <pc:docMk/>
            <pc:sldMk cId="0" sldId="267"/>
            <ac:picMk id="13" creationId="{A3D512BA-228A-4979-9312-ACD246E1099D}"/>
          </ac:picMkLst>
        </pc:picChg>
      </pc:sldChg>
      <pc:sldChg chg="modSp mod modClrScheme chgLayout">
        <pc:chgData name="Naveenkumar Velan" userId="S::naveenkumarve@hcl.com::946f5b62-1faa-458c-a78c-325a6721494c" providerId="AD" clId="Web-{E93600F5-0FCB-A1EF-B45F-9B44D3D25567}" dt="2021-06-30T03:38:11.529" v="291" actId="20577"/>
        <pc:sldMkLst>
          <pc:docMk/>
          <pc:sldMk cId="0" sldId="268"/>
        </pc:sldMkLst>
        <pc:spChg chg="mod ord">
          <ac:chgData name="Naveenkumar Velan" userId="S::naveenkumarve@hcl.com::946f5b62-1faa-458c-a78c-325a6721494c" providerId="AD" clId="Web-{E93600F5-0FCB-A1EF-B45F-9B44D3D25567}" dt="2021-06-29T14:39:01.521" v="5"/>
          <ac:spMkLst>
            <pc:docMk/>
            <pc:sldMk cId="0" sldId="268"/>
            <ac:spMk id="2" creationId="{00000000-0000-0000-0000-000000000000}"/>
          </ac:spMkLst>
        </pc:spChg>
        <pc:spChg chg="mod ord">
          <ac:chgData name="Naveenkumar Velan" userId="S::naveenkumarve@hcl.com::946f5b62-1faa-458c-a78c-325a6721494c" providerId="AD" clId="Web-{E93600F5-0FCB-A1EF-B45F-9B44D3D25567}" dt="2021-06-30T03:38:11.529" v="291" actId="20577"/>
          <ac:spMkLst>
            <pc:docMk/>
            <pc:sldMk cId="0" sldId="268"/>
            <ac:spMk id="3" creationId="{00000000-0000-0000-0000-000000000000}"/>
          </ac:spMkLst>
        </pc:spChg>
        <pc:picChg chg="ord">
          <ac:chgData name="Naveenkumar Velan" userId="S::naveenkumarve@hcl.com::946f5b62-1faa-458c-a78c-325a6721494c" providerId="AD" clId="Web-{E93600F5-0FCB-A1EF-B45F-9B44D3D25567}" dt="2021-06-30T03:35:53.857" v="282"/>
          <ac:picMkLst>
            <pc:docMk/>
            <pc:sldMk cId="0" sldId="268"/>
            <ac:picMk id="1026" creationId="{00000000-0000-0000-0000-000000000000}"/>
          </ac:picMkLst>
        </pc:picChg>
      </pc:sldChg>
      <pc:sldChg chg="addSp delSp modSp mod setBg modClrScheme chgLayout">
        <pc:chgData name="Naveenkumar Velan" userId="S::naveenkumarve@hcl.com::946f5b62-1faa-458c-a78c-325a6721494c" providerId="AD" clId="Web-{E93600F5-0FCB-A1EF-B45F-9B44D3D25567}" dt="2021-06-29T16:48:00.092" v="115"/>
        <pc:sldMkLst>
          <pc:docMk/>
          <pc:sldMk cId="0" sldId="269"/>
        </pc:sldMkLst>
        <pc:spChg chg="mod ord">
          <ac:chgData name="Naveenkumar Velan" userId="S::naveenkumarve@hcl.com::946f5b62-1faa-458c-a78c-325a6721494c" providerId="AD" clId="Web-{E93600F5-0FCB-A1EF-B45F-9B44D3D25567}" dt="2021-06-29T16:47:58.530" v="114" actId="1076"/>
          <ac:spMkLst>
            <pc:docMk/>
            <pc:sldMk cId="0" sldId="269"/>
            <ac:spMk id="2" creationId="{00000000-0000-0000-0000-000000000000}"/>
          </ac:spMkLst>
        </pc:spChg>
        <pc:spChg chg="add del">
          <ac:chgData name="Naveenkumar Velan" userId="S::naveenkumarve@hcl.com::946f5b62-1faa-458c-a78c-325a6721494c" providerId="AD" clId="Web-{E93600F5-0FCB-A1EF-B45F-9B44D3D25567}" dt="2021-06-29T16:44:38.525" v="84"/>
          <ac:spMkLst>
            <pc:docMk/>
            <pc:sldMk cId="0" sldId="269"/>
            <ac:spMk id="3" creationId="{387D987E-459F-4FD6-9291-47BD34C01D31}"/>
          </ac:spMkLst>
        </pc:spChg>
        <pc:spChg chg="add mod">
          <ac:chgData name="Naveenkumar Velan" userId="S::naveenkumarve@hcl.com::946f5b62-1faa-458c-a78c-325a6721494c" providerId="AD" clId="Web-{E93600F5-0FCB-A1EF-B45F-9B44D3D25567}" dt="2021-06-29T16:47:54.983" v="111" actId="1076"/>
          <ac:spMkLst>
            <pc:docMk/>
            <pc:sldMk cId="0" sldId="269"/>
            <ac:spMk id="4" creationId="{D75978DF-3099-42A0-B321-4798E6BF74DE}"/>
          </ac:spMkLst>
        </pc:spChg>
        <pc:spChg chg="add del mod">
          <ac:chgData name="Naveenkumar Velan" userId="S::naveenkumarve@hcl.com::946f5b62-1faa-458c-a78c-325a6721494c" providerId="AD" clId="Web-{E93600F5-0FCB-A1EF-B45F-9B44D3D25567}" dt="2021-06-29T16:48:00.092" v="115"/>
          <ac:spMkLst>
            <pc:docMk/>
            <pc:sldMk cId="0" sldId="269"/>
            <ac:spMk id="6" creationId="{48249F29-15DC-45D6-A0EF-CE4072E7055A}"/>
          </ac:spMkLst>
        </pc:spChg>
        <pc:spChg chg="add del">
          <ac:chgData name="Naveenkumar Velan" userId="S::naveenkumarve@hcl.com::946f5b62-1faa-458c-a78c-325a6721494c" providerId="AD" clId="Web-{E93600F5-0FCB-A1EF-B45F-9B44D3D25567}" dt="2021-06-29T16:47:57.045" v="113"/>
          <ac:spMkLst>
            <pc:docMk/>
            <pc:sldMk cId="0" sldId="269"/>
            <ac:spMk id="7" creationId="{165464E2-6D98-49A3-8748-11554B1E3FF6}"/>
          </ac:spMkLst>
        </pc:spChg>
        <pc:spChg chg="add">
          <ac:chgData name="Naveenkumar Velan" userId="S::naveenkumarve@hcl.com::946f5b62-1faa-458c-a78c-325a6721494c" providerId="AD" clId="Web-{E93600F5-0FCB-A1EF-B45F-9B44D3D25567}" dt="2021-06-29T16:44:38.525" v="84"/>
          <ac:spMkLst>
            <pc:docMk/>
            <pc:sldMk cId="0" sldId="269"/>
            <ac:spMk id="75" creationId="{794E1B91-11E9-4248-AF26-D63C8B83A6E3}"/>
          </ac:spMkLst>
        </pc:spChg>
        <pc:spChg chg="add">
          <ac:chgData name="Naveenkumar Velan" userId="S::naveenkumarve@hcl.com::946f5b62-1faa-458c-a78c-325a6721494c" providerId="AD" clId="Web-{E93600F5-0FCB-A1EF-B45F-9B44D3D25567}" dt="2021-06-29T16:44:38.525" v="84"/>
          <ac:spMkLst>
            <pc:docMk/>
            <pc:sldMk cId="0" sldId="269"/>
            <ac:spMk id="77" creationId="{F16E42A3-A876-4885-90F5-2C961A488B8A}"/>
          </ac:spMkLst>
        </pc:spChg>
        <pc:spChg chg="add del">
          <ac:chgData name="Naveenkumar Velan" userId="S::naveenkumarve@hcl.com::946f5b62-1faa-458c-a78c-325a6721494c" providerId="AD" clId="Web-{E93600F5-0FCB-A1EF-B45F-9B44D3D25567}" dt="2021-06-29T16:46:02.496" v="104"/>
          <ac:spMkLst>
            <pc:docMk/>
            <pc:sldMk cId="0" sldId="269"/>
            <ac:spMk id="25606" creationId="{F5F25025-B4D9-4AE4-9AB6-D3EDC7DE98A5}"/>
          </ac:spMkLst>
        </pc:spChg>
        <pc:picChg chg="add">
          <ac:chgData name="Naveenkumar Velan" userId="S::naveenkumarve@hcl.com::946f5b62-1faa-458c-a78c-325a6721494c" providerId="AD" clId="Web-{E93600F5-0FCB-A1EF-B45F-9B44D3D25567}" dt="2021-06-29T16:44:38.525" v="84"/>
          <ac:picMkLst>
            <pc:docMk/>
            <pc:sldMk cId="0" sldId="269"/>
            <ac:picMk id="73" creationId="{83543A10-04EE-49E0-A9DE-22E1FAB9AED9}"/>
          </ac:picMkLst>
        </pc:picChg>
        <pc:picChg chg="add mod">
          <ac:chgData name="Naveenkumar Velan" userId="S::naveenkumarve@hcl.com::946f5b62-1faa-458c-a78c-325a6721494c" providerId="AD" clId="Web-{E93600F5-0FCB-A1EF-B45F-9B44D3D25567}" dt="2021-06-29T16:47:56.139" v="112" actId="1076"/>
          <ac:picMkLst>
            <pc:docMk/>
            <pc:sldMk cId="0" sldId="269"/>
            <ac:picMk id="25602" creationId="{00000000-0000-0000-0000-000000000000}"/>
          </ac:picMkLst>
        </pc:picChg>
        <pc:picChg chg="del mod ord replId">
          <ac:chgData name="Naveenkumar Velan" userId="S::naveenkumarve@hcl.com::946f5b62-1faa-458c-a78c-325a6721494c" providerId="AD" clId="Web-{E93600F5-0FCB-A1EF-B45F-9B44D3D25567}" dt="2021-06-29T16:44:38.525" v="84"/>
          <ac:picMkLst>
            <pc:docMk/>
            <pc:sldMk cId="0" sldId="269"/>
            <ac:picMk id="25604" creationId="{00000000-0000-0000-0000-000000000000}"/>
          </ac:picMkLst>
        </pc:picChg>
      </pc:sldChg>
      <pc:sldChg chg="modSp new">
        <pc:chgData name="Naveenkumar Velan" userId="S::naveenkumarve@hcl.com::946f5b62-1faa-458c-a78c-325a6721494c" providerId="AD" clId="Web-{E93600F5-0FCB-A1EF-B45F-9B44D3D25567}" dt="2021-06-30T01:44:08.002" v="178" actId="1076"/>
        <pc:sldMkLst>
          <pc:docMk/>
          <pc:sldMk cId="2328012767" sldId="270"/>
        </pc:sldMkLst>
        <pc:spChg chg="mod">
          <ac:chgData name="Naveenkumar Velan" userId="S::naveenkumarve@hcl.com::946f5b62-1faa-458c-a78c-325a6721494c" providerId="AD" clId="Web-{E93600F5-0FCB-A1EF-B45F-9B44D3D25567}" dt="2021-06-30T01:23:30.223" v="152" actId="20577"/>
          <ac:spMkLst>
            <pc:docMk/>
            <pc:sldMk cId="2328012767" sldId="270"/>
            <ac:spMk id="2" creationId="{C92CA2AD-8A92-42E2-B730-4C6D3E2831AB}"/>
          </ac:spMkLst>
        </pc:spChg>
        <pc:spChg chg="mod">
          <ac:chgData name="Naveenkumar Velan" userId="S::naveenkumarve@hcl.com::946f5b62-1faa-458c-a78c-325a6721494c" providerId="AD" clId="Web-{E93600F5-0FCB-A1EF-B45F-9B44D3D25567}" dt="2021-06-30T01:44:08.002" v="178" actId="1076"/>
          <ac:spMkLst>
            <pc:docMk/>
            <pc:sldMk cId="2328012767" sldId="270"/>
            <ac:spMk id="3" creationId="{2E99A71F-F7A4-4784-ACA4-D47F6C32D933}"/>
          </ac:spMkLst>
        </pc:spChg>
      </pc:sldChg>
      <pc:sldChg chg="modSp new">
        <pc:chgData name="Naveenkumar Velan" userId="S::naveenkumarve@hcl.com::946f5b62-1faa-458c-a78c-325a6721494c" providerId="AD" clId="Web-{E93600F5-0FCB-A1EF-B45F-9B44D3D25567}" dt="2021-06-30T01:13:57.528" v="144" actId="14100"/>
        <pc:sldMkLst>
          <pc:docMk/>
          <pc:sldMk cId="2415590857" sldId="271"/>
        </pc:sldMkLst>
        <pc:spChg chg="mod">
          <ac:chgData name="Naveenkumar Velan" userId="S::naveenkumarve@hcl.com::946f5b62-1faa-458c-a78c-325a6721494c" providerId="AD" clId="Web-{E93600F5-0FCB-A1EF-B45F-9B44D3D25567}" dt="2021-06-29T16:28:17.472" v="67" actId="20577"/>
          <ac:spMkLst>
            <pc:docMk/>
            <pc:sldMk cId="2415590857" sldId="271"/>
            <ac:spMk id="2" creationId="{8472157B-80EA-4375-A83D-799C56124065}"/>
          </ac:spMkLst>
        </pc:spChg>
        <pc:spChg chg="mod">
          <ac:chgData name="Naveenkumar Velan" userId="S::naveenkumarve@hcl.com::946f5b62-1faa-458c-a78c-325a6721494c" providerId="AD" clId="Web-{E93600F5-0FCB-A1EF-B45F-9B44D3D25567}" dt="2021-06-30T01:13:57.528" v="144" actId="14100"/>
          <ac:spMkLst>
            <pc:docMk/>
            <pc:sldMk cId="2415590857" sldId="271"/>
            <ac:spMk id="3" creationId="{8C7C3723-9E28-4E8D-A028-CDD35A909E35}"/>
          </ac:spMkLst>
        </pc:spChg>
      </pc:sldChg>
      <pc:sldChg chg="addSp modSp new">
        <pc:chgData name="Naveenkumar Velan" userId="S::naveenkumarve@hcl.com::946f5b62-1faa-458c-a78c-325a6721494c" providerId="AD" clId="Web-{E93600F5-0FCB-A1EF-B45F-9B44D3D25567}" dt="2021-06-30T02:08:26.672" v="196" actId="1076"/>
        <pc:sldMkLst>
          <pc:docMk/>
          <pc:sldMk cId="3988213219" sldId="272"/>
        </pc:sldMkLst>
        <pc:spChg chg="mod">
          <ac:chgData name="Naveenkumar Velan" userId="S::naveenkumarve@hcl.com::946f5b62-1faa-458c-a78c-325a6721494c" providerId="AD" clId="Web-{E93600F5-0FCB-A1EF-B45F-9B44D3D25567}" dt="2021-06-30T01:47:11.003" v="183" actId="20577"/>
          <ac:spMkLst>
            <pc:docMk/>
            <pc:sldMk cId="3988213219" sldId="272"/>
            <ac:spMk id="2" creationId="{43F85899-B874-4BA2-A33F-3B31A77C8FB6}"/>
          </ac:spMkLst>
        </pc:spChg>
        <pc:spChg chg="mod">
          <ac:chgData name="Naveenkumar Velan" userId="S::naveenkumarve@hcl.com::946f5b62-1faa-458c-a78c-325a6721494c" providerId="AD" clId="Web-{E93600F5-0FCB-A1EF-B45F-9B44D3D25567}" dt="2021-06-30T02:08:22.094" v="195" actId="1076"/>
          <ac:spMkLst>
            <pc:docMk/>
            <pc:sldMk cId="3988213219" sldId="272"/>
            <ac:spMk id="3" creationId="{A7C77DBB-89C2-41D6-A5D0-A9631552504C}"/>
          </ac:spMkLst>
        </pc:spChg>
        <pc:picChg chg="add mod">
          <ac:chgData name="Naveenkumar Velan" userId="S::naveenkumarve@hcl.com::946f5b62-1faa-458c-a78c-325a6721494c" providerId="AD" clId="Web-{E93600F5-0FCB-A1EF-B45F-9B44D3D25567}" dt="2021-06-30T02:08:26.672" v="196" actId="1076"/>
          <ac:picMkLst>
            <pc:docMk/>
            <pc:sldMk cId="3988213219" sldId="272"/>
            <ac:picMk id="4" creationId="{1EE6153F-3542-4FE2-94B6-52ECC56106CA}"/>
          </ac:picMkLst>
        </pc:picChg>
      </pc:sldChg>
      <pc:sldChg chg="addSp delSp modSp new mod setBg">
        <pc:chgData name="Naveenkumar Velan" userId="S::naveenkumarve@hcl.com::946f5b62-1faa-458c-a78c-325a6721494c" providerId="AD" clId="Web-{E93600F5-0FCB-A1EF-B45F-9B44D3D25567}" dt="2021-06-30T02:23:16.883" v="228" actId="20577"/>
        <pc:sldMkLst>
          <pc:docMk/>
          <pc:sldMk cId="720081525" sldId="273"/>
        </pc:sldMkLst>
        <pc:spChg chg="mod">
          <ac:chgData name="Naveenkumar Velan" userId="S::naveenkumarve@hcl.com::946f5b62-1faa-458c-a78c-325a6721494c" providerId="AD" clId="Web-{E93600F5-0FCB-A1EF-B45F-9B44D3D25567}" dt="2021-06-30T02:23:05.617" v="226" actId="1076"/>
          <ac:spMkLst>
            <pc:docMk/>
            <pc:sldMk cId="720081525" sldId="273"/>
            <ac:spMk id="2" creationId="{D0FA5C91-C42B-4AD4-8FDC-E797042900E3}"/>
          </ac:spMkLst>
        </pc:spChg>
        <pc:spChg chg="del">
          <ac:chgData name="Naveenkumar Velan" userId="S::naveenkumarve@hcl.com::946f5b62-1faa-458c-a78c-325a6721494c" providerId="AD" clId="Web-{E93600F5-0FCB-A1EF-B45F-9B44D3D25567}" dt="2021-06-30T02:09:20.876" v="203"/>
          <ac:spMkLst>
            <pc:docMk/>
            <pc:sldMk cId="720081525" sldId="273"/>
            <ac:spMk id="3" creationId="{76F65E97-0F8E-4CBA-B484-855DD981BC20}"/>
          </ac:spMkLst>
        </pc:spChg>
        <pc:spChg chg="add mod">
          <ac:chgData name="Naveenkumar Velan" userId="S::naveenkumarve@hcl.com::946f5b62-1faa-458c-a78c-325a6721494c" providerId="AD" clId="Web-{E93600F5-0FCB-A1EF-B45F-9B44D3D25567}" dt="2021-06-30T02:23:16.883" v="228" actId="20577"/>
          <ac:spMkLst>
            <pc:docMk/>
            <pc:sldMk cId="720081525" sldId="273"/>
            <ac:spMk id="8" creationId="{D1B8039E-F9AD-4546-BE6D-EFB94C83382B}"/>
          </ac:spMkLst>
        </pc:spChg>
        <pc:picChg chg="add mod ord">
          <ac:chgData name="Naveenkumar Velan" userId="S::naveenkumarve@hcl.com::946f5b62-1faa-458c-a78c-325a6721494c" providerId="AD" clId="Web-{E93600F5-0FCB-A1EF-B45F-9B44D3D25567}" dt="2021-06-30T02:14:44.488" v="221" actId="1076"/>
          <ac:picMkLst>
            <pc:docMk/>
            <pc:sldMk cId="720081525" sldId="273"/>
            <ac:picMk id="4" creationId="{FBD43EBE-F0A2-446C-AD9F-7596EA88335C}"/>
          </ac:picMkLst>
        </pc:picChg>
      </pc:sldChg>
      <pc:sldChg chg="addSp delSp modSp new mod setBg">
        <pc:chgData name="Naveenkumar Velan" userId="S::naveenkumarve@hcl.com::946f5b62-1faa-458c-a78c-325a6721494c" providerId="AD" clId="Web-{E93600F5-0FCB-A1EF-B45F-9B44D3D25567}" dt="2021-06-30T02:43:16.938" v="256" actId="20577"/>
        <pc:sldMkLst>
          <pc:docMk/>
          <pc:sldMk cId="3539612144" sldId="274"/>
        </pc:sldMkLst>
        <pc:spChg chg="mod">
          <ac:chgData name="Naveenkumar Velan" userId="S::naveenkumarve@hcl.com::946f5b62-1faa-458c-a78c-325a6721494c" providerId="AD" clId="Web-{E93600F5-0FCB-A1EF-B45F-9B44D3D25567}" dt="2021-06-30T02:39:33.155" v="249" actId="1076"/>
          <ac:spMkLst>
            <pc:docMk/>
            <pc:sldMk cId="3539612144" sldId="274"/>
            <ac:spMk id="2" creationId="{892682E6-849A-46C3-B587-CD7631D6ACBB}"/>
          </ac:spMkLst>
        </pc:spChg>
        <pc:spChg chg="del">
          <ac:chgData name="Naveenkumar Velan" userId="S::naveenkumarve@hcl.com::946f5b62-1faa-458c-a78c-325a6721494c" providerId="AD" clId="Web-{E93600F5-0FCB-A1EF-B45F-9B44D3D25567}" dt="2021-06-30T02:38:18.030" v="230"/>
          <ac:spMkLst>
            <pc:docMk/>
            <pc:sldMk cId="3539612144" sldId="274"/>
            <ac:spMk id="3" creationId="{218E0DD9-178D-4D29-AA55-601D463B39FB}"/>
          </ac:spMkLst>
        </pc:spChg>
        <pc:spChg chg="add mod">
          <ac:chgData name="Naveenkumar Velan" userId="S::naveenkumarve@hcl.com::946f5b62-1faa-458c-a78c-325a6721494c" providerId="AD" clId="Web-{E93600F5-0FCB-A1EF-B45F-9B44D3D25567}" dt="2021-06-30T02:43:16.938" v="256" actId="20577"/>
          <ac:spMkLst>
            <pc:docMk/>
            <pc:sldMk cId="3539612144" sldId="274"/>
            <ac:spMk id="6" creationId="{07D20AF0-A01A-4D6A-81FC-6D192422DCA8}"/>
          </ac:spMkLst>
        </pc:spChg>
        <pc:spChg chg="add del">
          <ac:chgData name="Naveenkumar Velan" userId="S::naveenkumarve@hcl.com::946f5b62-1faa-458c-a78c-325a6721494c" providerId="AD" clId="Web-{E93600F5-0FCB-A1EF-B45F-9B44D3D25567}" dt="2021-06-30T02:38:51.389" v="232"/>
          <ac:spMkLst>
            <pc:docMk/>
            <pc:sldMk cId="3539612144" sldId="274"/>
            <ac:spMk id="8" creationId="{488707B0-62D7-44EF-8B87-3110AAD6E199}"/>
          </ac:spMkLst>
        </pc:spChg>
        <pc:picChg chg="add mod ord">
          <ac:chgData name="Naveenkumar Velan" userId="S::naveenkumarve@hcl.com::946f5b62-1faa-458c-a78c-325a6721494c" providerId="AD" clId="Web-{E93600F5-0FCB-A1EF-B45F-9B44D3D25567}" dt="2021-06-30T02:39:36.812" v="250" actId="1076"/>
          <ac:picMkLst>
            <pc:docMk/>
            <pc:sldMk cId="3539612144" sldId="274"/>
            <ac:picMk id="4" creationId="{79D0D5A5-3927-4CFC-B844-4B086A342398}"/>
          </ac:picMkLst>
        </pc:picChg>
      </pc:sldChg>
      <pc:sldChg chg="addSp delSp modSp new">
        <pc:chgData name="Naveenkumar Velan" userId="S::naveenkumarve@hcl.com::946f5b62-1faa-458c-a78c-325a6721494c" providerId="AD" clId="Web-{E93600F5-0FCB-A1EF-B45F-9B44D3D25567}" dt="2021-06-30T03:03:47.147" v="268" actId="20577"/>
        <pc:sldMkLst>
          <pc:docMk/>
          <pc:sldMk cId="2715575021" sldId="275"/>
        </pc:sldMkLst>
        <pc:spChg chg="mod">
          <ac:chgData name="Naveenkumar Velan" userId="S::naveenkumarve@hcl.com::946f5b62-1faa-458c-a78c-325a6721494c" providerId="AD" clId="Web-{E93600F5-0FCB-A1EF-B45F-9B44D3D25567}" dt="2021-06-30T03:03:47.147" v="268" actId="20577"/>
          <ac:spMkLst>
            <pc:docMk/>
            <pc:sldMk cId="2715575021" sldId="275"/>
            <ac:spMk id="2" creationId="{1AB1A8C2-3CA7-40A1-BF73-B22B4592B91E}"/>
          </ac:spMkLst>
        </pc:spChg>
        <pc:spChg chg="del">
          <ac:chgData name="Naveenkumar Velan" userId="S::naveenkumarve@hcl.com::946f5b62-1faa-458c-a78c-325a6721494c" providerId="AD" clId="Web-{E93600F5-0FCB-A1EF-B45F-9B44D3D25567}" dt="2021-06-30T03:03:18.303" v="258"/>
          <ac:spMkLst>
            <pc:docMk/>
            <pc:sldMk cId="2715575021" sldId="275"/>
            <ac:spMk id="3" creationId="{D7F11C7B-6AB8-407F-9E82-DE1DB2034F98}"/>
          </ac:spMkLst>
        </pc:spChg>
        <pc:picChg chg="add mod ord">
          <ac:chgData name="Naveenkumar Velan" userId="S::naveenkumarve@hcl.com::946f5b62-1faa-458c-a78c-325a6721494c" providerId="AD" clId="Web-{E93600F5-0FCB-A1EF-B45F-9B44D3D25567}" dt="2021-06-30T03:03:18.303" v="258"/>
          <ac:picMkLst>
            <pc:docMk/>
            <pc:sldMk cId="2715575021" sldId="275"/>
            <ac:picMk id="4" creationId="{CBF9C6A2-1DDA-407E-B366-ACEB611321E1}"/>
          </ac:picMkLst>
        </pc:picChg>
      </pc:sldChg>
      <pc:sldChg chg="new">
        <pc:chgData name="Naveenkumar Velan" userId="S::naveenkumarve@hcl.com::946f5b62-1faa-458c-a78c-325a6721494c" providerId="AD" clId="Web-{E93600F5-0FCB-A1EF-B45F-9B44D3D25567}" dt="2021-06-30T07:18:03.808" v="292"/>
        <pc:sldMkLst>
          <pc:docMk/>
          <pc:sldMk cId="437837936" sldId="276"/>
        </pc:sldMkLst>
      </pc:sldChg>
      <pc:sldMasterChg chg="del delSldLayout">
        <pc:chgData name="Naveenkumar Velan" userId="S::naveenkumarve@hcl.com::946f5b62-1faa-458c-a78c-325a6721494c" providerId="AD" clId="Web-{E93600F5-0FCB-A1EF-B45F-9B44D3D25567}" dt="2021-06-29T14:34:29.559" v="3"/>
        <pc:sldMasterMkLst>
          <pc:docMk/>
          <pc:sldMasterMk cId="0" sldId="2147483648"/>
        </pc:sldMasterMkLst>
        <pc:sldLayoutChg chg="del">
          <pc:chgData name="Naveenkumar Velan" userId="S::naveenkumarve@hcl.com::946f5b62-1faa-458c-a78c-325a6721494c" providerId="AD" clId="Web-{E93600F5-0FCB-A1EF-B45F-9B44D3D25567}" dt="2021-06-29T14:34:29.559" v="3"/>
          <pc:sldLayoutMkLst>
            <pc:docMk/>
            <pc:sldMasterMk cId="0" sldId="2147483648"/>
            <pc:sldLayoutMk cId="0" sldId="2147483649"/>
          </pc:sldLayoutMkLst>
        </pc:sldLayoutChg>
        <pc:sldLayoutChg chg="del">
          <pc:chgData name="Naveenkumar Velan" userId="S::naveenkumarve@hcl.com::946f5b62-1faa-458c-a78c-325a6721494c" providerId="AD" clId="Web-{E93600F5-0FCB-A1EF-B45F-9B44D3D25567}" dt="2021-06-29T14:34:29.559" v="3"/>
          <pc:sldLayoutMkLst>
            <pc:docMk/>
            <pc:sldMasterMk cId="0" sldId="2147483648"/>
            <pc:sldLayoutMk cId="0" sldId="2147483650"/>
          </pc:sldLayoutMkLst>
        </pc:sldLayoutChg>
        <pc:sldLayoutChg chg="del">
          <pc:chgData name="Naveenkumar Velan" userId="S::naveenkumarve@hcl.com::946f5b62-1faa-458c-a78c-325a6721494c" providerId="AD" clId="Web-{E93600F5-0FCB-A1EF-B45F-9B44D3D25567}" dt="2021-06-29T14:34:29.559" v="3"/>
          <pc:sldLayoutMkLst>
            <pc:docMk/>
            <pc:sldMasterMk cId="0" sldId="2147483648"/>
            <pc:sldLayoutMk cId="0" sldId="2147483651"/>
          </pc:sldLayoutMkLst>
        </pc:sldLayoutChg>
        <pc:sldLayoutChg chg="del">
          <pc:chgData name="Naveenkumar Velan" userId="S::naveenkumarve@hcl.com::946f5b62-1faa-458c-a78c-325a6721494c" providerId="AD" clId="Web-{E93600F5-0FCB-A1EF-B45F-9B44D3D25567}" dt="2021-06-29T14:34:29.559" v="3"/>
          <pc:sldLayoutMkLst>
            <pc:docMk/>
            <pc:sldMasterMk cId="0" sldId="2147483648"/>
            <pc:sldLayoutMk cId="0" sldId="2147483652"/>
          </pc:sldLayoutMkLst>
        </pc:sldLayoutChg>
        <pc:sldLayoutChg chg="del">
          <pc:chgData name="Naveenkumar Velan" userId="S::naveenkumarve@hcl.com::946f5b62-1faa-458c-a78c-325a6721494c" providerId="AD" clId="Web-{E93600F5-0FCB-A1EF-B45F-9B44D3D25567}" dt="2021-06-29T14:34:29.559" v="3"/>
          <pc:sldLayoutMkLst>
            <pc:docMk/>
            <pc:sldMasterMk cId="0" sldId="2147483648"/>
            <pc:sldLayoutMk cId="0" sldId="2147483653"/>
          </pc:sldLayoutMkLst>
        </pc:sldLayoutChg>
        <pc:sldLayoutChg chg="del">
          <pc:chgData name="Naveenkumar Velan" userId="S::naveenkumarve@hcl.com::946f5b62-1faa-458c-a78c-325a6721494c" providerId="AD" clId="Web-{E93600F5-0FCB-A1EF-B45F-9B44D3D25567}" dt="2021-06-29T14:34:29.559" v="3"/>
          <pc:sldLayoutMkLst>
            <pc:docMk/>
            <pc:sldMasterMk cId="0" sldId="2147483648"/>
            <pc:sldLayoutMk cId="0" sldId="2147483654"/>
          </pc:sldLayoutMkLst>
        </pc:sldLayoutChg>
        <pc:sldLayoutChg chg="del">
          <pc:chgData name="Naveenkumar Velan" userId="S::naveenkumarve@hcl.com::946f5b62-1faa-458c-a78c-325a6721494c" providerId="AD" clId="Web-{E93600F5-0FCB-A1EF-B45F-9B44D3D25567}" dt="2021-06-29T14:34:29.559" v="3"/>
          <pc:sldLayoutMkLst>
            <pc:docMk/>
            <pc:sldMasterMk cId="0" sldId="2147483648"/>
            <pc:sldLayoutMk cId="0" sldId="2147483655"/>
          </pc:sldLayoutMkLst>
        </pc:sldLayoutChg>
        <pc:sldLayoutChg chg="del">
          <pc:chgData name="Naveenkumar Velan" userId="S::naveenkumarve@hcl.com::946f5b62-1faa-458c-a78c-325a6721494c" providerId="AD" clId="Web-{E93600F5-0FCB-A1EF-B45F-9B44D3D25567}" dt="2021-06-29T14:34:29.559" v="3"/>
          <pc:sldLayoutMkLst>
            <pc:docMk/>
            <pc:sldMasterMk cId="0" sldId="2147483648"/>
            <pc:sldLayoutMk cId="0" sldId="2147483656"/>
          </pc:sldLayoutMkLst>
        </pc:sldLayoutChg>
        <pc:sldLayoutChg chg="del">
          <pc:chgData name="Naveenkumar Velan" userId="S::naveenkumarve@hcl.com::946f5b62-1faa-458c-a78c-325a6721494c" providerId="AD" clId="Web-{E93600F5-0FCB-A1EF-B45F-9B44D3D25567}" dt="2021-06-29T14:34:29.559" v="3"/>
          <pc:sldLayoutMkLst>
            <pc:docMk/>
            <pc:sldMasterMk cId="0" sldId="2147483648"/>
            <pc:sldLayoutMk cId="0" sldId="2147483657"/>
          </pc:sldLayoutMkLst>
        </pc:sldLayoutChg>
        <pc:sldLayoutChg chg="del">
          <pc:chgData name="Naveenkumar Velan" userId="S::naveenkumarve@hcl.com::946f5b62-1faa-458c-a78c-325a6721494c" providerId="AD" clId="Web-{E93600F5-0FCB-A1EF-B45F-9B44D3D25567}" dt="2021-06-29T14:34:29.559" v="3"/>
          <pc:sldLayoutMkLst>
            <pc:docMk/>
            <pc:sldMasterMk cId="0" sldId="2147483648"/>
            <pc:sldLayoutMk cId="0" sldId="2147483658"/>
          </pc:sldLayoutMkLst>
        </pc:sldLayoutChg>
        <pc:sldLayoutChg chg="del">
          <pc:chgData name="Naveenkumar Velan" userId="S::naveenkumarve@hcl.com::946f5b62-1faa-458c-a78c-325a6721494c" providerId="AD" clId="Web-{E93600F5-0FCB-A1EF-B45F-9B44D3D25567}" dt="2021-06-29T14:34:29.559" v="3"/>
          <pc:sldLayoutMkLst>
            <pc:docMk/>
            <pc:sldMasterMk cId="0" sldId="2147483648"/>
            <pc:sldLayoutMk cId="0" sldId="2147483659"/>
          </pc:sldLayoutMkLst>
        </pc:sldLayoutChg>
      </pc:sldMasterChg>
      <pc:sldMasterChg chg="add del addSldLayout delSldLayout modSldLayout">
        <pc:chgData name="Naveenkumar Velan" userId="S::naveenkumarve@hcl.com::946f5b62-1faa-458c-a78c-325a6721494c" providerId="AD" clId="Web-{E93600F5-0FCB-A1EF-B45F-9B44D3D25567}" dt="2021-06-29T14:34:53.200" v="4"/>
        <pc:sldMasterMkLst>
          <pc:docMk/>
          <pc:sldMasterMk cId="718022330" sldId="2147483660"/>
        </pc:sldMasterMkLst>
        <pc:sldLayoutChg chg="add del mod replId">
          <pc:chgData name="Naveenkumar Velan" userId="S::naveenkumarve@hcl.com::946f5b62-1faa-458c-a78c-325a6721494c" providerId="AD" clId="Web-{E93600F5-0FCB-A1EF-B45F-9B44D3D25567}" dt="2021-06-29T14:34:53.200" v="4"/>
          <pc:sldLayoutMkLst>
            <pc:docMk/>
            <pc:sldMasterMk cId="718022330" sldId="2147483660"/>
            <pc:sldLayoutMk cId="3690547261" sldId="2147483661"/>
          </pc:sldLayoutMkLst>
        </pc:sldLayoutChg>
        <pc:sldLayoutChg chg="add del mod replId">
          <pc:chgData name="Naveenkumar Velan" userId="S::naveenkumarve@hcl.com::946f5b62-1faa-458c-a78c-325a6721494c" providerId="AD" clId="Web-{E93600F5-0FCB-A1EF-B45F-9B44D3D25567}" dt="2021-06-29T14:34:53.200" v="4"/>
          <pc:sldLayoutMkLst>
            <pc:docMk/>
            <pc:sldMasterMk cId="718022330" sldId="2147483660"/>
            <pc:sldLayoutMk cId="2150092204" sldId="2147483662"/>
          </pc:sldLayoutMkLst>
        </pc:sldLayoutChg>
        <pc:sldLayoutChg chg="add del mod replId">
          <pc:chgData name="Naveenkumar Velan" userId="S::naveenkumarve@hcl.com::946f5b62-1faa-458c-a78c-325a6721494c" providerId="AD" clId="Web-{E93600F5-0FCB-A1EF-B45F-9B44D3D25567}" dt="2021-06-29T14:34:53.200" v="4"/>
          <pc:sldLayoutMkLst>
            <pc:docMk/>
            <pc:sldMasterMk cId="718022330" sldId="2147483660"/>
            <pc:sldLayoutMk cId="1745477669" sldId="2147483663"/>
          </pc:sldLayoutMkLst>
        </pc:sldLayoutChg>
        <pc:sldLayoutChg chg="add del mod replId">
          <pc:chgData name="Naveenkumar Velan" userId="S::naveenkumarve@hcl.com::946f5b62-1faa-458c-a78c-325a6721494c" providerId="AD" clId="Web-{E93600F5-0FCB-A1EF-B45F-9B44D3D25567}" dt="2021-06-29T14:34:53.200" v="4"/>
          <pc:sldLayoutMkLst>
            <pc:docMk/>
            <pc:sldMasterMk cId="718022330" sldId="2147483660"/>
            <pc:sldLayoutMk cId="182885816" sldId="2147483664"/>
          </pc:sldLayoutMkLst>
        </pc:sldLayoutChg>
        <pc:sldLayoutChg chg="add del mod replId">
          <pc:chgData name="Naveenkumar Velan" userId="S::naveenkumarve@hcl.com::946f5b62-1faa-458c-a78c-325a6721494c" providerId="AD" clId="Web-{E93600F5-0FCB-A1EF-B45F-9B44D3D25567}" dt="2021-06-29T14:34:53.200" v="4"/>
          <pc:sldLayoutMkLst>
            <pc:docMk/>
            <pc:sldMasterMk cId="718022330" sldId="2147483660"/>
            <pc:sldLayoutMk cId="124945424" sldId="2147483665"/>
          </pc:sldLayoutMkLst>
        </pc:sldLayoutChg>
        <pc:sldLayoutChg chg="add del mod replId">
          <pc:chgData name="Naveenkumar Velan" userId="S::naveenkumarve@hcl.com::946f5b62-1faa-458c-a78c-325a6721494c" providerId="AD" clId="Web-{E93600F5-0FCB-A1EF-B45F-9B44D3D25567}" dt="2021-06-29T14:34:53.200" v="4"/>
          <pc:sldLayoutMkLst>
            <pc:docMk/>
            <pc:sldMasterMk cId="718022330" sldId="2147483660"/>
            <pc:sldLayoutMk cId="3633111871" sldId="2147483666"/>
          </pc:sldLayoutMkLst>
        </pc:sldLayoutChg>
        <pc:sldLayoutChg chg="add del mod replId">
          <pc:chgData name="Naveenkumar Velan" userId="S::naveenkumarve@hcl.com::946f5b62-1faa-458c-a78c-325a6721494c" providerId="AD" clId="Web-{E93600F5-0FCB-A1EF-B45F-9B44D3D25567}" dt="2021-06-29T14:34:53.200" v="4"/>
          <pc:sldLayoutMkLst>
            <pc:docMk/>
            <pc:sldMasterMk cId="718022330" sldId="2147483660"/>
            <pc:sldLayoutMk cId="4281173241" sldId="2147483667"/>
          </pc:sldLayoutMkLst>
        </pc:sldLayoutChg>
        <pc:sldLayoutChg chg="add del mod replId">
          <pc:chgData name="Naveenkumar Velan" userId="S::naveenkumarve@hcl.com::946f5b62-1faa-458c-a78c-325a6721494c" providerId="AD" clId="Web-{E93600F5-0FCB-A1EF-B45F-9B44D3D25567}" dt="2021-06-29T14:34:53.200" v="4"/>
          <pc:sldLayoutMkLst>
            <pc:docMk/>
            <pc:sldMasterMk cId="718022330" sldId="2147483660"/>
            <pc:sldLayoutMk cId="1272808513" sldId="2147483668"/>
          </pc:sldLayoutMkLst>
        </pc:sldLayoutChg>
        <pc:sldLayoutChg chg="add del mod replId">
          <pc:chgData name="Naveenkumar Velan" userId="S::naveenkumarve@hcl.com::946f5b62-1faa-458c-a78c-325a6721494c" providerId="AD" clId="Web-{E93600F5-0FCB-A1EF-B45F-9B44D3D25567}" dt="2021-06-29T14:34:53.200" v="4"/>
          <pc:sldLayoutMkLst>
            <pc:docMk/>
            <pc:sldMasterMk cId="718022330" sldId="2147483660"/>
            <pc:sldLayoutMk cId="27272631" sldId="2147483669"/>
          </pc:sldLayoutMkLst>
        </pc:sldLayoutChg>
        <pc:sldLayoutChg chg="add del mod replId">
          <pc:chgData name="Naveenkumar Velan" userId="S::naveenkumarve@hcl.com::946f5b62-1faa-458c-a78c-325a6721494c" providerId="AD" clId="Web-{E93600F5-0FCB-A1EF-B45F-9B44D3D25567}" dt="2021-06-29T14:34:53.200" v="4"/>
          <pc:sldLayoutMkLst>
            <pc:docMk/>
            <pc:sldMasterMk cId="718022330" sldId="2147483660"/>
            <pc:sldLayoutMk cId="352016676" sldId="2147483670"/>
          </pc:sldLayoutMkLst>
        </pc:sldLayoutChg>
        <pc:sldLayoutChg chg="add del mod replId">
          <pc:chgData name="Naveenkumar Velan" userId="S::naveenkumarve@hcl.com::946f5b62-1faa-458c-a78c-325a6721494c" providerId="AD" clId="Web-{E93600F5-0FCB-A1EF-B45F-9B44D3D25567}" dt="2021-06-29T14:34:53.200" v="4"/>
          <pc:sldLayoutMkLst>
            <pc:docMk/>
            <pc:sldMasterMk cId="718022330" sldId="2147483660"/>
            <pc:sldLayoutMk cId="3837527033" sldId="2147483671"/>
          </pc:sldLayoutMkLst>
        </pc:sldLayoutChg>
      </pc:sldMasterChg>
      <pc:sldMasterChg chg="add del addSldLayout delSldLayout modSldLayout">
        <pc:chgData name="Naveenkumar Velan" userId="S::naveenkumarve@hcl.com::946f5b62-1faa-458c-a78c-325a6721494c" providerId="AD" clId="Web-{E93600F5-0FCB-A1EF-B45F-9B44D3D25567}" dt="2021-06-29T14:39:01.521" v="5"/>
        <pc:sldMasterMkLst>
          <pc:docMk/>
          <pc:sldMasterMk cId="2191173040" sldId="2147483672"/>
        </pc:sldMasterMkLst>
        <pc:sldLayoutChg chg="add del mod replId">
          <pc:chgData name="Naveenkumar Velan" userId="S::naveenkumarve@hcl.com::946f5b62-1faa-458c-a78c-325a6721494c" providerId="AD" clId="Web-{E93600F5-0FCB-A1EF-B45F-9B44D3D25567}" dt="2021-06-29T14:39:01.521" v="5"/>
          <pc:sldLayoutMkLst>
            <pc:docMk/>
            <pc:sldMasterMk cId="2191173040" sldId="2147483672"/>
            <pc:sldLayoutMk cId="1950239985" sldId="2147483673"/>
          </pc:sldLayoutMkLst>
        </pc:sldLayoutChg>
        <pc:sldLayoutChg chg="add del mod replId">
          <pc:chgData name="Naveenkumar Velan" userId="S::naveenkumarve@hcl.com::946f5b62-1faa-458c-a78c-325a6721494c" providerId="AD" clId="Web-{E93600F5-0FCB-A1EF-B45F-9B44D3D25567}" dt="2021-06-29T14:39:01.521" v="5"/>
          <pc:sldLayoutMkLst>
            <pc:docMk/>
            <pc:sldMasterMk cId="2191173040" sldId="2147483672"/>
            <pc:sldLayoutMk cId="251164717" sldId="2147483674"/>
          </pc:sldLayoutMkLst>
        </pc:sldLayoutChg>
        <pc:sldLayoutChg chg="add del mod replId">
          <pc:chgData name="Naveenkumar Velan" userId="S::naveenkumarve@hcl.com::946f5b62-1faa-458c-a78c-325a6721494c" providerId="AD" clId="Web-{E93600F5-0FCB-A1EF-B45F-9B44D3D25567}" dt="2021-06-29T14:39:01.521" v="5"/>
          <pc:sldLayoutMkLst>
            <pc:docMk/>
            <pc:sldMasterMk cId="2191173040" sldId="2147483672"/>
            <pc:sldLayoutMk cId="3566166675" sldId="2147483675"/>
          </pc:sldLayoutMkLst>
        </pc:sldLayoutChg>
        <pc:sldLayoutChg chg="add del mod replId">
          <pc:chgData name="Naveenkumar Velan" userId="S::naveenkumarve@hcl.com::946f5b62-1faa-458c-a78c-325a6721494c" providerId="AD" clId="Web-{E93600F5-0FCB-A1EF-B45F-9B44D3D25567}" dt="2021-06-29T14:39:01.521" v="5"/>
          <pc:sldLayoutMkLst>
            <pc:docMk/>
            <pc:sldMasterMk cId="2191173040" sldId="2147483672"/>
            <pc:sldLayoutMk cId="94139042" sldId="2147483676"/>
          </pc:sldLayoutMkLst>
        </pc:sldLayoutChg>
        <pc:sldLayoutChg chg="add del mod replId">
          <pc:chgData name="Naveenkumar Velan" userId="S::naveenkumarve@hcl.com::946f5b62-1faa-458c-a78c-325a6721494c" providerId="AD" clId="Web-{E93600F5-0FCB-A1EF-B45F-9B44D3D25567}" dt="2021-06-29T14:39:01.521" v="5"/>
          <pc:sldLayoutMkLst>
            <pc:docMk/>
            <pc:sldMasterMk cId="2191173040" sldId="2147483672"/>
            <pc:sldLayoutMk cId="2574206920" sldId="2147483677"/>
          </pc:sldLayoutMkLst>
        </pc:sldLayoutChg>
        <pc:sldLayoutChg chg="add del mod replId">
          <pc:chgData name="Naveenkumar Velan" userId="S::naveenkumarve@hcl.com::946f5b62-1faa-458c-a78c-325a6721494c" providerId="AD" clId="Web-{E93600F5-0FCB-A1EF-B45F-9B44D3D25567}" dt="2021-06-29T14:39:01.521" v="5"/>
          <pc:sldLayoutMkLst>
            <pc:docMk/>
            <pc:sldMasterMk cId="2191173040" sldId="2147483672"/>
            <pc:sldLayoutMk cId="2710397383" sldId="2147483678"/>
          </pc:sldLayoutMkLst>
        </pc:sldLayoutChg>
        <pc:sldLayoutChg chg="add del mod replId">
          <pc:chgData name="Naveenkumar Velan" userId="S::naveenkumarve@hcl.com::946f5b62-1faa-458c-a78c-325a6721494c" providerId="AD" clId="Web-{E93600F5-0FCB-A1EF-B45F-9B44D3D25567}" dt="2021-06-29T14:39:01.521" v="5"/>
          <pc:sldLayoutMkLst>
            <pc:docMk/>
            <pc:sldMasterMk cId="2191173040" sldId="2147483672"/>
            <pc:sldLayoutMk cId="682880346" sldId="2147483679"/>
          </pc:sldLayoutMkLst>
        </pc:sldLayoutChg>
        <pc:sldLayoutChg chg="add del mod replId">
          <pc:chgData name="Naveenkumar Velan" userId="S::naveenkumarve@hcl.com::946f5b62-1faa-458c-a78c-325a6721494c" providerId="AD" clId="Web-{E93600F5-0FCB-A1EF-B45F-9B44D3D25567}" dt="2021-06-29T14:39:01.521" v="5"/>
          <pc:sldLayoutMkLst>
            <pc:docMk/>
            <pc:sldMasterMk cId="2191173040" sldId="2147483672"/>
            <pc:sldLayoutMk cId="3221861384" sldId="2147483680"/>
          </pc:sldLayoutMkLst>
        </pc:sldLayoutChg>
        <pc:sldLayoutChg chg="add del mod replId">
          <pc:chgData name="Naveenkumar Velan" userId="S::naveenkumarve@hcl.com::946f5b62-1faa-458c-a78c-325a6721494c" providerId="AD" clId="Web-{E93600F5-0FCB-A1EF-B45F-9B44D3D25567}" dt="2021-06-29T14:39:01.521" v="5"/>
          <pc:sldLayoutMkLst>
            <pc:docMk/>
            <pc:sldMasterMk cId="2191173040" sldId="2147483672"/>
            <pc:sldLayoutMk cId="2645960334" sldId="2147483681"/>
          </pc:sldLayoutMkLst>
        </pc:sldLayoutChg>
        <pc:sldLayoutChg chg="add del mod replId">
          <pc:chgData name="Naveenkumar Velan" userId="S::naveenkumarve@hcl.com::946f5b62-1faa-458c-a78c-325a6721494c" providerId="AD" clId="Web-{E93600F5-0FCB-A1EF-B45F-9B44D3D25567}" dt="2021-06-29T14:39:01.521" v="5"/>
          <pc:sldLayoutMkLst>
            <pc:docMk/>
            <pc:sldMasterMk cId="2191173040" sldId="2147483672"/>
            <pc:sldLayoutMk cId="3265306142" sldId="2147483682"/>
          </pc:sldLayoutMkLst>
        </pc:sldLayoutChg>
        <pc:sldLayoutChg chg="add del mod replId">
          <pc:chgData name="Naveenkumar Velan" userId="S::naveenkumarve@hcl.com::946f5b62-1faa-458c-a78c-325a6721494c" providerId="AD" clId="Web-{E93600F5-0FCB-A1EF-B45F-9B44D3D25567}" dt="2021-06-29T14:39:01.521" v="5"/>
          <pc:sldLayoutMkLst>
            <pc:docMk/>
            <pc:sldMasterMk cId="2191173040" sldId="2147483672"/>
            <pc:sldLayoutMk cId="89143448" sldId="2147483683"/>
          </pc:sldLayoutMkLst>
        </pc:sldLayoutChg>
        <pc:sldLayoutChg chg="add del mod replId">
          <pc:chgData name="Naveenkumar Velan" userId="S::naveenkumarve@hcl.com::946f5b62-1faa-458c-a78c-325a6721494c" providerId="AD" clId="Web-{E93600F5-0FCB-A1EF-B45F-9B44D3D25567}" dt="2021-06-29T14:39:01.521" v="5"/>
          <pc:sldLayoutMkLst>
            <pc:docMk/>
            <pc:sldMasterMk cId="2191173040" sldId="2147483672"/>
            <pc:sldLayoutMk cId="3064545809" sldId="2147483684"/>
          </pc:sldLayoutMkLst>
        </pc:sldLayoutChg>
        <pc:sldLayoutChg chg="add del mod replId">
          <pc:chgData name="Naveenkumar Velan" userId="S::naveenkumarve@hcl.com::946f5b62-1faa-458c-a78c-325a6721494c" providerId="AD" clId="Web-{E93600F5-0FCB-A1EF-B45F-9B44D3D25567}" dt="2021-06-29T14:39:01.521" v="5"/>
          <pc:sldLayoutMkLst>
            <pc:docMk/>
            <pc:sldMasterMk cId="2191173040" sldId="2147483672"/>
            <pc:sldLayoutMk cId="2453242978" sldId="2147483685"/>
          </pc:sldLayoutMkLst>
        </pc:sldLayoutChg>
        <pc:sldLayoutChg chg="add del mod replId">
          <pc:chgData name="Naveenkumar Velan" userId="S::naveenkumarve@hcl.com::946f5b62-1faa-458c-a78c-325a6721494c" providerId="AD" clId="Web-{E93600F5-0FCB-A1EF-B45F-9B44D3D25567}" dt="2021-06-29T14:39:01.521" v="5"/>
          <pc:sldLayoutMkLst>
            <pc:docMk/>
            <pc:sldMasterMk cId="2191173040" sldId="2147483672"/>
            <pc:sldLayoutMk cId="887509158" sldId="2147483686"/>
          </pc:sldLayoutMkLst>
        </pc:sldLayoutChg>
        <pc:sldLayoutChg chg="add del mod replId">
          <pc:chgData name="Naveenkumar Velan" userId="S::naveenkumarve@hcl.com::946f5b62-1faa-458c-a78c-325a6721494c" providerId="AD" clId="Web-{E93600F5-0FCB-A1EF-B45F-9B44D3D25567}" dt="2021-06-29T14:39:01.521" v="5"/>
          <pc:sldLayoutMkLst>
            <pc:docMk/>
            <pc:sldMasterMk cId="2191173040" sldId="2147483672"/>
            <pc:sldLayoutMk cId="3062392244" sldId="2147483687"/>
          </pc:sldLayoutMkLst>
        </pc:sldLayoutChg>
        <pc:sldLayoutChg chg="add del mod replId">
          <pc:chgData name="Naveenkumar Velan" userId="S::naveenkumarve@hcl.com::946f5b62-1faa-458c-a78c-325a6721494c" providerId="AD" clId="Web-{E93600F5-0FCB-A1EF-B45F-9B44D3D25567}" dt="2021-06-29T14:39:01.521" v="5"/>
          <pc:sldLayoutMkLst>
            <pc:docMk/>
            <pc:sldMasterMk cId="2191173040" sldId="2147483672"/>
            <pc:sldLayoutMk cId="1354264575" sldId="2147483688"/>
          </pc:sldLayoutMkLst>
        </pc:sldLayoutChg>
        <pc:sldLayoutChg chg="add del mod replId">
          <pc:chgData name="Naveenkumar Velan" userId="S::naveenkumarve@hcl.com::946f5b62-1faa-458c-a78c-325a6721494c" providerId="AD" clId="Web-{E93600F5-0FCB-A1EF-B45F-9B44D3D25567}" dt="2021-06-29T14:39:01.521" v="5"/>
          <pc:sldLayoutMkLst>
            <pc:docMk/>
            <pc:sldMasterMk cId="2191173040" sldId="2147483672"/>
            <pc:sldLayoutMk cId="497391973" sldId="2147483689"/>
          </pc:sldLayoutMkLst>
        </pc:sldLayoutChg>
      </pc:sldMasterChg>
      <pc:sldMasterChg chg="add addSldLayout modSldLayout">
        <pc:chgData name="Naveenkumar Velan" userId="S::naveenkumarve@hcl.com::946f5b62-1faa-458c-a78c-325a6721494c" providerId="AD" clId="Web-{E93600F5-0FCB-A1EF-B45F-9B44D3D25567}" dt="2021-06-29T14:39:01.521" v="5"/>
        <pc:sldMasterMkLst>
          <pc:docMk/>
          <pc:sldMasterMk cId="3344769578" sldId="2147483690"/>
        </pc:sldMasterMkLst>
        <pc:sldLayoutChg chg="add mod replId">
          <pc:chgData name="Naveenkumar Velan" userId="S::naveenkumarve@hcl.com::946f5b62-1faa-458c-a78c-325a6721494c" providerId="AD" clId="Web-{E93600F5-0FCB-A1EF-B45F-9B44D3D25567}" dt="2021-06-29T14:39:01.521" v="5"/>
          <pc:sldLayoutMkLst>
            <pc:docMk/>
            <pc:sldMasterMk cId="3344769578" sldId="2147483690"/>
            <pc:sldLayoutMk cId="2136649320" sldId="2147483691"/>
          </pc:sldLayoutMkLst>
        </pc:sldLayoutChg>
        <pc:sldLayoutChg chg="add mod replId">
          <pc:chgData name="Naveenkumar Velan" userId="S::naveenkumarve@hcl.com::946f5b62-1faa-458c-a78c-325a6721494c" providerId="AD" clId="Web-{E93600F5-0FCB-A1EF-B45F-9B44D3D25567}" dt="2021-06-29T14:39:01.521" v="5"/>
          <pc:sldLayoutMkLst>
            <pc:docMk/>
            <pc:sldMasterMk cId="3344769578" sldId="2147483690"/>
            <pc:sldLayoutMk cId="2529041795" sldId="2147483692"/>
          </pc:sldLayoutMkLst>
        </pc:sldLayoutChg>
        <pc:sldLayoutChg chg="add mod replId">
          <pc:chgData name="Naveenkumar Velan" userId="S::naveenkumarve@hcl.com::946f5b62-1faa-458c-a78c-325a6721494c" providerId="AD" clId="Web-{E93600F5-0FCB-A1EF-B45F-9B44D3D25567}" dt="2021-06-29T14:39:01.521" v="5"/>
          <pc:sldLayoutMkLst>
            <pc:docMk/>
            <pc:sldMasterMk cId="3344769578" sldId="2147483690"/>
            <pc:sldLayoutMk cId="2110997913" sldId="2147483693"/>
          </pc:sldLayoutMkLst>
        </pc:sldLayoutChg>
        <pc:sldLayoutChg chg="add mod replId">
          <pc:chgData name="Naveenkumar Velan" userId="S::naveenkumarve@hcl.com::946f5b62-1faa-458c-a78c-325a6721494c" providerId="AD" clId="Web-{E93600F5-0FCB-A1EF-B45F-9B44D3D25567}" dt="2021-06-29T14:39:01.521" v="5"/>
          <pc:sldLayoutMkLst>
            <pc:docMk/>
            <pc:sldMasterMk cId="3344769578" sldId="2147483690"/>
            <pc:sldLayoutMk cId="2280753049" sldId="2147483694"/>
          </pc:sldLayoutMkLst>
        </pc:sldLayoutChg>
        <pc:sldLayoutChg chg="add mod replId">
          <pc:chgData name="Naveenkumar Velan" userId="S::naveenkumarve@hcl.com::946f5b62-1faa-458c-a78c-325a6721494c" providerId="AD" clId="Web-{E93600F5-0FCB-A1EF-B45F-9B44D3D25567}" dt="2021-06-29T14:39:01.521" v="5"/>
          <pc:sldLayoutMkLst>
            <pc:docMk/>
            <pc:sldMasterMk cId="3344769578" sldId="2147483690"/>
            <pc:sldLayoutMk cId="690043156" sldId="2147483695"/>
          </pc:sldLayoutMkLst>
        </pc:sldLayoutChg>
        <pc:sldLayoutChg chg="add mod replId">
          <pc:chgData name="Naveenkumar Velan" userId="S::naveenkumarve@hcl.com::946f5b62-1faa-458c-a78c-325a6721494c" providerId="AD" clId="Web-{E93600F5-0FCB-A1EF-B45F-9B44D3D25567}" dt="2021-06-29T14:39:01.521" v="5"/>
          <pc:sldLayoutMkLst>
            <pc:docMk/>
            <pc:sldMasterMk cId="3344769578" sldId="2147483690"/>
            <pc:sldLayoutMk cId="3257624979" sldId="2147483696"/>
          </pc:sldLayoutMkLst>
        </pc:sldLayoutChg>
        <pc:sldLayoutChg chg="add mod replId">
          <pc:chgData name="Naveenkumar Velan" userId="S::naveenkumarve@hcl.com::946f5b62-1faa-458c-a78c-325a6721494c" providerId="AD" clId="Web-{E93600F5-0FCB-A1EF-B45F-9B44D3D25567}" dt="2021-06-29T14:39:01.521" v="5"/>
          <pc:sldLayoutMkLst>
            <pc:docMk/>
            <pc:sldMasterMk cId="3344769578" sldId="2147483690"/>
            <pc:sldLayoutMk cId="285242520" sldId="2147483697"/>
          </pc:sldLayoutMkLst>
        </pc:sldLayoutChg>
        <pc:sldLayoutChg chg="add mod replId">
          <pc:chgData name="Naveenkumar Velan" userId="S::naveenkumarve@hcl.com::946f5b62-1faa-458c-a78c-325a6721494c" providerId="AD" clId="Web-{E93600F5-0FCB-A1EF-B45F-9B44D3D25567}" dt="2021-06-29T14:39:01.521" v="5"/>
          <pc:sldLayoutMkLst>
            <pc:docMk/>
            <pc:sldMasterMk cId="3344769578" sldId="2147483690"/>
            <pc:sldLayoutMk cId="933510614" sldId="2147483698"/>
          </pc:sldLayoutMkLst>
        </pc:sldLayoutChg>
        <pc:sldLayoutChg chg="add mod replId">
          <pc:chgData name="Naveenkumar Velan" userId="S::naveenkumarve@hcl.com::946f5b62-1faa-458c-a78c-325a6721494c" providerId="AD" clId="Web-{E93600F5-0FCB-A1EF-B45F-9B44D3D25567}" dt="2021-06-29T14:39:01.521" v="5"/>
          <pc:sldLayoutMkLst>
            <pc:docMk/>
            <pc:sldMasterMk cId="3344769578" sldId="2147483690"/>
            <pc:sldLayoutMk cId="3890906707" sldId="2147483699"/>
          </pc:sldLayoutMkLst>
        </pc:sldLayoutChg>
        <pc:sldLayoutChg chg="add mod replId">
          <pc:chgData name="Naveenkumar Velan" userId="S::naveenkumarve@hcl.com::946f5b62-1faa-458c-a78c-325a6721494c" providerId="AD" clId="Web-{E93600F5-0FCB-A1EF-B45F-9B44D3D25567}" dt="2021-06-29T14:39:01.521" v="5"/>
          <pc:sldLayoutMkLst>
            <pc:docMk/>
            <pc:sldMasterMk cId="3344769578" sldId="2147483690"/>
            <pc:sldLayoutMk cId="1398493210" sldId="2147483700"/>
          </pc:sldLayoutMkLst>
        </pc:sldLayoutChg>
        <pc:sldLayoutChg chg="add mod replId">
          <pc:chgData name="Naveenkumar Velan" userId="S::naveenkumarve@hcl.com::946f5b62-1faa-458c-a78c-325a6721494c" providerId="AD" clId="Web-{E93600F5-0FCB-A1EF-B45F-9B44D3D25567}" dt="2021-06-29T14:39:01.521" v="5"/>
          <pc:sldLayoutMkLst>
            <pc:docMk/>
            <pc:sldMasterMk cId="3344769578" sldId="2147483690"/>
            <pc:sldLayoutMk cId="3348145591" sldId="2147483701"/>
          </pc:sldLayoutMkLst>
        </pc:sldLayoutChg>
        <pc:sldLayoutChg chg="add mod replId">
          <pc:chgData name="Naveenkumar Velan" userId="S::naveenkumarve@hcl.com::946f5b62-1faa-458c-a78c-325a6721494c" providerId="AD" clId="Web-{E93600F5-0FCB-A1EF-B45F-9B44D3D25567}" dt="2021-06-29T14:39:01.521" v="5"/>
          <pc:sldLayoutMkLst>
            <pc:docMk/>
            <pc:sldMasterMk cId="3344769578" sldId="2147483690"/>
            <pc:sldLayoutMk cId="2148351257" sldId="2147483702"/>
          </pc:sldLayoutMkLst>
        </pc:sldLayoutChg>
        <pc:sldLayoutChg chg="add mod replId">
          <pc:chgData name="Naveenkumar Velan" userId="S::naveenkumarve@hcl.com::946f5b62-1faa-458c-a78c-325a6721494c" providerId="AD" clId="Web-{E93600F5-0FCB-A1EF-B45F-9B44D3D25567}" dt="2021-06-29T14:39:01.521" v="5"/>
          <pc:sldLayoutMkLst>
            <pc:docMk/>
            <pc:sldMasterMk cId="3344769578" sldId="2147483690"/>
            <pc:sldLayoutMk cId="809444795" sldId="2147483703"/>
          </pc:sldLayoutMkLst>
        </pc:sldLayoutChg>
        <pc:sldLayoutChg chg="add mod replId">
          <pc:chgData name="Naveenkumar Velan" userId="S::naveenkumarve@hcl.com::946f5b62-1faa-458c-a78c-325a6721494c" providerId="AD" clId="Web-{E93600F5-0FCB-A1EF-B45F-9B44D3D25567}" dt="2021-06-29T14:39:01.521" v="5"/>
          <pc:sldLayoutMkLst>
            <pc:docMk/>
            <pc:sldMasterMk cId="3344769578" sldId="2147483690"/>
            <pc:sldLayoutMk cId="2969931914" sldId="2147483704"/>
          </pc:sldLayoutMkLst>
        </pc:sldLayoutChg>
        <pc:sldLayoutChg chg="add mod replId">
          <pc:chgData name="Naveenkumar Velan" userId="S::naveenkumarve@hcl.com::946f5b62-1faa-458c-a78c-325a6721494c" providerId="AD" clId="Web-{E93600F5-0FCB-A1EF-B45F-9B44D3D25567}" dt="2021-06-29T14:39:01.521" v="5"/>
          <pc:sldLayoutMkLst>
            <pc:docMk/>
            <pc:sldMasterMk cId="3344769578" sldId="2147483690"/>
            <pc:sldLayoutMk cId="168484616" sldId="2147483705"/>
          </pc:sldLayoutMkLst>
        </pc:sldLayoutChg>
        <pc:sldLayoutChg chg="add mod replId">
          <pc:chgData name="Naveenkumar Velan" userId="S::naveenkumarve@hcl.com::946f5b62-1faa-458c-a78c-325a6721494c" providerId="AD" clId="Web-{E93600F5-0FCB-A1EF-B45F-9B44D3D25567}" dt="2021-06-29T14:39:01.521" v="5"/>
          <pc:sldLayoutMkLst>
            <pc:docMk/>
            <pc:sldMasterMk cId="3344769578" sldId="2147483690"/>
            <pc:sldLayoutMk cId="3948787920" sldId="2147483706"/>
          </pc:sldLayoutMkLst>
        </pc:sldLayoutChg>
        <pc:sldLayoutChg chg="add mod replId">
          <pc:chgData name="Naveenkumar Velan" userId="S::naveenkumarve@hcl.com::946f5b62-1faa-458c-a78c-325a6721494c" providerId="AD" clId="Web-{E93600F5-0FCB-A1EF-B45F-9B44D3D25567}" dt="2021-06-29T14:39:01.521" v="5"/>
          <pc:sldLayoutMkLst>
            <pc:docMk/>
            <pc:sldMasterMk cId="3344769578" sldId="2147483690"/>
            <pc:sldLayoutMk cId="456313945" sldId="2147483707"/>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752311" y="5870576"/>
            <a:ext cx="1212173" cy="377825"/>
          </a:xfrm>
        </p:spPr>
        <p:txBody>
          <a:bodyPr/>
          <a:lstStyle/>
          <a:p>
            <a:fld id="{B61BEF0D-F0BB-DE4B-95CE-6DB70DBA9567}" type="datetimeFigureOut">
              <a:rPr lang="en-US" dirty="0"/>
              <a:pPr/>
              <a:t>7/8/2021</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36649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endParaRPr lang="en-US"/>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98493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48145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48351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09444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69931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8484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48787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56313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29041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10997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80753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7/8/2021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90043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7/8/2021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5762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5242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33510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endParaRPr lang="en-US"/>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90906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7/8/2021</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34476957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ocs.python.org/3/library/venv.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914400" y="1752600"/>
            <a:ext cx="7173913" cy="3124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439729" y="3694823"/>
            <a:ext cx="7772400" cy="3649133"/>
          </a:xfrm>
        </p:spPr>
        <p:txBody>
          <a:bodyPr>
            <a:normAutofit/>
          </a:bodyPr>
          <a:lstStyle/>
          <a:p>
            <a:pPr marL="0" indent="0">
              <a:buNone/>
            </a:pPr>
            <a:r>
              <a:rPr lang="en-US" sz="2400" b="1">
                <a:cs typeface="Calibri"/>
              </a:rPr>
              <a:t>Latest stable version 3.2.4(LTS)</a:t>
            </a:r>
            <a:endParaRPr lang="en-US" sz="2400">
              <a:cs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6138" y="174032"/>
            <a:ext cx="7631723" cy="1111843"/>
          </a:xfrm>
        </p:spPr>
        <p:txBody>
          <a:bodyPr anchor="ctr">
            <a:normAutofit/>
          </a:bodyPr>
          <a:lstStyle/>
          <a:p>
            <a:r>
              <a:rPr lang="en-US" sz="3500" b="1"/>
              <a:t>Companies using Django</a:t>
            </a:r>
            <a:endParaRPr lang="en-US" sz="3500"/>
          </a:p>
        </p:txBody>
      </p:sp>
      <p:sp>
        <p:nvSpPr>
          <p:cNvPr id="3" name="Content Placeholder 2"/>
          <p:cNvSpPr>
            <a:spLocks noGrp="1"/>
          </p:cNvSpPr>
          <p:nvPr>
            <p:ph idx="1"/>
          </p:nvPr>
        </p:nvSpPr>
        <p:spPr>
          <a:xfrm>
            <a:off x="756138" y="1459907"/>
            <a:ext cx="7631722" cy="767904"/>
          </a:xfrm>
        </p:spPr>
        <p:txBody>
          <a:bodyPr anchor="ctr">
            <a:normAutofit/>
          </a:bodyPr>
          <a:lstStyle/>
          <a:p>
            <a:pPr algn="ctr" fontAlgn="base"/>
            <a:r>
              <a:rPr lang="en-US" sz="1700" b="1"/>
              <a:t>:</a:t>
            </a:r>
          </a:p>
          <a:p>
            <a:pPr algn="ctr"/>
            <a:endParaRPr lang="en-US" sz="1700"/>
          </a:p>
        </p:txBody>
      </p:sp>
      <p:pic>
        <p:nvPicPr>
          <p:cNvPr id="5" name="Picture 5" descr="Logo, company name&#10;&#10;Description automatically generated">
            <a:extLst>
              <a:ext uri="{FF2B5EF4-FFF2-40B4-BE49-F238E27FC236}">
                <a16:creationId xmlns:a16="http://schemas.microsoft.com/office/drawing/2014/main" id="{7C7DE425-B952-4F35-A545-9B960F9E546D}"/>
              </a:ext>
            </a:extLst>
          </p:cNvPr>
          <p:cNvPicPr>
            <a:picLocks noChangeAspect="1"/>
          </p:cNvPicPr>
          <p:nvPr/>
        </p:nvPicPr>
        <p:blipFill>
          <a:blip r:embed="rId2"/>
          <a:stretch>
            <a:fillRect/>
          </a:stretch>
        </p:blipFill>
        <p:spPr>
          <a:xfrm>
            <a:off x="891040" y="2405149"/>
            <a:ext cx="7357345" cy="389939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030" y="-224286"/>
            <a:ext cx="7772400" cy="1456267"/>
          </a:xfrm>
        </p:spPr>
        <p:txBody>
          <a:bodyPr/>
          <a:lstStyle/>
          <a:p>
            <a:r>
              <a:rPr lang="en-US" err="1"/>
              <a:t>Django</a:t>
            </a:r>
            <a:r>
              <a:rPr lang="en-US"/>
              <a:t> Architecture</a:t>
            </a:r>
          </a:p>
        </p:txBody>
      </p:sp>
      <p:sp>
        <p:nvSpPr>
          <p:cNvPr id="3" name="Content Placeholder 2"/>
          <p:cNvSpPr>
            <a:spLocks noGrp="1"/>
          </p:cNvSpPr>
          <p:nvPr>
            <p:ph idx="1"/>
          </p:nvPr>
        </p:nvSpPr>
        <p:spPr>
          <a:xfrm>
            <a:off x="457200" y="1049389"/>
            <a:ext cx="8433758" cy="5618830"/>
          </a:xfrm>
        </p:spPr>
        <p:txBody>
          <a:bodyPr>
            <a:normAutofit/>
          </a:bodyPr>
          <a:lstStyle/>
          <a:p>
            <a:r>
              <a:rPr lang="en-US" dirty="0"/>
              <a:t>Django is based on MVT (Model-View-Template) architecture. MVT is a software design pattern for developing a web application</a:t>
            </a:r>
          </a:p>
          <a:p>
            <a:r>
              <a:rPr lang="en-US" b="1" dirty="0"/>
              <a:t>Model</a:t>
            </a:r>
            <a:r>
              <a:rPr lang="en-US" dirty="0"/>
              <a:t>: Model is going to act as the interface of your data. It is responsible for maintaining data. It is the logical data structure behind the entire application and is represented by a database (generally relational databases such as </a:t>
            </a:r>
            <a:r>
              <a:rPr lang="en-US" dirty="0" err="1"/>
              <a:t>MySql</a:t>
            </a:r>
            <a:r>
              <a:rPr lang="en-US" dirty="0"/>
              <a:t>, </a:t>
            </a:r>
            <a:r>
              <a:rPr lang="en-US" dirty="0" err="1"/>
              <a:t>Postgres</a:t>
            </a:r>
            <a:r>
              <a:rPr lang="en-US" smtClean="0"/>
              <a:t>).</a:t>
            </a:r>
            <a:endParaRPr lang="en-US"/>
          </a:p>
          <a:p>
            <a:pPr>
              <a:buClr>
                <a:srgbClr val="FFFFFF"/>
              </a:buClr>
            </a:pPr>
            <a:r>
              <a:rPr lang="en-US" b="1" dirty="0">
                <a:ea typeface="+mn-lt"/>
                <a:cs typeface="+mn-lt"/>
              </a:rPr>
              <a:t>View</a:t>
            </a:r>
            <a:r>
              <a:rPr lang="en-US" dirty="0">
                <a:ea typeface="+mn-lt"/>
                <a:cs typeface="+mn-lt"/>
              </a:rPr>
              <a:t>: The View is the user interface — what you see in your browser when you render a website. It is represented by HTML/CSS/</a:t>
            </a:r>
            <a:r>
              <a:rPr lang="en-US" dirty="0" err="1">
                <a:ea typeface="+mn-lt"/>
                <a:cs typeface="+mn-lt"/>
              </a:rPr>
              <a:t>Javascript</a:t>
            </a:r>
            <a:r>
              <a:rPr lang="en-US" dirty="0">
                <a:ea typeface="+mn-lt"/>
                <a:cs typeface="+mn-lt"/>
              </a:rPr>
              <a:t> and </a:t>
            </a:r>
            <a:r>
              <a:rPr lang="en-US" dirty="0" err="1">
                <a:ea typeface="+mn-lt"/>
                <a:cs typeface="+mn-lt"/>
              </a:rPr>
              <a:t>Jinja</a:t>
            </a:r>
            <a:r>
              <a:rPr lang="en-US" dirty="0">
                <a:ea typeface="+mn-lt"/>
                <a:cs typeface="+mn-lt"/>
              </a:rPr>
              <a:t> files.</a:t>
            </a:r>
          </a:p>
          <a:p>
            <a:pPr>
              <a:buClr>
                <a:srgbClr val="FFFFFF"/>
              </a:buClr>
            </a:pPr>
            <a:r>
              <a:rPr lang="en-US" b="1" dirty="0">
                <a:ea typeface="+mn-lt"/>
                <a:cs typeface="+mn-lt"/>
              </a:rPr>
              <a:t>Template</a:t>
            </a:r>
            <a:r>
              <a:rPr lang="en-US" dirty="0">
                <a:ea typeface="+mn-lt"/>
                <a:cs typeface="+mn-lt"/>
              </a:rPr>
              <a:t>: A template consists of static parts of the desired HTML output as well as some special syntax describing how dynamic content will be inserted.</a:t>
            </a:r>
          </a:p>
          <a:p>
            <a:pPr>
              <a:buClr>
                <a:srgbClr val="FFFFFF"/>
              </a:buClr>
            </a:pPr>
            <a:endParaRPr lang="en-US" dirty="0">
              <a:cs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99354" y="643463"/>
            <a:ext cx="2780072" cy="745483"/>
          </a:xfrm>
        </p:spPr>
        <p:txBody>
          <a:bodyPr>
            <a:normAutofit fontScale="90000"/>
          </a:bodyPr>
          <a:lstStyle/>
          <a:p>
            <a:r>
              <a:rPr lang="en-US">
                <a:cs typeface="Calibri Light"/>
              </a:rPr>
              <a:t>DJANGO MVC-MVT </a:t>
            </a:r>
            <a:endParaRPr lang="en-US"/>
          </a:p>
        </p:txBody>
      </p:sp>
      <p:pic>
        <p:nvPicPr>
          <p:cNvPr id="3" name="Picture 3" descr="Graphical user interface, application&#10;&#10;Description automatically generated">
            <a:extLst>
              <a:ext uri="{FF2B5EF4-FFF2-40B4-BE49-F238E27FC236}">
                <a16:creationId xmlns:a16="http://schemas.microsoft.com/office/drawing/2014/main" id="{C6AB9A64-5AAE-4BA4-B7BA-5E1AC7D38E1A}"/>
              </a:ext>
            </a:extLst>
          </p:cNvPr>
          <p:cNvPicPr>
            <a:picLocks noChangeAspect="1"/>
          </p:cNvPicPr>
          <p:nvPr/>
        </p:nvPicPr>
        <p:blipFill>
          <a:blip r:embed="rId3"/>
          <a:stretch>
            <a:fillRect/>
          </a:stretch>
        </p:blipFill>
        <p:spPr>
          <a:xfrm>
            <a:off x="295692" y="1061296"/>
            <a:ext cx="5374691" cy="474468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5" name="Content Placeholder 4"/>
          <p:cNvSpPr>
            <a:spLocks noGrp="1"/>
          </p:cNvSpPr>
          <p:nvPr>
            <p:ph idx="1"/>
          </p:nvPr>
        </p:nvSpPr>
        <p:spPr>
          <a:xfrm>
            <a:off x="5899354" y="1503964"/>
            <a:ext cx="2780072" cy="4892382"/>
          </a:xfrm>
        </p:spPr>
        <p:txBody>
          <a:bodyPr>
            <a:normAutofit fontScale="92500"/>
          </a:bodyPr>
          <a:lstStyle/>
          <a:p>
            <a:pPr marL="0" indent="0">
              <a:buNone/>
            </a:pPr>
            <a:r>
              <a:rPr lang="en-US">
                <a:ea typeface="+mn-lt"/>
                <a:cs typeface="+mn-lt"/>
              </a:rPr>
              <a:t>The Model-View-Template (MVT) is a different concept compared to MVC. The main difference between these two architectural patterns is that </a:t>
            </a:r>
            <a:r>
              <a:rPr lang="en-US">
                <a:highlight>
                  <a:srgbClr val="0000FF"/>
                </a:highlight>
                <a:ea typeface="+mn-lt"/>
                <a:cs typeface="+mn-lt"/>
              </a:rPr>
              <a:t>Django itself manages the Controller part</a:t>
            </a:r>
            <a:r>
              <a:rPr lang="en-US">
                <a:ea typeface="+mn-lt"/>
                <a:cs typeface="+mn-lt"/>
              </a:rPr>
              <a:t> (software code that controls the interactions between the Model and View). The template is an HTML file which mixed with Django Template Language </a:t>
            </a:r>
            <a:r>
              <a:rPr lang="en-US" b="1">
                <a:ea typeface="+mn-lt"/>
                <a:cs typeface="+mn-lt"/>
              </a:rPr>
              <a:t>(DTL)</a:t>
            </a:r>
          </a:p>
          <a:p>
            <a:pPr marL="0" indent="0">
              <a:buNone/>
            </a:pPr>
            <a:r>
              <a:rPr lang="en-US">
                <a:ea typeface="+mn-lt"/>
                <a:cs typeface="+mn-lt"/>
              </a:rPr>
              <a:t>The developer provides the Model, the view and the template then just maps it to a URL and Django does the magic to serve it to the user.</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A2AD-8A92-42E2-B730-4C6D3E2831AB}"/>
              </a:ext>
            </a:extLst>
          </p:cNvPr>
          <p:cNvSpPr>
            <a:spLocks noGrp="1"/>
          </p:cNvSpPr>
          <p:nvPr>
            <p:ph type="title"/>
          </p:nvPr>
        </p:nvSpPr>
        <p:spPr/>
        <p:txBody>
          <a:bodyPr/>
          <a:lstStyle/>
          <a:p>
            <a:r>
              <a:rPr lang="en-US">
                <a:cs typeface="Calibri Light"/>
              </a:rPr>
              <a:t>Virtual Environment</a:t>
            </a:r>
            <a:endParaRPr lang="en-US"/>
          </a:p>
        </p:txBody>
      </p:sp>
      <p:sp>
        <p:nvSpPr>
          <p:cNvPr id="3" name="Content Placeholder 2">
            <a:extLst>
              <a:ext uri="{FF2B5EF4-FFF2-40B4-BE49-F238E27FC236}">
                <a16:creationId xmlns:a16="http://schemas.microsoft.com/office/drawing/2014/main" id="{2E99A71F-F7A4-4784-ACA4-D47F6C32D933}"/>
              </a:ext>
            </a:extLst>
          </p:cNvPr>
          <p:cNvSpPr>
            <a:spLocks noGrp="1"/>
          </p:cNvSpPr>
          <p:nvPr>
            <p:ph idx="1"/>
          </p:nvPr>
        </p:nvSpPr>
        <p:spPr>
          <a:xfrm>
            <a:off x="457200" y="1854521"/>
            <a:ext cx="7772400" cy="3649133"/>
          </a:xfrm>
        </p:spPr>
        <p:txBody>
          <a:bodyPr/>
          <a:lstStyle/>
          <a:p>
            <a:r>
              <a:rPr lang="en-US">
                <a:ea typeface="+mn-lt"/>
                <a:cs typeface="+mn-lt"/>
              </a:rPr>
              <a:t>Using virtual environments is not mandatory, but it’s highly recommended</a:t>
            </a:r>
          </a:p>
          <a:p>
            <a:pPr>
              <a:buClr>
                <a:srgbClr val="FFFFFF"/>
              </a:buClr>
            </a:pPr>
            <a:r>
              <a:rPr lang="en-US">
                <a:ea typeface="+mn-lt"/>
                <a:cs typeface="+mn-lt"/>
              </a:rPr>
              <a:t>Using virtual environments, each project you develop will have its isolated environment. So the dependencies won’t clash. It also allows you to maintain in your local machine projects that run on different Django versions.</a:t>
            </a:r>
          </a:p>
          <a:p>
            <a:pPr>
              <a:buClr>
                <a:srgbClr val="FFFFFF"/>
              </a:buClr>
            </a:pPr>
            <a:r>
              <a:rPr lang="en-US">
                <a:ea typeface="+mn-lt"/>
                <a:cs typeface="+mn-lt"/>
              </a:rPr>
              <a:t>We are going to use Python 3 because the most important Python libraries have already been ported to Python 3 and also the next major Django version (2.x) won’t support Python 2 anymore. So Python 3 is the way to go.</a:t>
            </a:r>
          </a:p>
          <a:p>
            <a:pPr>
              <a:buClr>
                <a:srgbClr val="FFFFFF"/>
              </a:buClr>
            </a:pPr>
            <a:r>
              <a:rPr lang="en-US">
                <a:ea typeface="+mn-lt"/>
                <a:cs typeface="+mn-lt"/>
              </a:rPr>
              <a:t>Its recommended to install virtualenv befor django</a:t>
            </a:r>
          </a:p>
        </p:txBody>
      </p:sp>
    </p:spTree>
    <p:extLst>
      <p:ext uri="{BB962C8B-B14F-4D97-AF65-F5344CB8AC3E}">
        <p14:creationId xmlns:p14="http://schemas.microsoft.com/office/powerpoint/2010/main" val="23280127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85899-B874-4BA2-A33F-3B31A77C8FB6}"/>
              </a:ext>
            </a:extLst>
          </p:cNvPr>
          <p:cNvSpPr>
            <a:spLocks noGrp="1"/>
          </p:cNvSpPr>
          <p:nvPr>
            <p:ph type="title"/>
          </p:nvPr>
        </p:nvSpPr>
        <p:spPr/>
        <p:txBody>
          <a:bodyPr/>
          <a:lstStyle/>
          <a:p>
            <a:r>
              <a:rPr lang="en-US">
                <a:cs typeface="Calibri Light"/>
              </a:rPr>
              <a:t>venv</a:t>
            </a:r>
            <a:endParaRPr lang="en-US"/>
          </a:p>
        </p:txBody>
      </p:sp>
      <p:sp>
        <p:nvSpPr>
          <p:cNvPr id="3" name="Content Placeholder 2">
            <a:extLst>
              <a:ext uri="{FF2B5EF4-FFF2-40B4-BE49-F238E27FC236}">
                <a16:creationId xmlns:a16="http://schemas.microsoft.com/office/drawing/2014/main" id="{A7C77DBB-89C2-41D6-A5D0-A9631552504C}"/>
              </a:ext>
            </a:extLst>
          </p:cNvPr>
          <p:cNvSpPr>
            <a:spLocks noGrp="1"/>
          </p:cNvSpPr>
          <p:nvPr>
            <p:ph idx="1"/>
          </p:nvPr>
        </p:nvSpPr>
        <p:spPr>
          <a:xfrm>
            <a:off x="701615" y="2328974"/>
            <a:ext cx="7772400" cy="3649133"/>
          </a:xfrm>
        </p:spPr>
        <p:txBody>
          <a:bodyPr/>
          <a:lstStyle/>
          <a:p>
            <a:r>
              <a:rPr lang="en-US">
                <a:ea typeface="+mn-lt"/>
                <a:cs typeface="+mn-lt"/>
              </a:rPr>
              <a:t>If you are using Python 3.x, then you should already have the </a:t>
            </a:r>
            <a:r>
              <a:rPr lang="en-US">
                <a:ea typeface="+mn-lt"/>
                <a:cs typeface="+mn-lt"/>
                <a:hlinkClick r:id="rId2"/>
              </a:rPr>
              <a:t>venv</a:t>
            </a:r>
            <a:r>
              <a:rPr lang="en-US">
                <a:ea typeface="+mn-lt"/>
                <a:cs typeface="+mn-lt"/>
              </a:rPr>
              <a:t> module from the standard library installed.</a:t>
            </a:r>
          </a:p>
          <a:p>
            <a:pPr>
              <a:buClr>
                <a:srgbClr val="FFFFFF"/>
              </a:buClr>
            </a:pPr>
            <a:r>
              <a:rPr lang="en-US">
                <a:ea typeface="+mn-lt"/>
                <a:cs typeface="+mn-lt"/>
              </a:rPr>
              <a:t>It is not for Python versions before 3.3.</a:t>
            </a:r>
          </a:p>
          <a:p>
            <a:pPr>
              <a:buClr>
                <a:srgbClr val="FFFFFF"/>
              </a:buClr>
            </a:pPr>
            <a:r>
              <a:rPr lang="en-US">
                <a:ea typeface="+mn-lt"/>
                <a:cs typeface="+mn-lt"/>
              </a:rPr>
              <a:t>It generates a configuration file that is directly understood by the Python binary and does not require copying the binary to a new location. Furthermore, it is being supported by Python developers.</a:t>
            </a:r>
            <a:endParaRPr lang="en-US">
              <a:cs typeface="Calibri"/>
            </a:endParaRPr>
          </a:p>
        </p:txBody>
      </p:sp>
      <p:pic>
        <p:nvPicPr>
          <p:cNvPr id="4" name="Picture 4" descr="Text&#10;&#10;Description automatically generated">
            <a:extLst>
              <a:ext uri="{FF2B5EF4-FFF2-40B4-BE49-F238E27FC236}">
                <a16:creationId xmlns:a16="http://schemas.microsoft.com/office/drawing/2014/main" id="{1EE6153F-3542-4FE2-94B6-52ECC56106CA}"/>
              </a:ext>
            </a:extLst>
          </p:cNvPr>
          <p:cNvPicPr>
            <a:picLocks noChangeAspect="1"/>
          </p:cNvPicPr>
          <p:nvPr/>
        </p:nvPicPr>
        <p:blipFill>
          <a:blip r:embed="rId3"/>
          <a:stretch>
            <a:fillRect/>
          </a:stretch>
        </p:blipFill>
        <p:spPr>
          <a:xfrm>
            <a:off x="3487947" y="727050"/>
            <a:ext cx="4741652" cy="1996467"/>
          </a:xfrm>
          <a:prstGeom prst="rect">
            <a:avLst/>
          </a:prstGeom>
        </p:spPr>
      </p:pic>
    </p:spTree>
    <p:extLst>
      <p:ext uri="{BB962C8B-B14F-4D97-AF65-F5344CB8AC3E}">
        <p14:creationId xmlns:p14="http://schemas.microsoft.com/office/powerpoint/2010/main" val="3988213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A5C91-C42B-4AD4-8FDC-E797042900E3}"/>
              </a:ext>
            </a:extLst>
          </p:cNvPr>
          <p:cNvSpPr>
            <a:spLocks noGrp="1"/>
          </p:cNvSpPr>
          <p:nvPr>
            <p:ph type="title"/>
          </p:nvPr>
        </p:nvSpPr>
        <p:spPr>
          <a:xfrm>
            <a:off x="198049" y="-826458"/>
            <a:ext cx="2828925" cy="1651000"/>
          </a:xfrm>
        </p:spPr>
        <p:txBody>
          <a:bodyPr anchor="b">
            <a:normAutofit/>
          </a:bodyPr>
          <a:lstStyle/>
          <a:p>
            <a:r>
              <a:rPr lang="en-US" sz="2100">
                <a:cs typeface="Calibri Light"/>
              </a:rPr>
              <a:t>virtualenv</a:t>
            </a:r>
            <a:endParaRPr lang="en-US" sz="2100"/>
          </a:p>
        </p:txBody>
      </p:sp>
      <p:sp>
        <p:nvSpPr>
          <p:cNvPr id="8" name="Content Placeholder 7">
            <a:extLst>
              <a:ext uri="{FF2B5EF4-FFF2-40B4-BE49-F238E27FC236}">
                <a16:creationId xmlns:a16="http://schemas.microsoft.com/office/drawing/2014/main" id="{D1B8039E-F9AD-4546-BE6D-EFB94C83382B}"/>
              </a:ext>
            </a:extLst>
          </p:cNvPr>
          <p:cNvSpPr>
            <a:spLocks noGrp="1"/>
          </p:cNvSpPr>
          <p:nvPr>
            <p:ph idx="1"/>
          </p:nvPr>
        </p:nvSpPr>
        <p:spPr>
          <a:xfrm>
            <a:off x="68652" y="1298994"/>
            <a:ext cx="2110058" cy="4046507"/>
          </a:xfrm>
        </p:spPr>
        <p:txBody>
          <a:bodyPr anchor="t">
            <a:normAutofit/>
          </a:bodyPr>
          <a:lstStyle/>
          <a:p>
            <a:r>
              <a:rPr lang="en-US" sz="1400">
                <a:ea typeface="+mn-lt"/>
                <a:cs typeface="+mn-lt"/>
              </a:rPr>
              <a:t>if you want to use this, you’ll have to install it separately as it does not come shipped with Python.</a:t>
            </a:r>
          </a:p>
          <a:p>
            <a:pPr>
              <a:buClr>
                <a:srgbClr val="FFFFFF"/>
              </a:buClr>
            </a:pPr>
            <a:endParaRPr lang="en-US" sz="1400">
              <a:cs typeface="Calibri"/>
            </a:endParaRPr>
          </a:p>
        </p:txBody>
      </p:sp>
      <p:pic>
        <p:nvPicPr>
          <p:cNvPr id="4" name="Picture 4" descr="Text&#10;&#10;Description automatically generated">
            <a:extLst>
              <a:ext uri="{FF2B5EF4-FFF2-40B4-BE49-F238E27FC236}">
                <a16:creationId xmlns:a16="http://schemas.microsoft.com/office/drawing/2014/main" id="{FBD43EBE-F0A2-446C-AD9F-7596EA88335C}"/>
              </a:ext>
            </a:extLst>
          </p:cNvPr>
          <p:cNvPicPr>
            <a:picLocks noChangeAspect="1"/>
          </p:cNvPicPr>
          <p:nvPr/>
        </p:nvPicPr>
        <p:blipFill>
          <a:blip r:embed="rId3"/>
          <a:stretch>
            <a:fillRect/>
          </a:stretch>
        </p:blipFill>
        <p:spPr>
          <a:xfrm>
            <a:off x="2291932" y="878518"/>
            <a:ext cx="6726761" cy="489566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200815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682E6-849A-46C3-B587-CD7631D6ACBB}"/>
              </a:ext>
            </a:extLst>
          </p:cNvPr>
          <p:cNvSpPr>
            <a:spLocks noGrp="1"/>
          </p:cNvSpPr>
          <p:nvPr>
            <p:ph type="title"/>
          </p:nvPr>
        </p:nvSpPr>
        <p:spPr>
          <a:xfrm>
            <a:off x="116223" y="-183982"/>
            <a:ext cx="3832668" cy="1453363"/>
          </a:xfrm>
        </p:spPr>
        <p:txBody>
          <a:bodyPr>
            <a:normAutofit/>
          </a:bodyPr>
          <a:lstStyle/>
          <a:p>
            <a:r>
              <a:rPr lang="en-US">
                <a:cs typeface="Calibri Light"/>
              </a:rPr>
              <a:t>virtualenvwrapper</a:t>
            </a:r>
            <a:endParaRPr lang="en-US"/>
          </a:p>
        </p:txBody>
      </p:sp>
      <p:sp>
        <p:nvSpPr>
          <p:cNvPr id="6" name="Content Placeholder 7">
            <a:extLst>
              <a:ext uri="{FF2B5EF4-FFF2-40B4-BE49-F238E27FC236}">
                <a16:creationId xmlns:a16="http://schemas.microsoft.com/office/drawing/2014/main" id="{07D20AF0-A01A-4D6A-81FC-6D192422DCA8}"/>
              </a:ext>
            </a:extLst>
          </p:cNvPr>
          <p:cNvSpPr>
            <a:spLocks noGrp="1"/>
          </p:cNvSpPr>
          <p:nvPr>
            <p:ph idx="1"/>
          </p:nvPr>
        </p:nvSpPr>
        <p:spPr>
          <a:xfrm>
            <a:off x="270954" y="1815722"/>
            <a:ext cx="3002202" cy="3637935"/>
          </a:xfrm>
        </p:spPr>
        <p:txBody>
          <a:bodyPr>
            <a:normAutofit/>
          </a:bodyPr>
          <a:lstStyle/>
          <a:p>
            <a:r>
              <a:rPr lang="en-US">
                <a:ea typeface="+mn-lt"/>
                <a:cs typeface="+mn-lt"/>
              </a:rPr>
              <a:t>Wrappers for managing your virtual environments (create, delete, copy).</a:t>
            </a:r>
            <a:endParaRPr lang="en-US">
              <a:cs typeface="Calibri" panose="020F0502020204030204"/>
            </a:endParaRPr>
          </a:p>
          <a:p>
            <a:pPr>
              <a:buClr>
                <a:srgbClr val="FFFFFF"/>
              </a:buClr>
            </a:pPr>
            <a:r>
              <a:rPr lang="en-US">
                <a:ea typeface="+mn-lt"/>
                <a:cs typeface="+mn-lt"/>
              </a:rPr>
              <a:t>single command to switch between environments.</a:t>
            </a:r>
          </a:p>
          <a:p>
            <a:pPr>
              <a:buClr>
                <a:srgbClr val="FFFFFF"/>
              </a:buClr>
            </a:pPr>
            <a:r>
              <a:rPr lang="en-US">
                <a:ea typeface="+mn-lt"/>
                <a:cs typeface="+mn-lt"/>
              </a:rPr>
              <a:t>postmkvirtualenv is run when a new environment is created, letting you automatically install commonly-used tools.</a:t>
            </a:r>
            <a:endParaRPr lang="en-US">
              <a:cs typeface="Calibri"/>
            </a:endParaRPr>
          </a:p>
        </p:txBody>
      </p:sp>
      <p:pic>
        <p:nvPicPr>
          <p:cNvPr id="4" name="Picture 4" descr="Text, table, letter&#10;&#10;Description automatically generated">
            <a:extLst>
              <a:ext uri="{FF2B5EF4-FFF2-40B4-BE49-F238E27FC236}">
                <a16:creationId xmlns:a16="http://schemas.microsoft.com/office/drawing/2014/main" id="{79D0D5A5-3927-4CFC-B844-4B086A342398}"/>
              </a:ext>
            </a:extLst>
          </p:cNvPr>
          <p:cNvPicPr>
            <a:picLocks noChangeAspect="1"/>
          </p:cNvPicPr>
          <p:nvPr/>
        </p:nvPicPr>
        <p:blipFill>
          <a:blip r:embed="rId3"/>
          <a:stretch>
            <a:fillRect/>
          </a:stretch>
        </p:blipFill>
        <p:spPr>
          <a:xfrm>
            <a:off x="3694145" y="1266463"/>
            <a:ext cx="5520599" cy="534178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396121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1A8C2-3CA7-40A1-BF73-B22B4592B91E}"/>
              </a:ext>
            </a:extLst>
          </p:cNvPr>
          <p:cNvSpPr>
            <a:spLocks noGrp="1"/>
          </p:cNvSpPr>
          <p:nvPr>
            <p:ph type="title"/>
          </p:nvPr>
        </p:nvSpPr>
        <p:spPr/>
        <p:txBody>
          <a:bodyPr/>
          <a:lstStyle/>
          <a:p>
            <a:r>
              <a:rPr lang="en-US">
                <a:cs typeface="Calibri Light"/>
              </a:rPr>
              <a:t>Conda </a:t>
            </a:r>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CBF9C6A2-1DDA-407E-B366-ACEB611321E1}"/>
              </a:ext>
            </a:extLst>
          </p:cNvPr>
          <p:cNvPicPr>
            <a:picLocks noGrp="1" noChangeAspect="1"/>
          </p:cNvPicPr>
          <p:nvPr>
            <p:ph idx="1"/>
          </p:nvPr>
        </p:nvPicPr>
        <p:blipFill>
          <a:blip r:embed="rId2"/>
          <a:stretch>
            <a:fillRect/>
          </a:stretch>
        </p:blipFill>
        <p:spPr>
          <a:xfrm>
            <a:off x="985837" y="2547409"/>
            <a:ext cx="6715125" cy="2838450"/>
          </a:xfrm>
        </p:spPr>
      </p:pic>
    </p:spTree>
    <p:extLst>
      <p:ext uri="{BB962C8B-B14F-4D97-AF65-F5344CB8AC3E}">
        <p14:creationId xmlns:p14="http://schemas.microsoft.com/office/powerpoint/2010/main" val="27155750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8165-ED76-41CF-867D-BFEF7FBD0806}"/>
              </a:ext>
            </a:extLst>
          </p:cNvPr>
          <p:cNvSpPr>
            <a:spLocks noGrp="1"/>
          </p:cNvSpPr>
          <p:nvPr>
            <p:ph type="title"/>
          </p:nvPr>
        </p:nvSpPr>
        <p:spPr>
          <a:xfrm>
            <a:off x="514350" y="163146"/>
            <a:ext cx="6744432" cy="560754"/>
          </a:xfrm>
        </p:spPr>
        <p:txBody>
          <a:bodyPr anchor="b">
            <a:normAutofit/>
          </a:bodyPr>
          <a:lstStyle/>
          <a:p>
            <a:r>
              <a:rPr lang="en-US" sz="2100">
                <a:cs typeface="Calibri Light"/>
              </a:rPr>
              <a:t>Create django project</a:t>
            </a:r>
            <a:endParaRPr lang="en-US" sz="2100"/>
          </a:p>
        </p:txBody>
      </p:sp>
      <p:sp>
        <p:nvSpPr>
          <p:cNvPr id="3" name="Content Placeholder 2">
            <a:extLst>
              <a:ext uri="{FF2B5EF4-FFF2-40B4-BE49-F238E27FC236}">
                <a16:creationId xmlns:a16="http://schemas.microsoft.com/office/drawing/2014/main" id="{C080457D-B4E8-43A7-9EC3-C3A74572E302}"/>
              </a:ext>
            </a:extLst>
          </p:cNvPr>
          <p:cNvSpPr>
            <a:spLocks noGrp="1"/>
          </p:cNvSpPr>
          <p:nvPr>
            <p:ph idx="1"/>
          </p:nvPr>
        </p:nvSpPr>
        <p:spPr>
          <a:xfrm>
            <a:off x="444012" y="817685"/>
            <a:ext cx="6287232" cy="764931"/>
          </a:xfrm>
        </p:spPr>
        <p:txBody>
          <a:bodyPr anchor="t">
            <a:normAutofit lnSpcReduction="10000"/>
          </a:bodyPr>
          <a:lstStyle/>
          <a:p>
            <a:pPr marL="0" indent="0">
              <a:buNone/>
            </a:pPr>
            <a:r>
              <a:rPr lang="en-US" sz="1400">
                <a:highlight>
                  <a:srgbClr val="FF0000"/>
                </a:highlight>
                <a:cs typeface="Calibri"/>
              </a:rPr>
              <a:t>Django-admin startproject libaray</a:t>
            </a:r>
          </a:p>
          <a:p>
            <a:pPr marL="0" indent="0">
              <a:buNone/>
            </a:pPr>
            <a:r>
              <a:rPr lang="en-US" sz="1400">
                <a:cs typeface="Calibri"/>
              </a:rPr>
              <a:t>This command creates the project folder</a:t>
            </a:r>
          </a:p>
          <a:p>
            <a:pPr marL="0" indent="0">
              <a:buNone/>
            </a:pPr>
            <a:endParaRPr lang="en-US" sz="1400">
              <a:cs typeface="Calibri"/>
            </a:endParaRPr>
          </a:p>
          <a:p>
            <a:pPr marL="0" indent="0">
              <a:buNone/>
            </a:pPr>
            <a:endParaRPr lang="en-US" sz="1400">
              <a:cs typeface="Calibri"/>
            </a:endParaRPr>
          </a:p>
          <a:p>
            <a:pPr marL="0" indent="0">
              <a:buNone/>
            </a:pPr>
            <a:endParaRPr lang="en-US" sz="1400">
              <a:highlight>
                <a:srgbClr val="FF0000"/>
              </a:highlight>
              <a:cs typeface="Calibri"/>
            </a:endParaRPr>
          </a:p>
          <a:p>
            <a:pPr marL="0" indent="0">
              <a:buNone/>
            </a:pPr>
            <a:endParaRPr lang="en-US" sz="1400">
              <a:highlight>
                <a:srgbClr val="FF0000"/>
              </a:highlight>
              <a:cs typeface="Calibri"/>
            </a:endParaRPr>
          </a:p>
        </p:txBody>
      </p:sp>
      <p:pic>
        <p:nvPicPr>
          <p:cNvPr id="4" name="Picture 4" descr="Graphical user interface, text, application&#10;&#10;Description automatically generated">
            <a:extLst>
              <a:ext uri="{FF2B5EF4-FFF2-40B4-BE49-F238E27FC236}">
                <a16:creationId xmlns:a16="http://schemas.microsoft.com/office/drawing/2014/main" id="{6CF90B98-F994-48C9-8343-B93547F4AE1C}"/>
              </a:ext>
            </a:extLst>
          </p:cNvPr>
          <p:cNvPicPr>
            <a:picLocks noChangeAspect="1"/>
          </p:cNvPicPr>
          <p:nvPr/>
        </p:nvPicPr>
        <p:blipFill>
          <a:blip r:embed="rId3"/>
          <a:stretch>
            <a:fillRect/>
          </a:stretch>
        </p:blipFill>
        <p:spPr>
          <a:xfrm>
            <a:off x="194163" y="1867366"/>
            <a:ext cx="4554233" cy="367156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378379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00C5-B707-4355-81E1-AA09AAD2CD08}"/>
              </a:ext>
            </a:extLst>
          </p:cNvPr>
          <p:cNvSpPr>
            <a:spLocks noGrp="1"/>
          </p:cNvSpPr>
          <p:nvPr>
            <p:ph type="title"/>
          </p:nvPr>
        </p:nvSpPr>
        <p:spPr/>
        <p:txBody>
          <a:bodyPr>
            <a:normAutofit/>
          </a:bodyPr>
          <a:lstStyle/>
          <a:p>
            <a:r>
              <a:rPr lang="en-US">
                <a:cs typeface="Calibri Light"/>
              </a:rPr>
              <a:t>Verify Django server </a:t>
            </a:r>
          </a:p>
        </p:txBody>
      </p:sp>
      <p:sp>
        <p:nvSpPr>
          <p:cNvPr id="9" name="Content Placeholder 8">
            <a:extLst>
              <a:ext uri="{FF2B5EF4-FFF2-40B4-BE49-F238E27FC236}">
                <a16:creationId xmlns:a16="http://schemas.microsoft.com/office/drawing/2014/main" id="{22292811-40A4-4E99-B568-A9192F55BF7F}"/>
              </a:ext>
            </a:extLst>
          </p:cNvPr>
          <p:cNvSpPr>
            <a:spLocks noGrp="1"/>
          </p:cNvSpPr>
          <p:nvPr>
            <p:ph sz="half" idx="1"/>
          </p:nvPr>
        </p:nvSpPr>
        <p:spPr/>
        <p:txBody>
          <a:bodyPr>
            <a:normAutofit/>
          </a:bodyPr>
          <a:lstStyle/>
          <a:p>
            <a:endParaRPr lang="en-US"/>
          </a:p>
        </p:txBody>
      </p:sp>
      <p:sp>
        <p:nvSpPr>
          <p:cNvPr id="7" name="Content Placeholder 6">
            <a:extLst>
              <a:ext uri="{FF2B5EF4-FFF2-40B4-BE49-F238E27FC236}">
                <a16:creationId xmlns:a16="http://schemas.microsoft.com/office/drawing/2014/main" id="{C951C3FE-2D38-4ED3-A2ED-2D6DAB3E700E}"/>
              </a:ext>
            </a:extLst>
          </p:cNvPr>
          <p:cNvSpPr>
            <a:spLocks noGrp="1"/>
          </p:cNvSpPr>
          <p:nvPr>
            <p:ph sz="half" idx="2"/>
          </p:nvPr>
        </p:nvSpPr>
        <p:spPr/>
        <p:txBody>
          <a:bodyPr/>
          <a:lstStyle/>
          <a:p>
            <a:endParaRPr lang="en-US"/>
          </a:p>
        </p:txBody>
      </p:sp>
      <p:pic>
        <p:nvPicPr>
          <p:cNvPr id="5" name="Picture 5" descr="Graphical user interface, application&#10;&#10;Description automatically generated">
            <a:extLst>
              <a:ext uri="{FF2B5EF4-FFF2-40B4-BE49-F238E27FC236}">
                <a16:creationId xmlns:a16="http://schemas.microsoft.com/office/drawing/2014/main" id="{28D5A924-0D17-4259-9677-4238629B08F8}"/>
              </a:ext>
            </a:extLst>
          </p:cNvPr>
          <p:cNvPicPr>
            <a:picLocks noChangeAspect="1"/>
          </p:cNvPicPr>
          <p:nvPr/>
        </p:nvPicPr>
        <p:blipFill>
          <a:blip r:embed="rId3"/>
          <a:stretch>
            <a:fillRect/>
          </a:stretch>
        </p:blipFill>
        <p:spPr>
          <a:xfrm>
            <a:off x="4520247" y="2568656"/>
            <a:ext cx="4257898" cy="2896251"/>
          </a:xfrm>
          <a:prstGeom prst="roundRect">
            <a:avLst>
              <a:gd name="adj" fmla="val 5453"/>
            </a:avLst>
          </a:prstGeom>
          <a:ln w="50800" cap="sq" cmpd="dbl">
            <a:noFill/>
            <a:miter lim="800000"/>
          </a:ln>
          <a:effectLst/>
        </p:spPr>
      </p:pic>
      <p:pic>
        <p:nvPicPr>
          <p:cNvPr id="4" name="Picture 4" descr="Text&#10;&#10;Description automatically generated">
            <a:extLst>
              <a:ext uri="{FF2B5EF4-FFF2-40B4-BE49-F238E27FC236}">
                <a16:creationId xmlns:a16="http://schemas.microsoft.com/office/drawing/2014/main" id="{BF001C3C-81A0-41B5-8750-045C86D341C9}"/>
              </a:ext>
            </a:extLst>
          </p:cNvPr>
          <p:cNvPicPr>
            <a:picLocks noChangeAspect="1"/>
          </p:cNvPicPr>
          <p:nvPr/>
        </p:nvPicPr>
        <p:blipFill>
          <a:blip r:embed="rId4"/>
          <a:stretch>
            <a:fillRect/>
          </a:stretch>
        </p:blipFill>
        <p:spPr>
          <a:xfrm>
            <a:off x="260378" y="2619433"/>
            <a:ext cx="4161177" cy="2665174"/>
          </a:xfrm>
          <a:prstGeom prst="roundRect">
            <a:avLst>
              <a:gd name="adj" fmla="val 5453"/>
            </a:avLst>
          </a:prstGeom>
          <a:ln w="50800" cap="sq" cmpd="dbl">
            <a:noFill/>
            <a:miter lim="800000"/>
          </a:ln>
          <a:effectLst/>
        </p:spPr>
      </p:pic>
    </p:spTree>
    <p:extLst>
      <p:ext uri="{BB962C8B-B14F-4D97-AF65-F5344CB8AC3E}">
        <p14:creationId xmlns:p14="http://schemas.microsoft.com/office/powerpoint/2010/main" val="3706582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5256" y="-594903"/>
            <a:ext cx="5714228" cy="2421464"/>
          </a:xfrm>
        </p:spPr>
        <p:txBody>
          <a:bodyPr/>
          <a:lstStyle/>
          <a:p>
            <a:r>
              <a:rPr lang="en-US" err="1"/>
              <a:t>Django</a:t>
            </a:r>
            <a:r>
              <a:rPr lang="en-US"/>
              <a:t/>
            </a:r>
            <a:br>
              <a:rPr lang="en-US"/>
            </a:br>
            <a:endParaRPr lang="en-US"/>
          </a:p>
        </p:txBody>
      </p:sp>
      <p:sp>
        <p:nvSpPr>
          <p:cNvPr id="3" name="Subtitle 2"/>
          <p:cNvSpPr>
            <a:spLocks noGrp="1"/>
          </p:cNvSpPr>
          <p:nvPr>
            <p:ph type="subTitle" idx="1"/>
          </p:nvPr>
        </p:nvSpPr>
        <p:spPr/>
        <p:txBody>
          <a:bodyPr/>
          <a:lstStyle/>
          <a:p>
            <a:endParaRPr lang="en-US"/>
          </a:p>
        </p:txBody>
      </p:sp>
      <p:pic>
        <p:nvPicPr>
          <p:cNvPr id="4" name="Content Placeholder 3" descr="sjango_hist.png"/>
          <p:cNvPicPr>
            <a:picLocks noGrp="1" noChangeAspect="1"/>
          </p:cNvPicPr>
          <p:nvPr>
            <p:ph idx="4294967295"/>
          </p:nvPr>
        </p:nvPicPr>
        <p:blipFill>
          <a:blip r:embed="rId2"/>
          <a:stretch>
            <a:fillRect/>
          </a:stretch>
        </p:blipFill>
        <p:spPr>
          <a:xfrm>
            <a:off x="345057" y="1609456"/>
            <a:ext cx="8229600" cy="4421187"/>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E9784-371F-47D4-B89A-4AC4A118354B}"/>
              </a:ext>
            </a:extLst>
          </p:cNvPr>
          <p:cNvSpPr>
            <a:spLocks noGrp="1"/>
          </p:cNvSpPr>
          <p:nvPr>
            <p:ph type="title"/>
          </p:nvPr>
        </p:nvSpPr>
        <p:spPr>
          <a:xfrm>
            <a:off x="445477" y="70340"/>
            <a:ext cx="7772400" cy="1456267"/>
          </a:xfrm>
        </p:spPr>
        <p:txBody>
          <a:bodyPr/>
          <a:lstStyle/>
          <a:p>
            <a:r>
              <a:rPr lang="en-US">
                <a:cs typeface="Calibri Light"/>
              </a:rPr>
              <a:t>Project Folder Structure</a:t>
            </a:r>
            <a:endParaRPr lang="en-US"/>
          </a:p>
        </p:txBody>
      </p:sp>
      <p:pic>
        <p:nvPicPr>
          <p:cNvPr id="4" name="Picture 4" descr="Table&#10;&#10;Description automatically generated">
            <a:extLst>
              <a:ext uri="{FF2B5EF4-FFF2-40B4-BE49-F238E27FC236}">
                <a16:creationId xmlns:a16="http://schemas.microsoft.com/office/drawing/2014/main" id="{458F72EF-1719-439F-89AC-FA39D7881EF8}"/>
              </a:ext>
            </a:extLst>
          </p:cNvPr>
          <p:cNvPicPr>
            <a:picLocks noGrp="1" noChangeAspect="1"/>
          </p:cNvPicPr>
          <p:nvPr>
            <p:ph idx="1"/>
          </p:nvPr>
        </p:nvPicPr>
        <p:blipFill>
          <a:blip r:embed="rId2"/>
          <a:stretch>
            <a:fillRect/>
          </a:stretch>
        </p:blipFill>
        <p:spPr>
          <a:xfrm>
            <a:off x="800797" y="1169053"/>
            <a:ext cx="7765146" cy="5313809"/>
          </a:xfrm>
        </p:spPr>
      </p:pic>
    </p:spTree>
    <p:extLst>
      <p:ext uri="{BB962C8B-B14F-4D97-AF65-F5344CB8AC3E}">
        <p14:creationId xmlns:p14="http://schemas.microsoft.com/office/powerpoint/2010/main" val="7192275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472B4-519A-4783-A669-7C867953A63B}"/>
              </a:ext>
            </a:extLst>
          </p:cNvPr>
          <p:cNvSpPr>
            <a:spLocks noGrp="1"/>
          </p:cNvSpPr>
          <p:nvPr>
            <p:ph type="title"/>
          </p:nvPr>
        </p:nvSpPr>
        <p:spPr/>
        <p:txBody>
          <a:bodyPr/>
          <a:lstStyle/>
          <a:p>
            <a:r>
              <a:rPr lang="en-US">
                <a:cs typeface="Calibri Light"/>
              </a:rPr>
              <a:t>Project File  Details</a:t>
            </a:r>
            <a:endParaRPr lang="en-US"/>
          </a:p>
        </p:txBody>
      </p:sp>
      <p:sp>
        <p:nvSpPr>
          <p:cNvPr id="3" name="Content Placeholder 2">
            <a:extLst>
              <a:ext uri="{FF2B5EF4-FFF2-40B4-BE49-F238E27FC236}">
                <a16:creationId xmlns:a16="http://schemas.microsoft.com/office/drawing/2014/main" id="{B5D50074-5AEF-4BFA-9C5C-D8E03FDD8E19}"/>
              </a:ext>
            </a:extLst>
          </p:cNvPr>
          <p:cNvSpPr>
            <a:spLocks noGrp="1"/>
          </p:cNvSpPr>
          <p:nvPr>
            <p:ph idx="1"/>
          </p:nvPr>
        </p:nvSpPr>
        <p:spPr/>
        <p:txBody>
          <a:bodyPr/>
          <a:lstStyle/>
          <a:p>
            <a:r>
              <a:rPr lang="en-US">
                <a:cs typeface="Calibri"/>
              </a:rPr>
              <a:t>Manage.py: Used to run dev. Server, run test, create </a:t>
            </a:r>
            <a:r>
              <a:rPr lang="en-US" err="1">
                <a:cs typeface="Calibri"/>
              </a:rPr>
              <a:t>migrations,etc</a:t>
            </a:r>
            <a:r>
              <a:rPr lang="en-US">
                <a:cs typeface="Calibri"/>
              </a:rPr>
              <a:t>., Its and command line utility</a:t>
            </a:r>
          </a:p>
          <a:p>
            <a:pPr>
              <a:buClr>
                <a:srgbClr val="FFFFFF"/>
              </a:buClr>
            </a:pPr>
            <a:r>
              <a:rPr lang="en-US">
                <a:cs typeface="Calibri"/>
              </a:rPr>
              <a:t>__init__.py:  This  empty file makes the python to consider this directory as a package</a:t>
            </a:r>
          </a:p>
          <a:p>
            <a:pPr>
              <a:buClr>
                <a:srgbClr val="FFFFFF"/>
              </a:buClr>
            </a:pPr>
            <a:r>
              <a:rPr lang="en-US">
                <a:cs typeface="Calibri"/>
              </a:rPr>
              <a:t>Settings.py:  Contains configuration for the project</a:t>
            </a:r>
          </a:p>
          <a:p>
            <a:pPr>
              <a:buClr>
                <a:srgbClr val="FFFFFF"/>
              </a:buClr>
            </a:pPr>
            <a:r>
              <a:rPr lang="en-US">
                <a:cs typeface="Calibri"/>
              </a:rPr>
              <a:t>Urls.py: Management of URLs mapping to views.py</a:t>
            </a:r>
          </a:p>
          <a:p>
            <a:pPr>
              <a:buClr>
                <a:srgbClr val="FFFFFF"/>
              </a:buClr>
            </a:pPr>
            <a:r>
              <a:rPr lang="en-US">
                <a:cs typeface="Calibri"/>
              </a:rPr>
              <a:t>Wsgi.py : </a:t>
            </a:r>
            <a:r>
              <a:rPr lang="en-US">
                <a:ea typeface="+mn-lt"/>
                <a:cs typeface="+mn-lt"/>
              </a:rPr>
              <a:t>The Web Server Gateway Interface(WSGI),  It is used to forward requests from a web </a:t>
            </a:r>
            <a:r>
              <a:rPr lang="en-US" b="1">
                <a:ea typeface="+mn-lt"/>
                <a:cs typeface="+mn-lt"/>
              </a:rPr>
              <a:t>server</a:t>
            </a:r>
            <a:r>
              <a:rPr lang="en-US">
                <a:ea typeface="+mn-lt"/>
                <a:cs typeface="+mn-lt"/>
              </a:rPr>
              <a:t> (such as Apache or NGINX) to a backend Python web application or framework.</a:t>
            </a:r>
            <a:endParaRPr lang="en-US">
              <a:cs typeface="Calibri"/>
            </a:endParaRPr>
          </a:p>
        </p:txBody>
      </p:sp>
    </p:spTree>
    <p:extLst>
      <p:ext uri="{BB962C8B-B14F-4D97-AF65-F5344CB8AC3E}">
        <p14:creationId xmlns:p14="http://schemas.microsoft.com/office/powerpoint/2010/main" val="41972013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7537-431C-44E2-A3AC-752ADCF1A73D}"/>
              </a:ext>
            </a:extLst>
          </p:cNvPr>
          <p:cNvSpPr>
            <a:spLocks noGrp="1"/>
          </p:cNvSpPr>
          <p:nvPr>
            <p:ph type="title"/>
          </p:nvPr>
        </p:nvSpPr>
        <p:spPr/>
        <p:txBody>
          <a:bodyPr/>
          <a:lstStyle/>
          <a:p>
            <a:r>
              <a:rPr lang="en-US">
                <a:cs typeface="Calibri Light"/>
              </a:rPr>
              <a:t>Frequently used admin commands</a:t>
            </a:r>
            <a:endParaRPr lang="en-US"/>
          </a:p>
        </p:txBody>
      </p:sp>
      <p:sp>
        <p:nvSpPr>
          <p:cNvPr id="3" name="Content Placeholder 2">
            <a:extLst>
              <a:ext uri="{FF2B5EF4-FFF2-40B4-BE49-F238E27FC236}">
                <a16:creationId xmlns:a16="http://schemas.microsoft.com/office/drawing/2014/main" id="{56796E86-3949-4C4D-9A4F-78AE4C575A33}"/>
              </a:ext>
            </a:extLst>
          </p:cNvPr>
          <p:cNvSpPr>
            <a:spLocks noGrp="1"/>
          </p:cNvSpPr>
          <p:nvPr>
            <p:ph idx="1"/>
          </p:nvPr>
        </p:nvSpPr>
        <p:spPr/>
        <p:txBody>
          <a:bodyPr/>
          <a:lstStyle/>
          <a:p>
            <a:r>
              <a:rPr lang="en-US">
                <a:cs typeface="Calibri"/>
              </a:rPr>
              <a:t>Python manage.py </a:t>
            </a:r>
            <a:r>
              <a:rPr lang="en-US" err="1">
                <a:cs typeface="Calibri"/>
              </a:rPr>
              <a:t>startproject</a:t>
            </a:r>
            <a:r>
              <a:rPr lang="en-US">
                <a:cs typeface="Calibri"/>
              </a:rPr>
              <a:t> </a:t>
            </a:r>
            <a:r>
              <a:rPr lang="en-US" err="1">
                <a:cs typeface="Calibri"/>
              </a:rPr>
              <a:t>projectname</a:t>
            </a:r>
            <a:r>
              <a:rPr lang="en-US">
                <a:cs typeface="Calibri"/>
              </a:rPr>
              <a:t> – Creates Project</a:t>
            </a:r>
          </a:p>
          <a:p>
            <a:pPr>
              <a:buClr>
                <a:srgbClr val="FFFFFF"/>
              </a:buClr>
            </a:pPr>
            <a:r>
              <a:rPr lang="en-US">
                <a:cs typeface="Calibri"/>
              </a:rPr>
              <a:t>Python manage.py </a:t>
            </a:r>
            <a:r>
              <a:rPr lang="en-US" err="1">
                <a:cs typeface="Calibri"/>
              </a:rPr>
              <a:t>startapp</a:t>
            </a:r>
            <a:r>
              <a:rPr lang="en-US">
                <a:cs typeface="Calibri"/>
              </a:rPr>
              <a:t> </a:t>
            </a:r>
            <a:r>
              <a:rPr lang="en-US" err="1">
                <a:cs typeface="Calibri"/>
              </a:rPr>
              <a:t>applicationname</a:t>
            </a:r>
            <a:r>
              <a:rPr lang="en-US">
                <a:cs typeface="Calibri"/>
              </a:rPr>
              <a:t> – Creates application</a:t>
            </a:r>
          </a:p>
          <a:p>
            <a:pPr>
              <a:buClr>
                <a:srgbClr val="FFFFFF"/>
              </a:buClr>
            </a:pPr>
            <a:r>
              <a:rPr lang="en-US">
                <a:cs typeface="Calibri"/>
              </a:rPr>
              <a:t>Python manage.py </a:t>
            </a:r>
            <a:r>
              <a:rPr lang="en-US" err="1">
                <a:cs typeface="Calibri"/>
              </a:rPr>
              <a:t>createsuperuser</a:t>
            </a:r>
            <a:r>
              <a:rPr lang="en-US">
                <a:cs typeface="Calibri"/>
              </a:rPr>
              <a:t> – Creates super user</a:t>
            </a:r>
          </a:p>
          <a:p>
            <a:pPr>
              <a:buClr>
                <a:srgbClr val="FFFFFF"/>
              </a:buClr>
            </a:pPr>
            <a:r>
              <a:rPr lang="en-US">
                <a:cs typeface="Calibri"/>
              </a:rPr>
              <a:t>Python manage.py </a:t>
            </a:r>
            <a:r>
              <a:rPr lang="en-US" err="1">
                <a:cs typeface="Calibri"/>
              </a:rPr>
              <a:t>runserver</a:t>
            </a:r>
            <a:r>
              <a:rPr lang="en-US">
                <a:cs typeface="Calibri"/>
              </a:rPr>
              <a:t> – Starts </a:t>
            </a:r>
            <a:r>
              <a:rPr lang="en-US" err="1">
                <a:cs typeface="Calibri"/>
              </a:rPr>
              <a:t>django</a:t>
            </a:r>
            <a:r>
              <a:rPr lang="en-US">
                <a:cs typeface="Calibri"/>
              </a:rPr>
              <a:t> server</a:t>
            </a:r>
          </a:p>
          <a:p>
            <a:pPr>
              <a:buClr>
                <a:srgbClr val="FFFFFF"/>
              </a:buClr>
            </a:pPr>
            <a:r>
              <a:rPr lang="en-US">
                <a:cs typeface="Calibri"/>
              </a:rPr>
              <a:t>Python manage.py </a:t>
            </a:r>
            <a:r>
              <a:rPr lang="en-US" err="1">
                <a:cs typeface="Calibri"/>
              </a:rPr>
              <a:t>makemigrations</a:t>
            </a:r>
            <a:r>
              <a:rPr lang="en-US">
                <a:cs typeface="Calibri"/>
              </a:rPr>
              <a:t> – Create new migrations based on changes in models</a:t>
            </a:r>
          </a:p>
          <a:p>
            <a:pPr>
              <a:buClr>
                <a:srgbClr val="FFFFFF"/>
              </a:buClr>
            </a:pPr>
            <a:r>
              <a:rPr lang="en-US">
                <a:cs typeface="Calibri"/>
              </a:rPr>
              <a:t>Python manage.py migrate – Apply migration to database</a:t>
            </a:r>
          </a:p>
          <a:p>
            <a:pPr>
              <a:buClr>
                <a:srgbClr val="FFFFFF"/>
              </a:buClr>
            </a:pPr>
            <a:endParaRPr lang="en-US">
              <a:cs typeface="Calibri"/>
            </a:endParaRPr>
          </a:p>
        </p:txBody>
      </p:sp>
    </p:spTree>
    <p:extLst>
      <p:ext uri="{BB962C8B-B14F-4D97-AF65-F5344CB8AC3E}">
        <p14:creationId xmlns:p14="http://schemas.microsoft.com/office/powerpoint/2010/main" val="3237628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1E2AD-33E6-4AE8-A205-5218C5957B16}"/>
              </a:ext>
            </a:extLst>
          </p:cNvPr>
          <p:cNvSpPr>
            <a:spLocks noGrp="1"/>
          </p:cNvSpPr>
          <p:nvPr>
            <p:ph type="title"/>
          </p:nvPr>
        </p:nvSpPr>
        <p:spPr/>
        <p:txBody>
          <a:bodyPr/>
          <a:lstStyle/>
          <a:p>
            <a:r>
              <a:rPr lang="en-US">
                <a:cs typeface="Calibri Light"/>
              </a:rPr>
              <a:t>Create application</a:t>
            </a:r>
            <a:endParaRPr lang="en-US"/>
          </a:p>
        </p:txBody>
      </p:sp>
      <p:sp>
        <p:nvSpPr>
          <p:cNvPr id="3" name="Content Placeholder 2">
            <a:extLst>
              <a:ext uri="{FF2B5EF4-FFF2-40B4-BE49-F238E27FC236}">
                <a16:creationId xmlns:a16="http://schemas.microsoft.com/office/drawing/2014/main" id="{9880114D-E45D-4A01-AE06-0EEC1010288B}"/>
              </a:ext>
            </a:extLst>
          </p:cNvPr>
          <p:cNvSpPr>
            <a:spLocks noGrp="1"/>
          </p:cNvSpPr>
          <p:nvPr>
            <p:ph idx="1"/>
          </p:nvPr>
        </p:nvSpPr>
        <p:spPr/>
        <p:txBody>
          <a:bodyPr/>
          <a:lstStyle/>
          <a:p>
            <a:r>
              <a:rPr lang="en-US">
                <a:cs typeface="Calibri"/>
              </a:rPr>
              <a:t>Firstly make sure </a:t>
            </a:r>
            <a:r>
              <a:rPr lang="en-US" err="1">
                <a:cs typeface="Calibri"/>
              </a:rPr>
              <a:t>django</a:t>
            </a:r>
            <a:r>
              <a:rPr lang="en-US">
                <a:cs typeface="Calibri"/>
              </a:rPr>
              <a:t> server is not running, then open Command prompt or </a:t>
            </a:r>
            <a:r>
              <a:rPr lang="en-US" err="1">
                <a:cs typeface="Calibri"/>
              </a:rPr>
              <a:t>powershell</a:t>
            </a:r>
            <a:endParaRPr lang="en-US">
              <a:cs typeface="Calibri"/>
            </a:endParaRPr>
          </a:p>
          <a:p>
            <a:pPr>
              <a:buClr>
                <a:srgbClr val="FFFFFF"/>
              </a:buClr>
            </a:pPr>
            <a:r>
              <a:rPr lang="en-US">
                <a:cs typeface="Calibri"/>
              </a:rPr>
              <a:t>Move to the project folder</a:t>
            </a:r>
          </a:p>
          <a:p>
            <a:pPr>
              <a:buClr>
                <a:srgbClr val="FFFFFF"/>
              </a:buClr>
            </a:pPr>
            <a:endParaRPr lang="en-US">
              <a:cs typeface="Calibri"/>
            </a:endParaRPr>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F2D05E73-1185-4BD0-BC83-2FCA488EAD24}"/>
              </a:ext>
            </a:extLst>
          </p:cNvPr>
          <p:cNvPicPr>
            <a:picLocks noChangeAspect="1"/>
          </p:cNvPicPr>
          <p:nvPr/>
        </p:nvPicPr>
        <p:blipFill>
          <a:blip r:embed="rId2"/>
          <a:stretch>
            <a:fillRect/>
          </a:stretch>
        </p:blipFill>
        <p:spPr>
          <a:xfrm>
            <a:off x="832338" y="4461189"/>
            <a:ext cx="5673969" cy="1733897"/>
          </a:xfrm>
          <a:prstGeom prst="rect">
            <a:avLst/>
          </a:prstGeom>
        </p:spPr>
      </p:pic>
    </p:spTree>
    <p:extLst>
      <p:ext uri="{BB962C8B-B14F-4D97-AF65-F5344CB8AC3E}">
        <p14:creationId xmlns:p14="http://schemas.microsoft.com/office/powerpoint/2010/main" val="37703156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AE525-A70B-4232-97BF-4227E6C19AAA}"/>
              </a:ext>
            </a:extLst>
          </p:cNvPr>
          <p:cNvSpPr>
            <a:spLocks noGrp="1"/>
          </p:cNvSpPr>
          <p:nvPr>
            <p:ph type="title"/>
          </p:nvPr>
        </p:nvSpPr>
        <p:spPr/>
        <p:txBody>
          <a:bodyPr/>
          <a:lstStyle/>
          <a:p>
            <a:endParaRPr lang="en-US"/>
          </a:p>
        </p:txBody>
      </p:sp>
      <p:pic>
        <p:nvPicPr>
          <p:cNvPr id="4" name="Picture 4" descr="Table&#10;&#10;Description automatically generated">
            <a:extLst>
              <a:ext uri="{FF2B5EF4-FFF2-40B4-BE49-F238E27FC236}">
                <a16:creationId xmlns:a16="http://schemas.microsoft.com/office/drawing/2014/main" id="{29A85B27-0D71-46C6-AEA1-2B89DD228557}"/>
              </a:ext>
            </a:extLst>
          </p:cNvPr>
          <p:cNvPicPr>
            <a:picLocks noGrp="1" noChangeAspect="1"/>
          </p:cNvPicPr>
          <p:nvPr>
            <p:ph idx="1"/>
          </p:nvPr>
        </p:nvPicPr>
        <p:blipFill>
          <a:blip r:embed="rId2"/>
          <a:stretch>
            <a:fillRect/>
          </a:stretch>
        </p:blipFill>
        <p:spPr>
          <a:xfrm>
            <a:off x="316523" y="358812"/>
            <a:ext cx="6178062" cy="1963706"/>
          </a:xfrm>
        </p:spPr>
      </p:pic>
      <p:pic>
        <p:nvPicPr>
          <p:cNvPr id="5" name="Picture 5" descr="Table&#10;&#10;Description automatically generated">
            <a:extLst>
              <a:ext uri="{FF2B5EF4-FFF2-40B4-BE49-F238E27FC236}">
                <a16:creationId xmlns:a16="http://schemas.microsoft.com/office/drawing/2014/main" id="{644FD2F0-C695-4770-9FA0-7B3A5559F539}"/>
              </a:ext>
            </a:extLst>
          </p:cNvPr>
          <p:cNvPicPr>
            <a:picLocks noChangeAspect="1"/>
          </p:cNvPicPr>
          <p:nvPr/>
        </p:nvPicPr>
        <p:blipFill>
          <a:blip r:embed="rId3"/>
          <a:stretch>
            <a:fillRect/>
          </a:stretch>
        </p:blipFill>
        <p:spPr>
          <a:xfrm>
            <a:off x="351692" y="2668806"/>
            <a:ext cx="6142892" cy="3396080"/>
          </a:xfrm>
          <a:prstGeom prst="rect">
            <a:avLst/>
          </a:prstGeom>
        </p:spPr>
      </p:pic>
    </p:spTree>
    <p:extLst>
      <p:ext uri="{BB962C8B-B14F-4D97-AF65-F5344CB8AC3E}">
        <p14:creationId xmlns:p14="http://schemas.microsoft.com/office/powerpoint/2010/main" val="9182031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1DF60-CC87-4993-B98B-0D8D5A07F34C}"/>
              </a:ext>
            </a:extLst>
          </p:cNvPr>
          <p:cNvSpPr>
            <a:spLocks noGrp="1"/>
          </p:cNvSpPr>
          <p:nvPr>
            <p:ph type="title"/>
          </p:nvPr>
        </p:nvSpPr>
        <p:spPr/>
        <p:txBody>
          <a:bodyPr/>
          <a:lstStyle/>
          <a:p>
            <a:r>
              <a:rPr lang="en-US">
                <a:cs typeface="Calibri Light"/>
              </a:rPr>
              <a:t>Application file details</a:t>
            </a:r>
          </a:p>
        </p:txBody>
      </p:sp>
      <p:sp>
        <p:nvSpPr>
          <p:cNvPr id="3" name="Content Placeholder 2">
            <a:extLst>
              <a:ext uri="{FF2B5EF4-FFF2-40B4-BE49-F238E27FC236}">
                <a16:creationId xmlns:a16="http://schemas.microsoft.com/office/drawing/2014/main" id="{B70D3151-79A9-4515-B84D-C96AB724F10B}"/>
              </a:ext>
            </a:extLst>
          </p:cNvPr>
          <p:cNvSpPr>
            <a:spLocks noGrp="1"/>
          </p:cNvSpPr>
          <p:nvPr>
            <p:ph idx="1"/>
          </p:nvPr>
        </p:nvSpPr>
        <p:spPr/>
        <p:txBody>
          <a:bodyPr/>
          <a:lstStyle/>
          <a:p>
            <a:r>
              <a:rPr lang="en-US">
                <a:cs typeface="Calibri"/>
              </a:rPr>
              <a:t>Migrations/: This folder keep track of changes in models.py</a:t>
            </a:r>
          </a:p>
          <a:p>
            <a:pPr>
              <a:buClr>
                <a:srgbClr val="FFFFFF"/>
              </a:buClr>
            </a:pPr>
            <a:r>
              <a:rPr lang="en-US">
                <a:cs typeface="Calibri"/>
              </a:rPr>
              <a:t>Admin.py: configuration file for </a:t>
            </a:r>
            <a:r>
              <a:rPr lang="en-US" err="1">
                <a:cs typeface="Calibri"/>
              </a:rPr>
              <a:t>builtin</a:t>
            </a:r>
            <a:r>
              <a:rPr lang="en-US">
                <a:cs typeface="Calibri"/>
              </a:rPr>
              <a:t> app</a:t>
            </a:r>
          </a:p>
          <a:p>
            <a:pPr>
              <a:buClr>
                <a:srgbClr val="FFFFFF"/>
              </a:buClr>
            </a:pPr>
            <a:r>
              <a:rPr lang="en-US">
                <a:cs typeface="Calibri"/>
              </a:rPr>
              <a:t>Apps.py: configuration file of the current app</a:t>
            </a:r>
          </a:p>
          <a:p>
            <a:pPr>
              <a:buClr>
                <a:srgbClr val="FFFFFF"/>
              </a:buClr>
            </a:pPr>
            <a:r>
              <a:rPr lang="en-US">
                <a:cs typeface="Calibri"/>
              </a:rPr>
              <a:t>Models.py:  define the entities of web application as models, automatically translated  by </a:t>
            </a:r>
            <a:r>
              <a:rPr lang="en-US" err="1">
                <a:cs typeface="Calibri"/>
              </a:rPr>
              <a:t>django</a:t>
            </a:r>
            <a:r>
              <a:rPr lang="en-US">
                <a:cs typeface="Calibri"/>
              </a:rPr>
              <a:t> into database tables.</a:t>
            </a:r>
          </a:p>
          <a:p>
            <a:pPr>
              <a:buClr>
                <a:srgbClr val="FFFFFF"/>
              </a:buClr>
            </a:pPr>
            <a:r>
              <a:rPr lang="en-US">
                <a:cs typeface="Calibri"/>
              </a:rPr>
              <a:t>Tests.py: write unit test for app</a:t>
            </a:r>
          </a:p>
          <a:p>
            <a:pPr>
              <a:buClr>
                <a:srgbClr val="FFFFFF"/>
              </a:buClr>
            </a:pPr>
            <a:r>
              <a:rPr lang="en-US">
                <a:cs typeface="Calibri"/>
              </a:rPr>
              <a:t>Views.py: file where we handle request/response for web application</a:t>
            </a:r>
          </a:p>
        </p:txBody>
      </p:sp>
    </p:spTree>
    <p:extLst>
      <p:ext uri="{BB962C8B-B14F-4D97-AF65-F5344CB8AC3E}">
        <p14:creationId xmlns:p14="http://schemas.microsoft.com/office/powerpoint/2010/main" val="6573475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986FF-0796-44D6-9FB9-F8800CC9664E}"/>
              </a:ext>
            </a:extLst>
          </p:cNvPr>
          <p:cNvSpPr>
            <a:spLocks noGrp="1"/>
          </p:cNvSpPr>
          <p:nvPr>
            <p:ph type="title"/>
          </p:nvPr>
        </p:nvSpPr>
        <p:spPr/>
        <p:txBody>
          <a:bodyPr/>
          <a:lstStyle/>
          <a:p>
            <a:r>
              <a:rPr lang="en-US">
                <a:cs typeface="Calibri Light"/>
              </a:rPr>
              <a:t>Object relational mapper</a:t>
            </a:r>
            <a:endParaRPr lang="en-US"/>
          </a:p>
        </p:txBody>
      </p:sp>
      <p:sp>
        <p:nvSpPr>
          <p:cNvPr id="3" name="Content Placeholder 2">
            <a:extLst>
              <a:ext uri="{FF2B5EF4-FFF2-40B4-BE49-F238E27FC236}">
                <a16:creationId xmlns:a16="http://schemas.microsoft.com/office/drawing/2014/main" id="{639EA4D4-5FE6-4867-87C2-BBCEE8B22AAC}"/>
              </a:ext>
            </a:extLst>
          </p:cNvPr>
          <p:cNvSpPr>
            <a:spLocks noGrp="1"/>
          </p:cNvSpPr>
          <p:nvPr>
            <p:ph idx="1"/>
          </p:nvPr>
        </p:nvSpPr>
        <p:spPr/>
        <p:txBody>
          <a:bodyPr/>
          <a:lstStyle/>
          <a:p>
            <a:r>
              <a:rPr lang="en-US">
                <a:cs typeface="Calibri"/>
              </a:rPr>
              <a:t>Django let us interact with its database models (I.e  add,delete, modify and query objects) using database-abstraction API called ORM</a:t>
            </a:r>
          </a:p>
          <a:p>
            <a:pPr>
              <a:buClr>
                <a:srgbClr val="FFFFFF"/>
              </a:buClr>
            </a:pPr>
            <a:r>
              <a:rPr lang="en-US">
                <a:cs typeface="Calibri"/>
              </a:rPr>
              <a:t>We can access Django ORM by running the command inside our project directory</a:t>
            </a:r>
          </a:p>
          <a:p>
            <a:pPr>
              <a:buClr>
                <a:srgbClr val="FFFFFF"/>
              </a:buClr>
            </a:pPr>
            <a:r>
              <a:rPr lang="en-US">
                <a:cs typeface="Calibri"/>
              </a:rPr>
              <a:t>Python manage.py shell</a:t>
            </a:r>
            <a:endParaRPr lang="en-US" dirty="0">
              <a:cs typeface="Calibri"/>
            </a:endParaRPr>
          </a:p>
        </p:txBody>
      </p:sp>
    </p:spTree>
    <p:extLst>
      <p:ext uri="{BB962C8B-B14F-4D97-AF65-F5344CB8AC3E}">
        <p14:creationId xmlns:p14="http://schemas.microsoft.com/office/powerpoint/2010/main" val="42243337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CC1BE-4386-429B-A5C4-8ABC1989490C}"/>
              </a:ext>
            </a:extLst>
          </p:cNvPr>
          <p:cNvSpPr>
            <a:spLocks noGrp="1"/>
          </p:cNvSpPr>
          <p:nvPr>
            <p:ph type="title"/>
          </p:nvPr>
        </p:nvSpPr>
        <p:spPr/>
        <p:txBody>
          <a:bodyPr/>
          <a:lstStyle/>
          <a:p>
            <a:r>
              <a:rPr lang="en-US">
                <a:cs typeface="Calibri Light"/>
              </a:rPr>
              <a:t>Django template language</a:t>
            </a:r>
            <a:endParaRPr lang="en-US"/>
          </a:p>
        </p:txBody>
      </p:sp>
      <p:sp>
        <p:nvSpPr>
          <p:cNvPr id="3" name="Content Placeholder 2">
            <a:extLst>
              <a:ext uri="{FF2B5EF4-FFF2-40B4-BE49-F238E27FC236}">
                <a16:creationId xmlns:a16="http://schemas.microsoft.com/office/drawing/2014/main" id="{AE54551F-75FA-4C57-A787-9E3722BE0E38}"/>
              </a:ext>
            </a:extLst>
          </p:cNvPr>
          <p:cNvSpPr>
            <a:spLocks noGrp="1"/>
          </p:cNvSpPr>
          <p:nvPr>
            <p:ph idx="1"/>
          </p:nvPr>
        </p:nvSpPr>
        <p:spPr/>
        <p:txBody>
          <a:bodyPr/>
          <a:lstStyle/>
          <a:p>
            <a:r>
              <a:rPr lang="en-US">
                <a:cs typeface="Calibri"/>
              </a:rPr>
              <a:t>Django makes it possible to separate python and html . Python goes in views and html goes in templates. Link this two, </a:t>
            </a:r>
            <a:r>
              <a:rPr lang="en-US" err="1">
                <a:cs typeface="Calibri"/>
              </a:rPr>
              <a:t>django</a:t>
            </a:r>
            <a:r>
              <a:rPr lang="en-US">
                <a:cs typeface="Calibri"/>
              </a:rPr>
              <a:t> relies on </a:t>
            </a:r>
            <a:r>
              <a:rPr lang="en-US">
                <a:solidFill>
                  <a:srgbClr val="00B0F0"/>
                </a:solidFill>
                <a:cs typeface="Calibri"/>
              </a:rPr>
              <a:t>render function </a:t>
            </a:r>
            <a:r>
              <a:rPr lang="en-US">
                <a:cs typeface="Calibri"/>
              </a:rPr>
              <a:t>and </a:t>
            </a:r>
            <a:r>
              <a:rPr lang="en-US">
                <a:solidFill>
                  <a:srgbClr val="00B0F0"/>
                </a:solidFill>
                <a:cs typeface="Calibri"/>
              </a:rPr>
              <a:t>Django Template Language(DTL). </a:t>
            </a:r>
          </a:p>
          <a:p>
            <a:pPr>
              <a:buClr>
                <a:srgbClr val="FFFFFF"/>
              </a:buClr>
            </a:pPr>
            <a:r>
              <a:rPr lang="en-US">
                <a:cs typeface="Calibri"/>
              </a:rPr>
              <a:t>Django template engine offers DTL</a:t>
            </a:r>
          </a:p>
          <a:p>
            <a:pPr>
              <a:buClr>
                <a:srgbClr val="FFFFFF"/>
              </a:buClr>
            </a:pPr>
            <a:r>
              <a:rPr lang="en-US">
                <a:ea typeface="+mn-lt"/>
                <a:cs typeface="+mn-lt"/>
              </a:rPr>
              <a:t>Main </a:t>
            </a:r>
            <a:r>
              <a:rPr lang="en-US" err="1">
                <a:ea typeface="+mn-lt"/>
                <a:cs typeface="+mn-lt"/>
              </a:rPr>
              <a:t>characterisitcs</a:t>
            </a:r>
            <a:r>
              <a:rPr lang="en-US">
                <a:ea typeface="+mn-lt"/>
                <a:cs typeface="+mn-lt"/>
              </a:rPr>
              <a:t> of </a:t>
            </a:r>
            <a:r>
              <a:rPr lang="en-US" err="1">
                <a:ea typeface="+mn-lt"/>
                <a:cs typeface="+mn-lt"/>
              </a:rPr>
              <a:t>django</a:t>
            </a:r>
            <a:r>
              <a:rPr lang="en-US">
                <a:ea typeface="+mn-lt"/>
                <a:cs typeface="+mn-lt"/>
              </a:rPr>
              <a:t> Template language are Variables, Tags, Filters and Comments.</a:t>
            </a:r>
          </a:p>
          <a:p>
            <a:pPr>
              <a:buClr>
                <a:srgbClr val="FFFFFF"/>
              </a:buClr>
            </a:pPr>
            <a:r>
              <a:rPr lang="en-US">
                <a:solidFill>
                  <a:srgbClr val="FFFFFF"/>
                </a:solidFill>
                <a:cs typeface="Calibri"/>
              </a:rPr>
              <a:t>Template inheritance</a:t>
            </a:r>
          </a:p>
        </p:txBody>
      </p:sp>
    </p:spTree>
    <p:extLst>
      <p:ext uri="{BB962C8B-B14F-4D97-AF65-F5344CB8AC3E}">
        <p14:creationId xmlns:p14="http://schemas.microsoft.com/office/powerpoint/2010/main" val="31200965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41308B-8599-4381-B399-7092CCCB5B41}"/>
              </a:ext>
            </a:extLst>
          </p:cNvPr>
          <p:cNvSpPr>
            <a:spLocks noGrp="1"/>
          </p:cNvSpPr>
          <p:nvPr>
            <p:ph idx="1"/>
          </p:nvPr>
        </p:nvSpPr>
        <p:spPr>
          <a:xfrm>
            <a:off x="370936" y="1610106"/>
            <a:ext cx="7772400" cy="3649133"/>
          </a:xfrm>
        </p:spPr>
        <p:txBody>
          <a:bodyPr/>
          <a:lstStyle/>
          <a:p>
            <a:pPr marL="0" indent="0">
              <a:buNone/>
            </a:pPr>
            <a:endParaRPr lang="en-US" sz="2000" b="1">
              <a:latin typeface="Consolas"/>
            </a:endParaRPr>
          </a:p>
          <a:p>
            <a:pPr marL="0" indent="0">
              <a:buNone/>
            </a:pPr>
            <a:r>
              <a:rPr lang="en-US" sz="2000" b="1">
                <a:latin typeface="Consolas"/>
              </a:rPr>
              <a:t>Template Inheritance</a:t>
            </a:r>
            <a:endParaRPr lang="en-US">
              <a:cs typeface="Calibri"/>
            </a:endParaRPr>
          </a:p>
          <a:p>
            <a:pPr marL="0" indent="0">
              <a:buClr>
                <a:srgbClr val="FFFFFF"/>
              </a:buClr>
              <a:buNone/>
            </a:pPr>
            <a:r>
              <a:rPr lang="en-US">
                <a:latin typeface="Consolas"/>
              </a:rPr>
              <a:t> Syntax: {% extends 'template_name.html' %}</a:t>
            </a:r>
            <a:endParaRPr lang="en-US">
              <a:cs typeface="Calibri" panose="020F0502020204030204"/>
            </a:endParaRPr>
          </a:p>
          <a:p>
            <a:pPr>
              <a:buClr>
                <a:srgbClr val="FFFFFF"/>
              </a:buClr>
            </a:pPr>
            <a:endParaRPr lang="en-US">
              <a:latin typeface="Consolas"/>
            </a:endParaRPr>
          </a:p>
          <a:p>
            <a:pPr>
              <a:buClr>
                <a:srgbClr val="FFFFFF"/>
              </a:buClr>
            </a:pPr>
            <a:endParaRPr lang="en-US">
              <a:latin typeface="Consolas"/>
            </a:endParaRPr>
          </a:p>
          <a:p>
            <a:pPr>
              <a:buClr>
                <a:srgbClr val="FFFFFF"/>
              </a:buClr>
            </a:pPr>
            <a:endParaRPr lang="en-US">
              <a:latin typeface="Consolas"/>
            </a:endParaRPr>
          </a:p>
        </p:txBody>
      </p:sp>
      <p:pic>
        <p:nvPicPr>
          <p:cNvPr id="4" name="Picture 4" descr="Text&#10;&#10;Description automatically generated">
            <a:extLst>
              <a:ext uri="{FF2B5EF4-FFF2-40B4-BE49-F238E27FC236}">
                <a16:creationId xmlns:a16="http://schemas.microsoft.com/office/drawing/2014/main" id="{90C478DB-5220-4400-938E-5493BF6372E3}"/>
              </a:ext>
            </a:extLst>
          </p:cNvPr>
          <p:cNvPicPr>
            <a:picLocks noChangeAspect="1"/>
          </p:cNvPicPr>
          <p:nvPr/>
        </p:nvPicPr>
        <p:blipFill>
          <a:blip r:embed="rId2"/>
          <a:stretch>
            <a:fillRect/>
          </a:stretch>
        </p:blipFill>
        <p:spPr>
          <a:xfrm>
            <a:off x="770626" y="3746938"/>
            <a:ext cx="6064369" cy="3044726"/>
          </a:xfrm>
          <a:prstGeom prst="rect">
            <a:avLst/>
          </a:prstGeom>
        </p:spPr>
      </p:pic>
      <p:sp>
        <p:nvSpPr>
          <p:cNvPr id="5" name="TextBox 4">
            <a:extLst>
              <a:ext uri="{FF2B5EF4-FFF2-40B4-BE49-F238E27FC236}">
                <a16:creationId xmlns:a16="http://schemas.microsoft.com/office/drawing/2014/main" id="{77B16D12-4B36-42B4-9180-C023F4287D43}"/>
              </a:ext>
            </a:extLst>
          </p:cNvPr>
          <p:cNvSpPr txBox="1"/>
          <p:nvPr/>
        </p:nvSpPr>
        <p:spPr>
          <a:xfrm>
            <a:off x="368060" y="411192"/>
            <a:ext cx="698452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urw-din"/>
              </a:rPr>
              <a:t>Variables outputs a value from the context, which is a </a:t>
            </a:r>
            <a:r>
              <a:rPr lang="en-US" err="1">
                <a:latin typeface="urw-din"/>
              </a:rPr>
              <a:t>dict</a:t>
            </a:r>
            <a:r>
              <a:rPr lang="en-US">
                <a:latin typeface="urw-din"/>
              </a:rPr>
              <a:t>-like object mapping keys to values. </a:t>
            </a:r>
          </a:p>
          <a:p>
            <a:endParaRPr lang="en-US">
              <a:latin typeface="urw-din"/>
            </a:endParaRPr>
          </a:p>
        </p:txBody>
      </p:sp>
      <p:pic>
        <p:nvPicPr>
          <p:cNvPr id="6" name="Picture 6" descr="Text&#10;&#10;Description automatically generated">
            <a:extLst>
              <a:ext uri="{FF2B5EF4-FFF2-40B4-BE49-F238E27FC236}">
                <a16:creationId xmlns:a16="http://schemas.microsoft.com/office/drawing/2014/main" id="{280038BB-A19B-4BE9-BE53-502EA7AEF69A}"/>
              </a:ext>
            </a:extLst>
          </p:cNvPr>
          <p:cNvPicPr>
            <a:picLocks noChangeAspect="1"/>
          </p:cNvPicPr>
          <p:nvPr/>
        </p:nvPicPr>
        <p:blipFill>
          <a:blip r:embed="rId3"/>
          <a:stretch>
            <a:fillRect/>
          </a:stretch>
        </p:blipFill>
        <p:spPr>
          <a:xfrm>
            <a:off x="368060" y="982607"/>
            <a:ext cx="6553199" cy="1327201"/>
          </a:xfrm>
          <a:prstGeom prst="rect">
            <a:avLst/>
          </a:prstGeom>
        </p:spPr>
      </p:pic>
    </p:spTree>
    <p:extLst>
      <p:ext uri="{BB962C8B-B14F-4D97-AF65-F5344CB8AC3E}">
        <p14:creationId xmlns:p14="http://schemas.microsoft.com/office/powerpoint/2010/main" val="21086714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AA8D-105C-43F2-B26E-70D3B7ACC96C}"/>
              </a:ext>
            </a:extLst>
          </p:cNvPr>
          <p:cNvSpPr>
            <a:spLocks noGrp="1"/>
          </p:cNvSpPr>
          <p:nvPr>
            <p:ph type="title"/>
          </p:nvPr>
        </p:nvSpPr>
        <p:spPr/>
        <p:txBody>
          <a:bodyPr/>
          <a:lstStyle/>
          <a:p>
            <a:endParaRPr lang="en-US"/>
          </a:p>
        </p:txBody>
      </p:sp>
      <p:pic>
        <p:nvPicPr>
          <p:cNvPr id="4" name="Picture 4" descr="Graphical user interface, text&#10;&#10;Description automatically generated">
            <a:extLst>
              <a:ext uri="{FF2B5EF4-FFF2-40B4-BE49-F238E27FC236}">
                <a16:creationId xmlns:a16="http://schemas.microsoft.com/office/drawing/2014/main" id="{F53F7807-1D6A-4747-AB6A-C910A5FA2896}"/>
              </a:ext>
            </a:extLst>
          </p:cNvPr>
          <p:cNvPicPr>
            <a:picLocks noGrp="1" noChangeAspect="1"/>
          </p:cNvPicPr>
          <p:nvPr>
            <p:ph idx="1"/>
          </p:nvPr>
        </p:nvPicPr>
        <p:blipFill>
          <a:blip r:embed="rId2"/>
          <a:stretch>
            <a:fillRect/>
          </a:stretch>
        </p:blipFill>
        <p:spPr>
          <a:xfrm>
            <a:off x="258318" y="517427"/>
            <a:ext cx="8529598" cy="6078906"/>
          </a:xfrm>
        </p:spPr>
      </p:pic>
    </p:spTree>
    <p:extLst>
      <p:ext uri="{BB962C8B-B14F-4D97-AF65-F5344CB8AC3E}">
        <p14:creationId xmlns:p14="http://schemas.microsoft.com/office/powerpoint/2010/main" val="741223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Calibri Light"/>
              </a:rPr>
              <a:t>Django Features</a:t>
            </a:r>
            <a:endParaRPr lang="en-US"/>
          </a:p>
        </p:txBody>
      </p:sp>
      <p:pic>
        <p:nvPicPr>
          <p:cNvPr id="4" name="Picture 4" descr="Diagram&#10;&#10;Description automatically generated">
            <a:extLst>
              <a:ext uri="{FF2B5EF4-FFF2-40B4-BE49-F238E27FC236}">
                <a16:creationId xmlns:a16="http://schemas.microsoft.com/office/drawing/2014/main" id="{4B982184-1974-49AD-AC82-9423B6556009}"/>
              </a:ext>
            </a:extLst>
          </p:cNvPr>
          <p:cNvPicPr>
            <a:picLocks noGrp="1" noChangeAspect="1"/>
          </p:cNvPicPr>
          <p:nvPr>
            <p:ph idx="1"/>
          </p:nvPr>
        </p:nvPicPr>
        <p:blipFill>
          <a:blip r:embed="rId2"/>
          <a:stretch>
            <a:fillRect/>
          </a:stretch>
        </p:blipFill>
        <p:spPr>
          <a:xfrm>
            <a:off x="859347" y="2142068"/>
            <a:ext cx="6968106" cy="3649133"/>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8173-C538-4031-A3E4-0DBAD7511993}"/>
              </a:ext>
            </a:extLst>
          </p:cNvPr>
          <p:cNvSpPr>
            <a:spLocks noGrp="1"/>
          </p:cNvSpPr>
          <p:nvPr>
            <p:ph type="title"/>
          </p:nvPr>
        </p:nvSpPr>
        <p:spPr/>
        <p:txBody>
          <a:bodyPr/>
          <a:lstStyle/>
          <a:p>
            <a:endParaRPr lang="en-US"/>
          </a:p>
        </p:txBody>
      </p:sp>
      <p:pic>
        <p:nvPicPr>
          <p:cNvPr id="4" name="Picture 4" descr="Text&#10;&#10;Description automatically generated">
            <a:extLst>
              <a:ext uri="{FF2B5EF4-FFF2-40B4-BE49-F238E27FC236}">
                <a16:creationId xmlns:a16="http://schemas.microsoft.com/office/drawing/2014/main" id="{5A542BD3-4FA1-4F98-B664-23F1CF67A9E0}"/>
              </a:ext>
            </a:extLst>
          </p:cNvPr>
          <p:cNvPicPr>
            <a:picLocks noGrp="1" noChangeAspect="1"/>
          </p:cNvPicPr>
          <p:nvPr>
            <p:ph idx="1"/>
          </p:nvPr>
        </p:nvPicPr>
        <p:blipFill>
          <a:blip r:embed="rId2"/>
          <a:stretch>
            <a:fillRect/>
          </a:stretch>
        </p:blipFill>
        <p:spPr>
          <a:xfrm>
            <a:off x="503747" y="873346"/>
            <a:ext cx="8182513" cy="5381444"/>
          </a:xfrm>
        </p:spPr>
      </p:pic>
    </p:spTree>
    <p:extLst>
      <p:ext uri="{BB962C8B-B14F-4D97-AF65-F5344CB8AC3E}">
        <p14:creationId xmlns:p14="http://schemas.microsoft.com/office/powerpoint/2010/main" val="2330821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157B-80EA-4375-A83D-799C56124065}"/>
              </a:ext>
            </a:extLst>
          </p:cNvPr>
          <p:cNvSpPr>
            <a:spLocks noGrp="1"/>
          </p:cNvSpPr>
          <p:nvPr>
            <p:ph type="title"/>
          </p:nvPr>
        </p:nvSpPr>
        <p:spPr/>
        <p:txBody>
          <a:bodyPr/>
          <a:lstStyle/>
          <a:p>
            <a:r>
              <a:rPr lang="en-US"/>
              <a:t>Advantages of Django</a:t>
            </a:r>
          </a:p>
          <a:p>
            <a:endParaRPr lang="en-US">
              <a:cs typeface="Calibri Light"/>
            </a:endParaRPr>
          </a:p>
        </p:txBody>
      </p:sp>
      <p:sp>
        <p:nvSpPr>
          <p:cNvPr id="3" name="Content Placeholder 2">
            <a:extLst>
              <a:ext uri="{FF2B5EF4-FFF2-40B4-BE49-F238E27FC236}">
                <a16:creationId xmlns:a16="http://schemas.microsoft.com/office/drawing/2014/main" id="{8C7C3723-9E28-4E8D-A028-CDD35A909E35}"/>
              </a:ext>
            </a:extLst>
          </p:cNvPr>
          <p:cNvSpPr>
            <a:spLocks noGrp="1"/>
          </p:cNvSpPr>
          <p:nvPr>
            <p:ph idx="1"/>
          </p:nvPr>
        </p:nvSpPr>
        <p:spPr>
          <a:xfrm>
            <a:off x="457200" y="1653238"/>
            <a:ext cx="7772400" cy="4914339"/>
          </a:xfrm>
        </p:spPr>
        <p:txBody>
          <a:bodyPr>
            <a:normAutofit/>
          </a:bodyPr>
          <a:lstStyle/>
          <a:p>
            <a:pPr algn="just"/>
            <a:r>
              <a:rPr lang="en-US" b="1">
                <a:ea typeface="+mn-lt"/>
                <a:cs typeface="+mn-lt"/>
              </a:rPr>
              <a:t>Object-Relational Mapping (ORM) Support</a:t>
            </a:r>
            <a:r>
              <a:rPr lang="en-US">
                <a:ea typeface="+mn-lt"/>
                <a:cs typeface="+mn-lt"/>
              </a:rPr>
              <a:t> − Django provides a bridge between the data model and the database engine, and supports a large set of database systems including MySQL, Oracle, Postgres, etc. Django also supports NoSQL database through Django-nonrel fork. For now, the only NoSQL databases supported are MongoDB and google app engine.</a:t>
            </a:r>
            <a:endParaRPr lang="en-US">
              <a:cs typeface="Calibri" panose="020F0502020204030204"/>
            </a:endParaRPr>
          </a:p>
          <a:p>
            <a:pPr algn="just">
              <a:buClr>
                <a:srgbClr val="FFFFFF"/>
              </a:buClr>
            </a:pPr>
            <a:r>
              <a:rPr lang="en-US" b="1">
                <a:ea typeface="+mn-lt"/>
                <a:cs typeface="+mn-lt"/>
              </a:rPr>
              <a:t>Multilingual Support</a:t>
            </a:r>
            <a:r>
              <a:rPr lang="en-US">
                <a:ea typeface="+mn-lt"/>
                <a:cs typeface="+mn-lt"/>
              </a:rPr>
              <a:t> − Django supports multilingual websites through its built-in internationalization system. So you can develop your website, which would support multiple languages.</a:t>
            </a:r>
            <a:endParaRPr lang="en-US"/>
          </a:p>
          <a:p>
            <a:pPr algn="just">
              <a:buClr>
                <a:srgbClr val="FFFFFF"/>
              </a:buClr>
            </a:pPr>
            <a:r>
              <a:rPr lang="en-US" b="1">
                <a:ea typeface="+mn-lt"/>
                <a:cs typeface="+mn-lt"/>
              </a:rPr>
              <a:t>Framework Support</a:t>
            </a:r>
            <a:r>
              <a:rPr lang="en-US">
                <a:ea typeface="+mn-lt"/>
                <a:cs typeface="+mn-lt"/>
              </a:rPr>
              <a:t> − Django has built-in support for Ajax, RSS, Caching and various other frameworks.</a:t>
            </a:r>
            <a:endParaRPr lang="en-US"/>
          </a:p>
          <a:p>
            <a:pPr algn="just">
              <a:buClr>
                <a:srgbClr val="FFFFFF"/>
              </a:buClr>
            </a:pPr>
            <a:r>
              <a:rPr lang="en-US" b="1">
                <a:ea typeface="+mn-lt"/>
                <a:cs typeface="+mn-lt"/>
              </a:rPr>
              <a:t>Administration GUI</a:t>
            </a:r>
            <a:r>
              <a:rPr lang="en-US">
                <a:ea typeface="+mn-lt"/>
                <a:cs typeface="+mn-lt"/>
              </a:rPr>
              <a:t> − Django provides a nice ready-to-use user interface for administrative activities.</a:t>
            </a:r>
            <a:endParaRPr lang="en-US"/>
          </a:p>
          <a:p>
            <a:pPr algn="just">
              <a:buClr>
                <a:srgbClr val="FFFFFF"/>
              </a:buClr>
            </a:pPr>
            <a:r>
              <a:rPr lang="en-US" b="1">
                <a:ea typeface="+mn-lt"/>
                <a:cs typeface="+mn-lt"/>
              </a:rPr>
              <a:t>Development Environment</a:t>
            </a:r>
            <a:r>
              <a:rPr lang="en-US">
                <a:ea typeface="+mn-lt"/>
                <a:cs typeface="+mn-lt"/>
              </a:rPr>
              <a:t> − Django comes with a lightweight web server to facilitate end-to-end application development and testing.</a:t>
            </a:r>
            <a:endParaRPr lang="en-US"/>
          </a:p>
          <a:p>
            <a:pPr>
              <a:buClr>
                <a:srgbClr val="FFFFFF"/>
              </a:buClr>
            </a:pPr>
            <a:endParaRPr lang="en-US">
              <a:cs typeface="Calibri"/>
            </a:endParaRPr>
          </a:p>
        </p:txBody>
      </p:sp>
    </p:spTree>
    <p:extLst>
      <p:ext uri="{BB962C8B-B14F-4D97-AF65-F5344CB8AC3E}">
        <p14:creationId xmlns:p14="http://schemas.microsoft.com/office/powerpoint/2010/main" val="24155908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Disadvantages of using Django</a:t>
            </a:r>
            <a:endParaRPr lang="en-US"/>
          </a:p>
          <a:p>
            <a:endParaRPr lang="en-US">
              <a:cs typeface="Calibri Light"/>
            </a:endParaRPr>
          </a:p>
        </p:txBody>
      </p:sp>
      <p:sp>
        <p:nvSpPr>
          <p:cNvPr id="6" name="Content Placeholder 5">
            <a:extLst>
              <a:ext uri="{FF2B5EF4-FFF2-40B4-BE49-F238E27FC236}">
                <a16:creationId xmlns:a16="http://schemas.microsoft.com/office/drawing/2014/main" id="{886CD75A-99CD-496A-B0E8-8EEA68D9BC0A}"/>
              </a:ext>
            </a:extLst>
          </p:cNvPr>
          <p:cNvSpPr>
            <a:spLocks noGrp="1"/>
          </p:cNvSpPr>
          <p:nvPr>
            <p:ph idx="1"/>
          </p:nvPr>
        </p:nvSpPr>
        <p:spPr/>
        <p:txBody>
          <a:bodyPr/>
          <a:lstStyle/>
          <a:p>
            <a:r>
              <a:rPr lang="en-US">
                <a:ea typeface="+mn-lt"/>
                <a:cs typeface="+mn-lt"/>
              </a:rPr>
              <a:t>A process cannot handle multiple requests simultaneously.</a:t>
            </a:r>
            <a:endParaRPr lang="en-US">
              <a:cs typeface="Calibri" panose="020F0502020204030204"/>
            </a:endParaRPr>
          </a:p>
          <a:p>
            <a:pPr>
              <a:buClr>
                <a:srgbClr val="FFFFFF"/>
              </a:buClr>
            </a:pPr>
            <a:r>
              <a:rPr lang="en-US">
                <a:ea typeface="+mn-lt"/>
                <a:cs typeface="+mn-lt"/>
              </a:rPr>
              <a:t>Django is a very much monolithic tool.</a:t>
            </a:r>
            <a:endParaRPr lang="en-US"/>
          </a:p>
          <a:p>
            <a:pPr>
              <a:buClr>
                <a:srgbClr val="FFFFFF"/>
              </a:buClr>
            </a:pPr>
            <a:r>
              <a:rPr lang="en-US">
                <a:ea typeface="+mn-lt"/>
                <a:cs typeface="+mn-lt"/>
              </a:rPr>
              <a:t>Components get deployed together which can create confusion.</a:t>
            </a:r>
            <a:endParaRPr lang="en-US"/>
          </a:p>
          <a:p>
            <a:pPr>
              <a:buClr>
                <a:srgbClr val="FFFFFF"/>
              </a:buClr>
            </a:pPr>
            <a:r>
              <a:rPr lang="en-US">
                <a:ea typeface="+mn-lt"/>
                <a:cs typeface="+mn-lt"/>
              </a:rPr>
              <a:t>Knowledge of full system needed to work on Django</a:t>
            </a:r>
            <a:endParaRPr lang="en-US"/>
          </a:p>
          <a:p>
            <a:pPr>
              <a:buClr>
                <a:srgbClr val="FFFFFF"/>
              </a:buClr>
            </a:pPr>
            <a:r>
              <a:rPr lang="en-US">
                <a:ea typeface="+mn-lt"/>
                <a:cs typeface="+mn-lt"/>
              </a:rPr>
              <a:t>Makes web application components tightly-coupled</a:t>
            </a:r>
            <a:endParaRPr lang="en-US"/>
          </a:p>
          <a:p>
            <a:pPr>
              <a:buClr>
                <a:srgbClr val="FFFFFF"/>
              </a:buClr>
            </a:pPr>
            <a:r>
              <a:rPr lang="en-US">
                <a:ea typeface="+mn-lt"/>
                <a:cs typeface="+mn-lt"/>
              </a:rPr>
              <a:t>You need to do lengthy programming for minor tasks</a:t>
            </a:r>
            <a:endParaRPr lang="en-US"/>
          </a:p>
          <a:p>
            <a:pPr>
              <a:buClr>
                <a:srgbClr val="FFFFFF"/>
              </a:buClr>
            </a:pPr>
            <a:endParaRPr lang="en-US">
              <a:cs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4466" y="408676"/>
            <a:ext cx="5856105" cy="824593"/>
          </a:xfrm>
        </p:spPr>
        <p:txBody>
          <a:bodyPr anchor="b">
            <a:normAutofit fontScale="90000"/>
          </a:bodyPr>
          <a:lstStyle/>
          <a:p>
            <a:endParaRPr lang="en-US" sz="3000"/>
          </a:p>
          <a:p>
            <a:r>
              <a:rPr lang="en-US" b="1"/>
              <a:t>Components of Django</a:t>
            </a:r>
            <a:endParaRPr lang="en-US"/>
          </a:p>
          <a:p>
            <a:endParaRPr lang="en-US">
              <a:cs typeface="Calibri Light"/>
            </a:endParaRPr>
          </a:p>
        </p:txBody>
      </p:sp>
      <p:sp>
        <p:nvSpPr>
          <p:cNvPr id="3" name="Content Placeholder 2"/>
          <p:cNvSpPr>
            <a:spLocks noGrp="1"/>
          </p:cNvSpPr>
          <p:nvPr>
            <p:ph idx="1"/>
          </p:nvPr>
        </p:nvSpPr>
        <p:spPr>
          <a:xfrm>
            <a:off x="278202" y="997310"/>
            <a:ext cx="8329010" cy="5353529"/>
          </a:xfrm>
        </p:spPr>
        <p:txBody>
          <a:bodyPr anchor="t">
            <a:normAutofit fontScale="85000" lnSpcReduction="20000"/>
          </a:bodyPr>
          <a:lstStyle/>
          <a:p>
            <a:pPr marL="0" indent="0">
              <a:buNone/>
            </a:pPr>
            <a:r>
              <a:rPr lang="en-US" b="1"/>
              <a:t>Form:</a:t>
            </a:r>
            <a:endParaRPr lang="en-US">
              <a:cs typeface="Calibri" panose="020F0502020204030204"/>
            </a:endParaRPr>
          </a:p>
          <a:p>
            <a:pPr>
              <a:buClr>
                <a:srgbClr val="FFFFFF"/>
              </a:buClr>
            </a:pPr>
            <a:r>
              <a:rPr lang="en-US">
                <a:ea typeface="+mn-lt"/>
                <a:cs typeface="+mn-lt"/>
              </a:rPr>
              <a:t>Django has a powerful form library which handles rendering forms as HTML. The library helps in validating submitted data and converting it to Python types.</a:t>
            </a:r>
            <a:endParaRPr lang="en-US"/>
          </a:p>
          <a:p>
            <a:pPr marL="0" indent="0">
              <a:buClr>
                <a:srgbClr val="FFFFFF"/>
              </a:buClr>
              <a:buNone/>
            </a:pPr>
            <a:r>
              <a:rPr lang="en-US" b="1"/>
              <a:t>Authentication:</a:t>
            </a:r>
            <a:endParaRPr lang="en-US">
              <a:cs typeface="Calibri" panose="020F0502020204030204"/>
            </a:endParaRPr>
          </a:p>
          <a:p>
            <a:pPr>
              <a:buClr>
                <a:srgbClr val="FFFFFF"/>
              </a:buClr>
            </a:pPr>
            <a:r>
              <a:rPr lang="en-US">
                <a:ea typeface="+mn-lt"/>
                <a:cs typeface="+mn-lt"/>
              </a:rPr>
              <a:t>It handles user accounts, groups, cookie-based user sessions, etc.</a:t>
            </a:r>
            <a:endParaRPr lang="en-US"/>
          </a:p>
          <a:p>
            <a:pPr marL="0" indent="0">
              <a:buClr>
                <a:srgbClr val="FFFFFF"/>
              </a:buClr>
              <a:buNone/>
            </a:pPr>
            <a:r>
              <a:rPr lang="en-US" b="1"/>
              <a:t>Admin:</a:t>
            </a:r>
            <a:endParaRPr lang="en-US">
              <a:cs typeface="Calibri" panose="020F0502020204030204"/>
            </a:endParaRPr>
          </a:p>
          <a:p>
            <a:pPr>
              <a:buClr>
                <a:srgbClr val="FFFFFF"/>
              </a:buClr>
            </a:pPr>
            <a:r>
              <a:rPr lang="en-US">
                <a:ea typeface="+mn-lt"/>
                <a:cs typeface="+mn-lt"/>
              </a:rPr>
              <a:t>It reads metadata in your models to provide a robust interface which can be used to manage content on your site.</a:t>
            </a:r>
            <a:endParaRPr lang="en-US"/>
          </a:p>
          <a:p>
            <a:pPr marL="0" indent="0">
              <a:buClr>
                <a:srgbClr val="FFFFFF"/>
              </a:buClr>
              <a:buNone/>
            </a:pPr>
            <a:r>
              <a:rPr lang="en-US" b="1"/>
              <a:t>Internationalization:</a:t>
            </a:r>
            <a:endParaRPr lang="en-US">
              <a:cs typeface="Calibri" panose="020F0502020204030204"/>
            </a:endParaRPr>
          </a:p>
          <a:p>
            <a:pPr>
              <a:buClr>
                <a:srgbClr val="FFFFFF"/>
              </a:buClr>
            </a:pPr>
            <a:r>
              <a:rPr lang="en-US">
                <a:ea typeface="+mn-lt"/>
                <a:cs typeface="+mn-lt"/>
              </a:rPr>
              <a:t>Django provides support for translating text into various languages, locale-specific formatting of dates, times, numbers, and timezones.</a:t>
            </a:r>
            <a:endParaRPr lang="en-US"/>
          </a:p>
          <a:p>
            <a:pPr marL="0" indent="0">
              <a:buClr>
                <a:srgbClr val="FFFFFF"/>
              </a:buClr>
              <a:buNone/>
            </a:pPr>
            <a:r>
              <a:rPr lang="en-US" b="1"/>
              <a:t>Security:</a:t>
            </a:r>
            <a:endParaRPr lang="en-US">
              <a:cs typeface="Calibri" panose="020F0502020204030204"/>
            </a:endParaRPr>
          </a:p>
          <a:p>
            <a:pPr>
              <a:buClr>
                <a:srgbClr val="FFFFFF"/>
              </a:buClr>
            </a:pPr>
            <a:r>
              <a:rPr lang="en-US">
                <a:ea typeface="+mn-lt"/>
                <a:cs typeface="+mn-lt"/>
              </a:rPr>
              <a:t>Django provides safeguard against the following attacks:</a:t>
            </a:r>
            <a:endParaRPr lang="en-US"/>
          </a:p>
          <a:p>
            <a:pPr>
              <a:buClr>
                <a:srgbClr val="FFFFFF"/>
              </a:buClr>
            </a:pPr>
            <a:r>
              <a:rPr lang="en-US">
                <a:ea typeface="+mn-lt"/>
                <a:cs typeface="+mn-lt"/>
              </a:rPr>
              <a:t>Cross-Site Request Forgery (CSRF)</a:t>
            </a:r>
            <a:endParaRPr lang="en-US"/>
          </a:p>
          <a:p>
            <a:pPr>
              <a:buClr>
                <a:srgbClr val="FFFFFF"/>
              </a:buClr>
            </a:pPr>
            <a:r>
              <a:rPr lang="en-US">
                <a:ea typeface="+mn-lt"/>
                <a:cs typeface="+mn-lt"/>
              </a:rPr>
              <a:t>Cross-site scripting</a:t>
            </a:r>
            <a:endParaRPr lang="en-US"/>
          </a:p>
          <a:p>
            <a:pPr>
              <a:buClr>
                <a:srgbClr val="FFFFFF"/>
              </a:buClr>
            </a:pPr>
            <a:r>
              <a:rPr lang="en-US">
                <a:ea typeface="+mn-lt"/>
                <a:cs typeface="+mn-lt"/>
              </a:rPr>
              <a:t>SQL injection</a:t>
            </a:r>
            <a:endParaRPr lang="en-US"/>
          </a:p>
          <a:p>
            <a:pPr>
              <a:buClr>
                <a:srgbClr val="FFFFFF"/>
              </a:buClr>
            </a:pPr>
            <a:r>
              <a:rPr lang="en-US">
                <a:ea typeface="+mn-lt"/>
                <a:cs typeface="+mn-lt"/>
              </a:rPr>
              <a:t>Clickjacking</a:t>
            </a:r>
            <a:endParaRPr lang="en-US"/>
          </a:p>
          <a:p>
            <a:pPr>
              <a:buClr>
                <a:srgbClr val="FFFFFF"/>
              </a:buClr>
            </a:pPr>
            <a:r>
              <a:rPr lang="en-US">
                <a:ea typeface="+mn-lt"/>
                <a:cs typeface="+mn-lt"/>
              </a:rPr>
              <a:t>Remote code execution</a:t>
            </a:r>
            <a:endParaRPr lang="en-US"/>
          </a:p>
          <a:p>
            <a:pPr>
              <a:buClr>
                <a:srgbClr val="FFFFFF"/>
              </a:buClr>
            </a:pPr>
            <a:endParaRPr lang="en-US">
              <a:cs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3" name="Picture 72">
            <a:extLst>
              <a:ext uri="{FF2B5EF4-FFF2-40B4-BE49-F238E27FC236}">
                <a16:creationId xmlns:a16="http://schemas.microsoft.com/office/drawing/2014/main" id="{83543A10-04EE-49E0-A9DE-22E1FAB9AED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1618" cy="6856214"/>
          </a:xfrm>
          <a:prstGeom prst="rect">
            <a:avLst/>
          </a:prstGeom>
        </p:spPr>
      </p:pic>
      <p:sp>
        <p:nvSpPr>
          <p:cNvPr id="2" name="Title 1"/>
          <p:cNvSpPr>
            <a:spLocks noGrp="1"/>
          </p:cNvSpPr>
          <p:nvPr>
            <p:ph type="title"/>
          </p:nvPr>
        </p:nvSpPr>
        <p:spPr>
          <a:xfrm>
            <a:off x="774699" y="4534958"/>
            <a:ext cx="7595394" cy="931340"/>
          </a:xfrm>
        </p:spPr>
        <p:txBody>
          <a:bodyPr vert="horz" lIns="91440" tIns="45720" rIns="91440" bIns="45720" rtlCol="0" anchor="b">
            <a:normAutofit/>
          </a:bodyPr>
          <a:lstStyle/>
          <a:p>
            <a:pPr algn="r"/>
            <a:r>
              <a:rPr lang="en-US" sz="3500"/>
              <a:t>Databases supported by Django</a:t>
            </a:r>
          </a:p>
        </p:txBody>
      </p:sp>
      <p:sp>
        <p:nvSpPr>
          <p:cNvPr id="75" name="Rounded Rectangle 17">
            <a:extLst>
              <a:ext uri="{FF2B5EF4-FFF2-40B4-BE49-F238E27FC236}">
                <a16:creationId xmlns:a16="http://schemas.microsoft.com/office/drawing/2014/main" id="{794E1B91-11E9-4248-AF26-D63C8B83A6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14085"/>
            <a:ext cx="4666741"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602" name="Picture 2"/>
          <p:cNvPicPr>
            <a:picLocks noChangeAspect="1" noChangeArrowheads="1"/>
          </p:cNvPicPr>
          <p:nvPr/>
        </p:nvPicPr>
        <p:blipFill>
          <a:blip r:embed="rId4"/>
          <a:stretch>
            <a:fillRect/>
          </a:stretch>
        </p:blipFill>
        <p:spPr bwMode="auto">
          <a:xfrm>
            <a:off x="771524" y="1136789"/>
            <a:ext cx="4498975" cy="2755622"/>
          </a:xfrm>
          <a:prstGeom prst="roundRect">
            <a:avLst>
              <a:gd name="adj" fmla="val 3441"/>
            </a:avLst>
          </a:prstGeom>
          <a:solidFill>
            <a:srgbClr val="FFFFFF">
              <a:shade val="85000"/>
            </a:srgbClr>
          </a:solidFill>
          <a:ln w="50800" cap="sq" cmpd="dbl">
            <a:noFill/>
            <a:miter lim="800000"/>
          </a:ln>
          <a:effectLst/>
        </p:spPr>
      </p:pic>
      <p:sp>
        <p:nvSpPr>
          <p:cNvPr id="77" name="Rounded Rectangle 19">
            <a:extLst>
              <a:ext uri="{FF2B5EF4-FFF2-40B4-BE49-F238E27FC236}">
                <a16:creationId xmlns:a16="http://schemas.microsoft.com/office/drawing/2014/main" id="{F16E42A3-A876-4885-90F5-2C961A488B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5891" y="614085"/>
            <a:ext cx="2972308"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75978DF-3099-42A0-B321-4798E6BF74DE}"/>
              </a:ext>
            </a:extLst>
          </p:cNvPr>
          <p:cNvSpPr txBox="1"/>
          <p:nvPr/>
        </p:nvSpPr>
        <p:spPr>
          <a:xfrm>
            <a:off x="5672407" y="784105"/>
            <a:ext cx="2743200" cy="38215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1000"/>
              </a:spcAft>
            </a:pPr>
            <a:r>
              <a:rPr lang="en-US">
                <a:solidFill>
                  <a:schemeClr val="bg2"/>
                </a:solidFill>
              </a:rPr>
              <a:t>Django</a:t>
            </a:r>
            <a:r>
              <a:rPr lang="en-US">
                <a:solidFill>
                  <a:schemeClr val="bg2"/>
                </a:solidFill>
                <a:ea typeface="+mn-lt"/>
                <a:cs typeface="+mn-lt"/>
              </a:rPr>
              <a:t> is a Python-based web framework that allows you to quickly create efficient web applications. It is also called batteries included framework because Django provides built-in features for everything including Django Admin Interface, default database – SQLlite3, etc</a:t>
            </a:r>
            <a:endParaRPr lang="en-US">
              <a:solidFill>
                <a:schemeClr val="bg2"/>
              </a:solidFill>
            </a:endParaRPr>
          </a:p>
          <a:p>
            <a:pPr algn="l"/>
            <a:endParaRPr lang="en-US">
              <a:solidFill>
                <a:schemeClr val="bg2"/>
              </a:solidFill>
              <a:cs typeface="Calibri"/>
            </a:endParaRPr>
          </a:p>
        </p:txBody>
      </p:sp>
      <p:sp>
        <p:nvSpPr>
          <p:cNvPr id="6" name="Content Placeholder 5">
            <a:extLst>
              <a:ext uri="{FF2B5EF4-FFF2-40B4-BE49-F238E27FC236}">
                <a16:creationId xmlns:a16="http://schemas.microsoft.com/office/drawing/2014/main" id="{48249F29-15DC-45D6-A0EF-CE4072E7055A}"/>
              </a:ext>
            </a:extLst>
          </p:cNvPr>
          <p:cNvSpPr>
            <a:spLocks noGrp="1"/>
          </p:cNvSpPr>
          <p:nvPr>
            <p:ph idx="1"/>
          </p:nvPr>
        </p:nvSpPr>
        <p:spPr>
          <a:xfrm>
            <a:off x="442823" y="-560875"/>
            <a:ext cx="7772400" cy="3649133"/>
          </a:xfrm>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2E162-CF33-4494-8764-42D810FAD0B9}"/>
              </a:ext>
            </a:extLst>
          </p:cNvPr>
          <p:cNvSpPr>
            <a:spLocks noGrp="1"/>
          </p:cNvSpPr>
          <p:nvPr>
            <p:ph type="title"/>
          </p:nvPr>
        </p:nvSpPr>
        <p:spPr>
          <a:xfrm>
            <a:off x="69011" y="-195531"/>
            <a:ext cx="7772400" cy="1456267"/>
          </a:xfrm>
        </p:spPr>
        <p:txBody>
          <a:bodyPr/>
          <a:lstStyle/>
          <a:p>
            <a:r>
              <a:rPr lang="en-US">
                <a:cs typeface="Calibri Light"/>
              </a:rPr>
              <a:t>Django database connectivity</a:t>
            </a:r>
            <a:endParaRPr lang="en-US"/>
          </a:p>
        </p:txBody>
      </p:sp>
      <p:sp>
        <p:nvSpPr>
          <p:cNvPr id="3" name="Content Placeholder 2">
            <a:extLst>
              <a:ext uri="{FF2B5EF4-FFF2-40B4-BE49-F238E27FC236}">
                <a16:creationId xmlns:a16="http://schemas.microsoft.com/office/drawing/2014/main" id="{E51A8CBA-4D9A-4309-9F26-7FA5F8943690}"/>
              </a:ext>
            </a:extLst>
          </p:cNvPr>
          <p:cNvSpPr>
            <a:spLocks noGrp="1"/>
          </p:cNvSpPr>
          <p:nvPr>
            <p:ph idx="1"/>
          </p:nvPr>
        </p:nvSpPr>
        <p:spPr>
          <a:xfrm>
            <a:off x="69011" y="1710747"/>
            <a:ext cx="9540814" cy="5633207"/>
          </a:xfrm>
        </p:spPr>
        <p:txBody>
          <a:bodyPr>
            <a:normAutofit/>
          </a:bodyPr>
          <a:lstStyle/>
          <a:p>
            <a:r>
              <a:rPr lang="en-US">
                <a:cs typeface="Calibri"/>
              </a:rPr>
              <a:t>By default Sqllite was present in django.</a:t>
            </a:r>
          </a:p>
          <a:p>
            <a:pPr>
              <a:buClr>
                <a:srgbClr val="FFFFFF"/>
              </a:buClr>
            </a:pPr>
            <a:r>
              <a:rPr lang="en-US">
                <a:cs typeface="Calibri"/>
              </a:rPr>
              <a:t>If we wants to connect with mysql, first install mysqlclient.If phpmyadmin installed in system, no need to install mysql</a:t>
            </a:r>
          </a:p>
          <a:p>
            <a:pPr>
              <a:buClr>
                <a:srgbClr val="FFFFFF"/>
              </a:buClr>
            </a:pPr>
            <a:endParaRPr lang="en-US" dirty="0">
              <a:solidFill>
                <a:srgbClr val="FFFFFF"/>
              </a:solidFill>
              <a:cs typeface="Calibri"/>
            </a:endParaRPr>
          </a:p>
          <a:p>
            <a:pPr marL="1085850" lvl="1" indent="-342900">
              <a:buClr>
                <a:srgbClr val="FFFFFF"/>
              </a:buClr>
              <a:buAutoNum type="arabicPeriod"/>
            </a:pPr>
            <a:r>
              <a:rPr lang="en-US">
                <a:solidFill>
                  <a:srgbClr val="00B0F0"/>
                </a:solidFill>
                <a:ea typeface="+mn-lt"/>
                <a:cs typeface="+mn-lt"/>
              </a:rPr>
              <a:t>Pip install mysqlclient</a:t>
            </a:r>
          </a:p>
          <a:p>
            <a:pPr marL="1085850" lvl="1" indent="-342900">
              <a:buClr>
                <a:srgbClr val="FFFFFF"/>
              </a:buClr>
              <a:buAutoNum type="arabicPeriod"/>
            </a:pPr>
            <a:endParaRPr lang="en-US" dirty="0">
              <a:solidFill>
                <a:srgbClr val="00B0F0"/>
              </a:solidFill>
              <a:cs typeface="Calibri"/>
            </a:endParaRPr>
          </a:p>
          <a:p>
            <a:pPr marL="1085850" lvl="1" indent="-342900">
              <a:buClr>
                <a:srgbClr val="FFFFFF"/>
              </a:buClr>
              <a:buAutoNum type="arabicPeriod"/>
            </a:pPr>
            <a:r>
              <a:rPr lang="en-US">
                <a:solidFill>
                  <a:srgbClr val="00B0F0"/>
                </a:solidFill>
                <a:ea typeface="+mn-lt"/>
                <a:cs typeface="+mn-lt"/>
              </a:rPr>
              <a:t>DATABASES = {</a:t>
            </a:r>
            <a:r>
              <a:rPr lang="en-US" dirty="0">
                <a:solidFill>
                  <a:srgbClr val="00B0F0"/>
                </a:solidFill>
                <a:ea typeface="+mn-lt"/>
                <a:cs typeface="+mn-lt"/>
              </a:rPr>
              <a:t/>
            </a:r>
            <a:br>
              <a:rPr lang="en-US" dirty="0">
                <a:solidFill>
                  <a:srgbClr val="00B0F0"/>
                </a:solidFill>
                <a:ea typeface="+mn-lt"/>
                <a:cs typeface="+mn-lt"/>
              </a:rPr>
            </a:br>
            <a:r>
              <a:rPr lang="en-US">
                <a:solidFill>
                  <a:srgbClr val="00B0F0"/>
                </a:solidFill>
                <a:ea typeface="+mn-lt"/>
                <a:cs typeface="+mn-lt"/>
              </a:rPr>
              <a:t> 'default': {</a:t>
            </a:r>
            <a:r>
              <a:rPr lang="en-US" dirty="0">
                <a:solidFill>
                  <a:srgbClr val="00B0F0"/>
                </a:solidFill>
                <a:ea typeface="+mn-lt"/>
                <a:cs typeface="+mn-lt"/>
              </a:rPr>
              <a:t/>
            </a:r>
            <a:br>
              <a:rPr lang="en-US" dirty="0">
                <a:solidFill>
                  <a:srgbClr val="00B0F0"/>
                </a:solidFill>
                <a:ea typeface="+mn-lt"/>
                <a:cs typeface="+mn-lt"/>
              </a:rPr>
            </a:br>
            <a:r>
              <a:rPr lang="en-US">
                <a:solidFill>
                  <a:srgbClr val="00B0F0"/>
                </a:solidFill>
                <a:ea typeface="+mn-lt"/>
                <a:cs typeface="+mn-lt"/>
              </a:rPr>
              <a:t> 'ENGINE': 'django.db.backends.mysql',</a:t>
            </a:r>
            <a:r>
              <a:rPr lang="en-US" dirty="0">
                <a:solidFill>
                  <a:srgbClr val="00B0F0"/>
                </a:solidFill>
                <a:ea typeface="+mn-lt"/>
                <a:cs typeface="+mn-lt"/>
              </a:rPr>
              <a:t/>
            </a:r>
            <a:br>
              <a:rPr lang="en-US" dirty="0">
                <a:solidFill>
                  <a:srgbClr val="00B0F0"/>
                </a:solidFill>
                <a:ea typeface="+mn-lt"/>
                <a:cs typeface="+mn-lt"/>
              </a:rPr>
            </a:br>
            <a:r>
              <a:rPr lang="en-US">
                <a:solidFill>
                  <a:srgbClr val="00B0F0"/>
                </a:solidFill>
                <a:ea typeface="+mn-lt"/>
                <a:cs typeface="+mn-lt"/>
              </a:rPr>
              <a:t> 'NAME': 'djangodatabase',</a:t>
            </a:r>
            <a:r>
              <a:rPr lang="en-US" dirty="0">
                <a:solidFill>
                  <a:srgbClr val="00B0F0"/>
                </a:solidFill>
                <a:ea typeface="+mn-lt"/>
                <a:cs typeface="+mn-lt"/>
              </a:rPr>
              <a:t/>
            </a:r>
            <a:br>
              <a:rPr lang="en-US" dirty="0">
                <a:solidFill>
                  <a:srgbClr val="00B0F0"/>
                </a:solidFill>
                <a:ea typeface="+mn-lt"/>
                <a:cs typeface="+mn-lt"/>
              </a:rPr>
            </a:br>
            <a:r>
              <a:rPr lang="en-US">
                <a:solidFill>
                  <a:srgbClr val="00B0F0"/>
                </a:solidFill>
                <a:ea typeface="+mn-lt"/>
                <a:cs typeface="+mn-lt"/>
              </a:rPr>
              <a:t> 'USER': 'dbadmin',</a:t>
            </a:r>
            <a:r>
              <a:rPr lang="en-US" dirty="0">
                <a:solidFill>
                  <a:srgbClr val="00B0F0"/>
                </a:solidFill>
                <a:ea typeface="+mn-lt"/>
                <a:cs typeface="+mn-lt"/>
              </a:rPr>
              <a:t/>
            </a:r>
            <a:br>
              <a:rPr lang="en-US" dirty="0">
                <a:solidFill>
                  <a:srgbClr val="00B0F0"/>
                </a:solidFill>
                <a:ea typeface="+mn-lt"/>
                <a:cs typeface="+mn-lt"/>
              </a:rPr>
            </a:br>
            <a:r>
              <a:rPr lang="en-US">
                <a:solidFill>
                  <a:srgbClr val="00B0F0"/>
                </a:solidFill>
                <a:ea typeface="+mn-lt"/>
                <a:cs typeface="+mn-lt"/>
              </a:rPr>
              <a:t> 'PASSWORD': '12345',</a:t>
            </a:r>
            <a:r>
              <a:rPr lang="en-US" dirty="0">
                <a:solidFill>
                  <a:srgbClr val="00B0F0"/>
                </a:solidFill>
                <a:ea typeface="+mn-lt"/>
                <a:cs typeface="+mn-lt"/>
              </a:rPr>
              <a:t/>
            </a:r>
            <a:br>
              <a:rPr lang="en-US" dirty="0">
                <a:solidFill>
                  <a:srgbClr val="00B0F0"/>
                </a:solidFill>
                <a:ea typeface="+mn-lt"/>
                <a:cs typeface="+mn-lt"/>
              </a:rPr>
            </a:br>
            <a:r>
              <a:rPr lang="en-US">
                <a:solidFill>
                  <a:srgbClr val="00B0F0"/>
                </a:solidFill>
                <a:ea typeface="+mn-lt"/>
                <a:cs typeface="+mn-lt"/>
              </a:rPr>
              <a:t> 'HOST': 'localhost',</a:t>
            </a:r>
            <a:r>
              <a:rPr lang="en-US" dirty="0">
                <a:solidFill>
                  <a:srgbClr val="00B0F0"/>
                </a:solidFill>
                <a:ea typeface="+mn-lt"/>
                <a:cs typeface="+mn-lt"/>
              </a:rPr>
              <a:t/>
            </a:r>
            <a:br>
              <a:rPr lang="en-US" dirty="0">
                <a:solidFill>
                  <a:srgbClr val="00B0F0"/>
                </a:solidFill>
                <a:ea typeface="+mn-lt"/>
                <a:cs typeface="+mn-lt"/>
              </a:rPr>
            </a:br>
            <a:r>
              <a:rPr lang="en-US">
                <a:solidFill>
                  <a:srgbClr val="00B0F0"/>
                </a:solidFill>
                <a:ea typeface="+mn-lt"/>
                <a:cs typeface="+mn-lt"/>
              </a:rPr>
              <a:t> 'PORT': '3306',</a:t>
            </a:r>
            <a:r>
              <a:rPr lang="en-US" dirty="0">
                <a:solidFill>
                  <a:srgbClr val="00B0F0"/>
                </a:solidFill>
                <a:ea typeface="+mn-lt"/>
                <a:cs typeface="+mn-lt"/>
              </a:rPr>
              <a:t/>
            </a:r>
            <a:br>
              <a:rPr lang="en-US" dirty="0">
                <a:solidFill>
                  <a:srgbClr val="00B0F0"/>
                </a:solidFill>
                <a:ea typeface="+mn-lt"/>
                <a:cs typeface="+mn-lt"/>
              </a:rPr>
            </a:br>
            <a:r>
              <a:rPr lang="en-US">
                <a:solidFill>
                  <a:srgbClr val="00B0F0"/>
                </a:solidFill>
                <a:ea typeface="+mn-lt"/>
                <a:cs typeface="+mn-lt"/>
              </a:rPr>
              <a:t> }</a:t>
            </a:r>
            <a:r>
              <a:rPr lang="en-US" dirty="0">
                <a:solidFill>
                  <a:srgbClr val="00B0F0"/>
                </a:solidFill>
                <a:ea typeface="+mn-lt"/>
                <a:cs typeface="+mn-lt"/>
              </a:rPr>
              <a:t/>
            </a:r>
            <a:br>
              <a:rPr lang="en-US" dirty="0">
                <a:solidFill>
                  <a:srgbClr val="00B0F0"/>
                </a:solidFill>
                <a:ea typeface="+mn-lt"/>
                <a:cs typeface="+mn-lt"/>
              </a:rPr>
            </a:br>
            <a:r>
              <a:rPr lang="en-US">
                <a:solidFill>
                  <a:srgbClr val="00B0F0"/>
                </a:solidFill>
                <a:ea typeface="+mn-lt"/>
                <a:cs typeface="+mn-lt"/>
              </a:rPr>
              <a:t>}</a:t>
            </a:r>
            <a:endParaRPr lang="en-US" dirty="0">
              <a:solidFill>
                <a:srgbClr val="00B0F0"/>
              </a:solidFill>
              <a:cs typeface="Calibri"/>
            </a:endParaRPr>
          </a:p>
          <a:p>
            <a:pPr lvl="1" indent="0">
              <a:buClr>
                <a:srgbClr val="FFFFFF"/>
              </a:buClr>
              <a:buNone/>
            </a:pPr>
            <a:endParaRPr lang="en-US" dirty="0">
              <a:solidFill>
                <a:srgbClr val="00B0F0"/>
              </a:solidFill>
              <a:cs typeface="Calibri"/>
            </a:endParaRPr>
          </a:p>
          <a:p>
            <a:pPr lvl="1" indent="0">
              <a:buNone/>
            </a:pPr>
            <a:endParaRPr lang="en-US" dirty="0">
              <a:solidFill>
                <a:srgbClr val="00B0F0"/>
              </a:solidFill>
              <a:cs typeface="Calibri"/>
            </a:endParaRPr>
          </a:p>
          <a:p>
            <a:pPr marL="457200" lvl="1" indent="0">
              <a:buClr>
                <a:prstClr val="white"/>
              </a:buClr>
              <a:buNone/>
            </a:pPr>
            <a:endParaRPr lang="en-US" dirty="0">
              <a:solidFill>
                <a:srgbClr val="00B0F0"/>
              </a:solidFill>
              <a:cs typeface="Calibri"/>
            </a:endParaRPr>
          </a:p>
        </p:txBody>
      </p:sp>
      <p:pic>
        <p:nvPicPr>
          <p:cNvPr id="4" name="Picture 4" descr="A picture containing shape&#10;&#10;Description automatically generated">
            <a:extLst>
              <a:ext uri="{FF2B5EF4-FFF2-40B4-BE49-F238E27FC236}">
                <a16:creationId xmlns:a16="http://schemas.microsoft.com/office/drawing/2014/main" id="{E1EC8D0D-05ED-4A35-BBAA-6C3490CF8A77}"/>
              </a:ext>
            </a:extLst>
          </p:cNvPr>
          <p:cNvPicPr>
            <a:picLocks noChangeAspect="1"/>
          </p:cNvPicPr>
          <p:nvPr/>
        </p:nvPicPr>
        <p:blipFill>
          <a:blip r:embed="rId2"/>
          <a:stretch>
            <a:fillRect/>
          </a:stretch>
        </p:blipFill>
        <p:spPr>
          <a:xfrm>
            <a:off x="6564701" y="3897701"/>
            <a:ext cx="2283125" cy="2311880"/>
          </a:xfrm>
          <a:prstGeom prst="rect">
            <a:avLst/>
          </a:prstGeom>
        </p:spPr>
      </p:pic>
    </p:spTree>
    <p:extLst>
      <p:ext uri="{BB962C8B-B14F-4D97-AF65-F5344CB8AC3E}">
        <p14:creationId xmlns:p14="http://schemas.microsoft.com/office/powerpoint/2010/main" val="3963865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DDB4CD-F153-47D6-AB46-51732B7B8477}"/>
              </a:ext>
            </a:extLst>
          </p:cNvPr>
          <p:cNvSpPr>
            <a:spLocks noGrp="1"/>
          </p:cNvSpPr>
          <p:nvPr>
            <p:ph idx="1"/>
          </p:nvPr>
        </p:nvSpPr>
        <p:spPr>
          <a:xfrm>
            <a:off x="356558" y="488672"/>
            <a:ext cx="7772400" cy="5949509"/>
          </a:xfrm>
        </p:spPr>
        <p:txBody>
          <a:bodyPr>
            <a:normAutofit/>
          </a:bodyPr>
          <a:lstStyle/>
          <a:p>
            <a:pPr marL="342900" indent="-342900">
              <a:buAutoNum type="arabicPeriod"/>
            </a:pPr>
            <a:endParaRPr lang="en-US" dirty="0">
              <a:solidFill>
                <a:srgbClr val="00B0F0"/>
              </a:solidFill>
              <a:latin typeface="Consolas"/>
            </a:endParaRPr>
          </a:p>
          <a:p>
            <a:pPr marL="342900" indent="-342900">
              <a:buClr>
                <a:srgbClr val="FFFFFF"/>
              </a:buClr>
              <a:buAutoNum type="arabicPeriod"/>
            </a:pPr>
            <a:endParaRPr lang="en-US" dirty="0">
              <a:ea typeface="+mn-lt"/>
              <a:cs typeface="+mn-lt"/>
            </a:endParaRPr>
          </a:p>
          <a:p>
            <a:pPr marL="342900" indent="-342900">
              <a:buClr>
                <a:srgbClr val="FFFFFF"/>
              </a:buClr>
              <a:buAutoNum type="arabicPeriod"/>
            </a:pPr>
            <a:r>
              <a:rPr lang="en-US">
                <a:ea typeface="+mn-lt"/>
                <a:cs typeface="+mn-lt"/>
              </a:rPr>
              <a:t>Mongodb should be installed in our system before  install mongodb compass,it's an grpahical user interface for mainteining databases and collections in mongodbOr we can use Mongodb cloud (Mongodb atlas).</a:t>
            </a:r>
            <a:endParaRPr lang="en-US" dirty="0">
              <a:ea typeface="+mn-lt"/>
              <a:cs typeface="+mn-lt"/>
            </a:endParaRPr>
          </a:p>
          <a:p>
            <a:pPr marL="342900" indent="-342900">
              <a:buClr>
                <a:srgbClr val="FFFFFF"/>
              </a:buClr>
              <a:buAutoNum type="arabicPeriod"/>
            </a:pPr>
            <a:endParaRPr lang="en-US" dirty="0">
              <a:ea typeface="+mn-lt"/>
              <a:cs typeface="+mn-lt"/>
            </a:endParaRPr>
          </a:p>
          <a:p>
            <a:pPr marL="342900" indent="-342900">
              <a:buClr>
                <a:srgbClr val="FFFFFF"/>
              </a:buClr>
              <a:buAutoNum type="arabicPeriod"/>
            </a:pPr>
            <a:r>
              <a:rPr lang="en-US">
                <a:ea typeface="+mn-lt"/>
                <a:cs typeface="+mn-lt"/>
              </a:rPr>
              <a:t>Using djongo we can use MongoDB as a backend database for our Django project. We don’t even need to change the Django ORM</a:t>
            </a:r>
            <a:endParaRPr lang="en-US">
              <a:solidFill>
                <a:srgbClr val="00B0F0"/>
              </a:solidFill>
              <a:latin typeface="Consolas"/>
            </a:endParaRPr>
          </a:p>
          <a:p>
            <a:pPr marL="800100" lvl="1" indent="0">
              <a:buClr>
                <a:srgbClr val="FFFFFF"/>
              </a:buClr>
              <a:buAutoNum type="arabicPeriod"/>
            </a:pPr>
            <a:r>
              <a:rPr lang="en-US">
                <a:solidFill>
                  <a:srgbClr val="00B0F0"/>
                </a:solidFill>
                <a:latin typeface="Consolas"/>
              </a:rPr>
              <a:t>pip install djongo</a:t>
            </a:r>
            <a:endParaRPr lang="en-US">
              <a:solidFill>
                <a:srgbClr val="00B0F0"/>
              </a:solidFill>
              <a:cs typeface="Calibri"/>
            </a:endParaRPr>
          </a:p>
          <a:p>
            <a:pPr marL="800100" lvl="1" indent="0">
              <a:buClr>
                <a:srgbClr val="FFFFFF"/>
              </a:buClr>
              <a:buAutoNum type="arabicPeriod"/>
            </a:pPr>
            <a:r>
              <a:rPr lang="en-US" dirty="0">
                <a:solidFill>
                  <a:srgbClr val="00B0F0"/>
                </a:solidFill>
                <a:latin typeface="Consolas"/>
              </a:rPr>
              <a:t>DATABASES = {
</a:t>
            </a:r>
            <a:r>
              <a:rPr lang="en-US">
                <a:solidFill>
                  <a:srgbClr val="00B0F0"/>
                </a:solidFill>
                <a:latin typeface="Consolas"/>
              </a:rPr>
              <a:t>      'default': {</a:t>
            </a:r>
            <a:r>
              <a:rPr lang="en-US" dirty="0">
                <a:solidFill>
                  <a:srgbClr val="00B0F0"/>
                </a:solidFill>
                <a:latin typeface="Consolas"/>
              </a:rPr>
              <a:t>
</a:t>
            </a:r>
            <a:r>
              <a:rPr lang="en-US">
                <a:solidFill>
                  <a:srgbClr val="00B0F0"/>
                </a:solidFill>
                <a:latin typeface="Consolas"/>
              </a:rPr>
              <a:t>          'ENGINE': 'djongo',</a:t>
            </a:r>
            <a:r>
              <a:rPr lang="en-US" dirty="0">
                <a:solidFill>
                  <a:srgbClr val="00B0F0"/>
                </a:solidFill>
                <a:latin typeface="Consolas"/>
              </a:rPr>
              <a:t>
</a:t>
            </a:r>
            <a:r>
              <a:rPr lang="en-US">
                <a:solidFill>
                  <a:srgbClr val="00B0F0"/>
                </a:solidFill>
                <a:latin typeface="Consolas"/>
              </a:rPr>
              <a:t>          'NAME': 'your-database-name',</a:t>
            </a:r>
            <a:r>
              <a:rPr lang="en-US" dirty="0">
                <a:solidFill>
                  <a:srgbClr val="00B0F0"/>
                </a:solidFill>
                <a:latin typeface="Consolas"/>
              </a:rPr>
              <a:t>
</a:t>
            </a:r>
            <a:r>
              <a:rPr lang="en-US">
                <a:solidFill>
                  <a:srgbClr val="00B0F0"/>
                </a:solidFill>
                <a:latin typeface="Consolas"/>
              </a:rPr>
              <a:t>      }</a:t>
            </a:r>
            <a:r>
              <a:rPr lang="en-US" dirty="0">
                <a:solidFill>
                  <a:srgbClr val="00B0F0"/>
                </a:solidFill>
                <a:latin typeface="Consolas"/>
              </a:rPr>
              <a:t>
</a:t>
            </a:r>
            <a:r>
              <a:rPr lang="en-US">
                <a:solidFill>
                  <a:srgbClr val="00B0F0"/>
                </a:solidFill>
                <a:latin typeface="Consolas"/>
              </a:rPr>
              <a:t>  } </a:t>
            </a:r>
          </a:p>
          <a:p>
            <a:pPr marL="800100" lvl="1" indent="0">
              <a:buClr>
                <a:srgbClr val="FFFFFF"/>
              </a:buClr>
              <a:buNone/>
            </a:pPr>
            <a:endParaRPr lang="en-US" dirty="0">
              <a:solidFill>
                <a:srgbClr val="00B0F0"/>
              </a:solidFill>
              <a:latin typeface="Consolas"/>
              <a:ea typeface="+mn-lt"/>
              <a:cs typeface="+mn-lt"/>
            </a:endParaRPr>
          </a:p>
          <a:p>
            <a:pPr marL="800100" lvl="1" indent="0">
              <a:buNone/>
            </a:pPr>
            <a:endParaRPr lang="en-US" dirty="0">
              <a:ea typeface="+mn-lt"/>
              <a:cs typeface="+mn-lt"/>
            </a:endParaRPr>
          </a:p>
          <a:p>
            <a:pPr marL="800100" lvl="1" indent="0">
              <a:buClr>
                <a:srgbClr val="FFFFFF"/>
              </a:buClr>
              <a:buNone/>
            </a:pPr>
            <a:endParaRPr lang="en-US" dirty="0">
              <a:solidFill>
                <a:srgbClr val="00B0F0"/>
              </a:solidFill>
              <a:latin typeface="Consolas"/>
              <a:cs typeface="Calibri"/>
            </a:endParaRPr>
          </a:p>
          <a:p>
            <a:pPr marL="800100" lvl="1" indent="0">
              <a:buClr>
                <a:srgbClr val="FFFFFF"/>
              </a:buClr>
              <a:buNone/>
            </a:pPr>
            <a:endParaRPr lang="en-US" dirty="0">
              <a:solidFill>
                <a:srgbClr val="00B0F0"/>
              </a:solidFill>
              <a:latin typeface="Consolas"/>
              <a:cs typeface="Calibri"/>
            </a:endParaRPr>
          </a:p>
        </p:txBody>
      </p:sp>
      <p:pic>
        <p:nvPicPr>
          <p:cNvPr id="6" name="Picture 6" descr="Icon&#10;&#10;Description automatically generated">
            <a:extLst>
              <a:ext uri="{FF2B5EF4-FFF2-40B4-BE49-F238E27FC236}">
                <a16:creationId xmlns:a16="http://schemas.microsoft.com/office/drawing/2014/main" id="{0D00E822-8EA0-42AD-A36E-A90D72A8FB9C}"/>
              </a:ext>
            </a:extLst>
          </p:cNvPr>
          <p:cNvPicPr>
            <a:picLocks noChangeAspect="1"/>
          </p:cNvPicPr>
          <p:nvPr/>
        </p:nvPicPr>
        <p:blipFill>
          <a:blip r:embed="rId2"/>
          <a:stretch>
            <a:fillRect/>
          </a:stretch>
        </p:blipFill>
        <p:spPr>
          <a:xfrm>
            <a:off x="6205268" y="4522693"/>
            <a:ext cx="2743200" cy="1521975"/>
          </a:xfrm>
          <a:prstGeom prst="rect">
            <a:avLst/>
          </a:prstGeom>
        </p:spPr>
      </p:pic>
    </p:spTree>
    <p:extLst>
      <p:ext uri="{BB962C8B-B14F-4D97-AF65-F5344CB8AC3E}">
        <p14:creationId xmlns:p14="http://schemas.microsoft.com/office/powerpoint/2010/main" val="2598243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4BF77B-9937-4E3C-827B-847018C4DC7E}"/>
              </a:ext>
            </a:extLst>
          </p:cNvPr>
          <p:cNvSpPr>
            <a:spLocks noGrp="1"/>
          </p:cNvSpPr>
          <p:nvPr>
            <p:ph idx="1"/>
          </p:nvPr>
        </p:nvSpPr>
        <p:spPr>
          <a:xfrm>
            <a:off x="457200" y="157993"/>
            <a:ext cx="8505645" cy="6697132"/>
          </a:xfrm>
        </p:spPr>
        <p:txBody>
          <a:bodyPr/>
          <a:lstStyle/>
          <a:p>
            <a:r>
              <a:rPr lang="en-US">
                <a:cs typeface="Calibri"/>
              </a:rPr>
              <a:t>We will need to install a Postgres client first. After you ensure pg_config is available on your system, go ahead and install “psycopg2”</a:t>
            </a:r>
          </a:p>
          <a:p>
            <a:pPr marL="1085850" lvl="1" indent="-342900">
              <a:buClr>
                <a:srgbClr val="FFFFFF"/>
              </a:buClr>
              <a:buAutoNum type="arabicPeriod"/>
            </a:pPr>
            <a:r>
              <a:rPr lang="en-US" i="1">
                <a:solidFill>
                  <a:srgbClr val="00B0F0"/>
                </a:solidFill>
                <a:ea typeface="+mn-lt"/>
                <a:cs typeface="+mn-lt"/>
              </a:rPr>
              <a:t>pip install psycopg2</a:t>
            </a:r>
          </a:p>
          <a:p>
            <a:pPr marL="1085850" lvl="1" indent="-342900">
              <a:buClr>
                <a:srgbClr val="FFFFFF"/>
              </a:buClr>
              <a:buAutoNum type="arabicPeriod"/>
            </a:pPr>
            <a:r>
              <a:rPr lang="en-US">
                <a:solidFill>
                  <a:srgbClr val="00B0F0"/>
                </a:solidFill>
                <a:ea typeface="+mn-lt"/>
                <a:cs typeface="+mn-lt"/>
              </a:rPr>
              <a:t>DATABASES = {     'default': {   </a:t>
            </a:r>
            <a:endParaRPr lang="en-US" i="1">
              <a:solidFill>
                <a:srgbClr val="00B0F0"/>
              </a:solidFill>
              <a:ea typeface="+mn-lt"/>
              <a:cs typeface="+mn-lt"/>
            </a:endParaRPr>
          </a:p>
          <a:p>
            <a:pPr marL="914400" lvl="2" indent="0">
              <a:buClr>
                <a:srgbClr val="FFFFFF"/>
              </a:buClr>
              <a:buNone/>
            </a:pPr>
            <a:r>
              <a:rPr lang="en-US">
                <a:solidFill>
                  <a:srgbClr val="00B0F0"/>
                </a:solidFill>
                <a:ea typeface="+mn-lt"/>
                <a:cs typeface="+mn-lt"/>
              </a:rPr>
              <a:t>      'ENGINE': 'django.db.backends.postgresql_psycopg2', </a:t>
            </a:r>
            <a:endParaRPr lang="en-US" i="1">
              <a:solidFill>
                <a:srgbClr val="00B0F0"/>
              </a:solidFill>
              <a:ea typeface="+mn-lt"/>
              <a:cs typeface="+mn-lt"/>
            </a:endParaRPr>
          </a:p>
          <a:p>
            <a:pPr marL="914400" lvl="2" indent="0">
              <a:buClr>
                <a:srgbClr val="FFFFFF"/>
              </a:buClr>
              <a:buNone/>
            </a:pPr>
            <a:r>
              <a:rPr lang="en-US">
                <a:solidFill>
                  <a:srgbClr val="00B0F0"/>
                </a:solidFill>
                <a:ea typeface="+mn-lt"/>
                <a:cs typeface="+mn-lt"/>
              </a:rPr>
              <a:t>        'NAME': ‘&lt;db_name&gt;’,  </a:t>
            </a:r>
            <a:endParaRPr lang="en-US" i="1">
              <a:solidFill>
                <a:srgbClr val="00B0F0"/>
              </a:solidFill>
              <a:ea typeface="+mn-lt"/>
              <a:cs typeface="+mn-lt"/>
            </a:endParaRPr>
          </a:p>
          <a:p>
            <a:pPr marL="914400" lvl="2" indent="0">
              <a:buClr>
                <a:srgbClr val="FFFFFF"/>
              </a:buClr>
              <a:buNone/>
            </a:pPr>
            <a:r>
              <a:rPr lang="en-US">
                <a:solidFill>
                  <a:srgbClr val="00B0F0"/>
                </a:solidFill>
                <a:ea typeface="+mn-lt"/>
                <a:cs typeface="+mn-lt"/>
              </a:rPr>
              <a:t>       'USER': '&lt;db_username&gt;',  </a:t>
            </a:r>
            <a:endParaRPr lang="en-US" i="1">
              <a:solidFill>
                <a:srgbClr val="00B0F0"/>
              </a:solidFill>
              <a:ea typeface="+mn-lt"/>
              <a:cs typeface="+mn-lt"/>
            </a:endParaRPr>
          </a:p>
          <a:p>
            <a:pPr marL="914400" lvl="2" indent="0">
              <a:buClr>
                <a:srgbClr val="FFFFFF"/>
              </a:buClr>
              <a:buNone/>
            </a:pPr>
            <a:r>
              <a:rPr lang="en-US">
                <a:solidFill>
                  <a:srgbClr val="00B0F0"/>
                </a:solidFill>
                <a:ea typeface="+mn-lt"/>
                <a:cs typeface="+mn-lt"/>
              </a:rPr>
              <a:t>       'PASSWORD': '&lt;password&gt;', </a:t>
            </a:r>
            <a:endParaRPr lang="en-US" i="1">
              <a:solidFill>
                <a:srgbClr val="00B0F0"/>
              </a:solidFill>
              <a:ea typeface="+mn-lt"/>
              <a:cs typeface="+mn-lt"/>
            </a:endParaRPr>
          </a:p>
          <a:p>
            <a:pPr marL="914400" lvl="2" indent="0">
              <a:buClr>
                <a:srgbClr val="FFFFFF"/>
              </a:buClr>
              <a:buNone/>
            </a:pPr>
            <a:r>
              <a:rPr lang="en-US">
                <a:solidFill>
                  <a:srgbClr val="00B0F0"/>
                </a:solidFill>
                <a:ea typeface="+mn-lt"/>
                <a:cs typeface="+mn-lt"/>
              </a:rPr>
              <a:t>        'HOST': '&lt;db_hostname_or_ip&gt;', </a:t>
            </a:r>
            <a:endParaRPr lang="en-US" i="1">
              <a:solidFill>
                <a:srgbClr val="00B0F0"/>
              </a:solidFill>
              <a:ea typeface="+mn-lt"/>
              <a:cs typeface="+mn-lt"/>
            </a:endParaRPr>
          </a:p>
          <a:p>
            <a:pPr marL="914400" lvl="2" indent="0">
              <a:buClr>
                <a:srgbClr val="FFFFFF"/>
              </a:buClr>
              <a:buNone/>
            </a:pPr>
            <a:r>
              <a:rPr lang="en-US">
                <a:solidFill>
                  <a:srgbClr val="00B0F0"/>
                </a:solidFill>
                <a:ea typeface="+mn-lt"/>
                <a:cs typeface="+mn-lt"/>
              </a:rPr>
              <a:t>        'PORT': '&lt;db_port&gt;',    </a:t>
            </a:r>
            <a:endParaRPr lang="en-US" i="1">
              <a:solidFill>
                <a:srgbClr val="00B0F0"/>
              </a:solidFill>
              <a:ea typeface="+mn-lt"/>
              <a:cs typeface="+mn-lt"/>
            </a:endParaRPr>
          </a:p>
          <a:p>
            <a:pPr lvl="1" indent="0">
              <a:buClr>
                <a:srgbClr val="FFFFFF"/>
              </a:buClr>
              <a:buNone/>
            </a:pPr>
            <a:r>
              <a:rPr lang="en-US">
                <a:solidFill>
                  <a:srgbClr val="00B0F0"/>
                </a:solidFill>
                <a:ea typeface="+mn-lt"/>
                <a:cs typeface="+mn-lt"/>
              </a:rPr>
              <a:t>     }</a:t>
            </a:r>
            <a:endParaRPr lang="en-US" i="1">
              <a:solidFill>
                <a:srgbClr val="00B0F0"/>
              </a:solidFill>
              <a:cs typeface="Calibri"/>
            </a:endParaRPr>
          </a:p>
        </p:txBody>
      </p:sp>
      <p:pic>
        <p:nvPicPr>
          <p:cNvPr id="5" name="Picture 5" descr="A picture containing text&#10;&#10;Description automatically generated">
            <a:extLst>
              <a:ext uri="{FF2B5EF4-FFF2-40B4-BE49-F238E27FC236}">
                <a16:creationId xmlns:a16="http://schemas.microsoft.com/office/drawing/2014/main" id="{F3D1F0E9-E40E-41CB-8BF8-BCE15D177E19}"/>
              </a:ext>
            </a:extLst>
          </p:cNvPr>
          <p:cNvPicPr>
            <a:picLocks noChangeAspect="1"/>
          </p:cNvPicPr>
          <p:nvPr/>
        </p:nvPicPr>
        <p:blipFill>
          <a:blip r:embed="rId2"/>
          <a:stretch>
            <a:fillRect/>
          </a:stretch>
        </p:blipFill>
        <p:spPr>
          <a:xfrm>
            <a:off x="6333137" y="4039229"/>
            <a:ext cx="2257425" cy="2028825"/>
          </a:xfrm>
          <a:prstGeom prst="rect">
            <a:avLst/>
          </a:prstGeom>
        </p:spPr>
      </p:pic>
    </p:spTree>
    <p:extLst>
      <p:ext uri="{BB962C8B-B14F-4D97-AF65-F5344CB8AC3E}">
        <p14:creationId xmlns:p14="http://schemas.microsoft.com/office/powerpoint/2010/main" val="860770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3FA7-6C4A-4857-B035-E3690255E1A3}"/>
              </a:ext>
            </a:extLst>
          </p:cNvPr>
          <p:cNvSpPr>
            <a:spLocks noGrp="1"/>
          </p:cNvSpPr>
          <p:nvPr>
            <p:ph type="title"/>
          </p:nvPr>
        </p:nvSpPr>
        <p:spPr>
          <a:xfrm>
            <a:off x="69012" y="-353682"/>
            <a:ext cx="7772400" cy="1456267"/>
          </a:xfrm>
        </p:spPr>
        <p:txBody>
          <a:bodyPr/>
          <a:lstStyle/>
          <a:p>
            <a:r>
              <a:rPr lang="en-US">
                <a:cs typeface="Calibri Light"/>
              </a:rPr>
              <a:t>Django caching</a:t>
            </a:r>
            <a:endParaRPr lang="en-US"/>
          </a:p>
        </p:txBody>
      </p:sp>
      <p:sp>
        <p:nvSpPr>
          <p:cNvPr id="3" name="Content Placeholder 2">
            <a:extLst>
              <a:ext uri="{FF2B5EF4-FFF2-40B4-BE49-F238E27FC236}">
                <a16:creationId xmlns:a16="http://schemas.microsoft.com/office/drawing/2014/main" id="{5AE00F24-7FC0-4F78-A017-4751369CEF6F}"/>
              </a:ext>
            </a:extLst>
          </p:cNvPr>
          <p:cNvSpPr>
            <a:spLocks noGrp="1"/>
          </p:cNvSpPr>
          <p:nvPr>
            <p:ph idx="1"/>
          </p:nvPr>
        </p:nvSpPr>
        <p:spPr>
          <a:xfrm>
            <a:off x="370936" y="1106898"/>
            <a:ext cx="8304362" cy="5848868"/>
          </a:xfrm>
        </p:spPr>
        <p:txBody>
          <a:bodyPr>
            <a:normAutofit fontScale="92500" lnSpcReduction="10000"/>
          </a:bodyPr>
          <a:lstStyle/>
          <a:p>
            <a:r>
              <a:rPr lang="en-US">
                <a:cs typeface="Calibri"/>
              </a:rPr>
              <a:t>User requests URL on site, webservers make multiple calculations to create final page; database query,template rendereing,view logic and more .this is slow and expensive process for the server.</a:t>
            </a:r>
          </a:p>
          <a:p>
            <a:pPr>
              <a:buClr>
                <a:srgbClr val="FFFFFF"/>
              </a:buClr>
            </a:pPr>
            <a:r>
              <a:rPr lang="en-US">
                <a:cs typeface="Calibri"/>
              </a:rPr>
              <a:t>With caching, we can save calculation result ,so no need to repeat the process.</a:t>
            </a:r>
          </a:p>
          <a:p>
            <a:pPr>
              <a:buClr>
                <a:srgbClr val="FFFFFF"/>
              </a:buClr>
            </a:pPr>
            <a:endParaRPr lang="en-US" dirty="0">
              <a:cs typeface="Calibri"/>
            </a:endParaRPr>
          </a:p>
          <a:p>
            <a:pPr>
              <a:buClr>
                <a:srgbClr val="FFFFFF"/>
              </a:buClr>
            </a:pPr>
            <a:r>
              <a:rPr lang="en-US" b="1" i="1" u="sng">
                <a:cs typeface="Calibri"/>
              </a:rPr>
              <a:t>Cache Types:</a:t>
            </a:r>
          </a:p>
          <a:p>
            <a:pPr>
              <a:buClr>
                <a:srgbClr val="FFFFFF"/>
              </a:buClr>
            </a:pPr>
            <a:r>
              <a:rPr lang="en-US">
                <a:cs typeface="Calibri"/>
              </a:rPr>
              <a:t>Django provides built-in support for most popular type of cache,</a:t>
            </a:r>
            <a:r>
              <a:rPr lang="en-US">
                <a:solidFill>
                  <a:srgbClr val="00B0F0"/>
                </a:solidFill>
                <a:cs typeface="Calibri"/>
              </a:rPr>
              <a:t>Memcached</a:t>
            </a:r>
            <a:endParaRPr lang="en-US">
              <a:cs typeface="Calibri"/>
            </a:endParaRPr>
          </a:p>
          <a:p>
            <a:pPr marL="457200" lvl="1" indent="0">
              <a:buClr>
                <a:srgbClr val="FFFFFF"/>
              </a:buClr>
              <a:buNone/>
            </a:pPr>
            <a:r>
              <a:rPr lang="en-US">
                <a:cs typeface="Calibri"/>
              </a:rPr>
              <a:t>Key-value stored as small chunks and supports distributed caching.</a:t>
            </a:r>
          </a:p>
          <a:p>
            <a:pPr marL="457200" lvl="1" indent="0">
              <a:buNone/>
            </a:pPr>
            <a:r>
              <a:rPr lang="en-US">
                <a:cs typeface="Calibri"/>
              </a:rPr>
              <a:t>Cache fragments stored in </a:t>
            </a:r>
            <a:r>
              <a:rPr lang="en-US">
                <a:solidFill>
                  <a:srgbClr val="00B0F0"/>
                </a:solidFill>
                <a:cs typeface="Calibri"/>
              </a:rPr>
              <a:t>database</a:t>
            </a:r>
            <a:r>
              <a:rPr lang="en-US">
                <a:cs typeface="Calibri"/>
              </a:rPr>
              <a:t> ,useful for storing complex db queries </a:t>
            </a:r>
            <a:endParaRPr lang="en-US" dirty="0">
              <a:cs typeface="Calibri"/>
            </a:endParaRPr>
          </a:p>
          <a:p>
            <a:pPr marL="457200" lvl="1" indent="0">
              <a:buNone/>
            </a:pPr>
            <a:r>
              <a:rPr lang="en-US">
                <a:solidFill>
                  <a:srgbClr val="00B0F0"/>
                </a:solidFill>
                <a:cs typeface="Calibri"/>
              </a:rPr>
              <a:t>File system</a:t>
            </a:r>
            <a:r>
              <a:rPr lang="en-US">
                <a:cs typeface="Calibri"/>
              </a:rPr>
              <a:t>,saved on separate files for each cache.slowest,but easiest in production  envt</a:t>
            </a:r>
            <a:endParaRPr lang="en-US" dirty="0">
              <a:cs typeface="Calibri"/>
            </a:endParaRPr>
          </a:p>
          <a:p>
            <a:pPr marL="457200" lvl="1" indent="0">
              <a:buNone/>
            </a:pPr>
            <a:r>
              <a:rPr lang="en-US" dirty="0">
                <a:solidFill>
                  <a:srgbClr val="00B0F0"/>
                </a:solidFill>
                <a:cs typeface="Calibri"/>
              </a:rPr>
              <a:t>Local Memory</a:t>
            </a:r>
            <a:r>
              <a:rPr lang="en-US">
                <a:cs typeface="Calibri"/>
              </a:rPr>
              <a:t>, suitable for local development or test envt. It can't scale beyond single server.</a:t>
            </a:r>
            <a:endParaRPr lang="en-US" dirty="0">
              <a:cs typeface="Calibri"/>
            </a:endParaRPr>
          </a:p>
          <a:p>
            <a:pPr marL="457200" lvl="1" indent="0">
              <a:buNone/>
            </a:pPr>
            <a:r>
              <a:rPr lang="en-US">
                <a:solidFill>
                  <a:srgbClr val="00B0F0"/>
                </a:solidFill>
                <a:cs typeface="Calibri"/>
              </a:rPr>
              <a:t>Dummy</a:t>
            </a:r>
            <a:r>
              <a:rPr lang="en-US">
                <a:cs typeface="Calibri"/>
              </a:rPr>
              <a:t>, Used in testing ,or for structural representaion purpose</a:t>
            </a:r>
            <a:endParaRPr lang="en-US" dirty="0">
              <a:cs typeface="Calibri"/>
            </a:endParaRPr>
          </a:p>
          <a:p>
            <a:pPr>
              <a:buClr>
                <a:srgbClr val="FFFFFF"/>
              </a:buClr>
            </a:pPr>
            <a:r>
              <a:rPr lang="en-US" b="1" i="1" u="sng">
                <a:cs typeface="Calibri"/>
              </a:rPr>
              <a:t>Django Caching Levels:</a:t>
            </a:r>
          </a:p>
          <a:p>
            <a:pPr marL="1085850" lvl="1" indent="-342900">
              <a:buClr>
                <a:srgbClr val="FFFFFF"/>
              </a:buClr>
              <a:buAutoNum type="arabicPeriod"/>
            </a:pPr>
            <a:r>
              <a:rPr lang="en-US">
                <a:solidFill>
                  <a:srgbClr val="00B0F0"/>
                </a:solidFill>
                <a:cs typeface="Calibri"/>
              </a:rPr>
              <a:t>Per-site Cache </a:t>
            </a:r>
            <a:r>
              <a:rPr lang="en-US">
                <a:cs typeface="Calibri"/>
              </a:rPr>
              <a:t>simple to setup and cache entire site</a:t>
            </a:r>
          </a:p>
          <a:p>
            <a:pPr marL="1085850" lvl="1" indent="-342900">
              <a:buClr>
                <a:srgbClr val="FFFFFF"/>
              </a:buClr>
              <a:buAutoNum type="arabicPeriod"/>
            </a:pPr>
            <a:r>
              <a:rPr lang="en-US">
                <a:solidFill>
                  <a:srgbClr val="00B0F0"/>
                </a:solidFill>
                <a:cs typeface="Calibri"/>
              </a:rPr>
              <a:t>Per-view Cache </a:t>
            </a:r>
            <a:r>
              <a:rPr lang="en-US">
                <a:cs typeface="Calibri"/>
              </a:rPr>
              <a:t>Cache individual views</a:t>
            </a:r>
          </a:p>
          <a:p>
            <a:pPr marL="1085850" lvl="1" indent="-342900">
              <a:buClr>
                <a:srgbClr val="FFFFFF"/>
              </a:buClr>
              <a:buAutoNum type="arabicPeriod"/>
            </a:pPr>
            <a:r>
              <a:rPr lang="en-US">
                <a:solidFill>
                  <a:srgbClr val="00B0F0"/>
                </a:solidFill>
                <a:cs typeface="Calibri"/>
              </a:rPr>
              <a:t>Template Fragment Caching </a:t>
            </a:r>
            <a:r>
              <a:rPr lang="en-US">
                <a:cs typeface="Calibri"/>
              </a:rPr>
              <a:t>Specific  section of template cache</a:t>
            </a:r>
          </a:p>
          <a:p>
            <a:pPr marL="1085850" lvl="1" indent="-342900">
              <a:buClr>
                <a:srgbClr val="FFFFFF"/>
              </a:buClr>
              <a:buAutoNum type="arabicPeriod"/>
            </a:pPr>
            <a:r>
              <a:rPr lang="en-US">
                <a:solidFill>
                  <a:srgbClr val="00B0F0"/>
                </a:solidFill>
                <a:cs typeface="Calibri"/>
              </a:rPr>
              <a:t>Low-level Cached API </a:t>
            </a:r>
            <a:r>
              <a:rPr lang="en-US">
                <a:cs typeface="Calibri"/>
              </a:rPr>
              <a:t>Let's manually set,retrieve, and maintain specific objects in cache</a:t>
            </a:r>
          </a:p>
          <a:p>
            <a:pPr lvl="1" indent="0">
              <a:buClr>
                <a:srgbClr val="FFFFFF"/>
              </a:buClr>
              <a:buNone/>
            </a:pPr>
            <a:endParaRPr lang="en-US" dirty="0">
              <a:cs typeface="Calibri"/>
            </a:endParaRPr>
          </a:p>
          <a:p>
            <a:pPr lvl="1" indent="0">
              <a:buNone/>
            </a:pPr>
            <a:endParaRPr lang="en-US" dirty="0">
              <a:cs typeface="Calibri"/>
            </a:endParaRPr>
          </a:p>
        </p:txBody>
      </p:sp>
    </p:spTree>
    <p:extLst>
      <p:ext uri="{BB962C8B-B14F-4D97-AF65-F5344CB8AC3E}">
        <p14:creationId xmlns:p14="http://schemas.microsoft.com/office/powerpoint/2010/main" val="13814030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1404</TotalTime>
  <Words>1735</Words>
  <Application>Microsoft Office PowerPoint</Application>
  <PresentationFormat>On-screen Show (4:3)</PresentationFormat>
  <Paragraphs>148</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Consolas</vt:lpstr>
      <vt:lpstr>urw-din</vt:lpstr>
      <vt:lpstr>Celestial</vt:lpstr>
      <vt:lpstr>PowerPoint Presentation</vt:lpstr>
      <vt:lpstr>Django </vt:lpstr>
      <vt:lpstr>Django Features</vt:lpstr>
      <vt:lpstr> Components of Django </vt:lpstr>
      <vt:lpstr>Databases supported by Django</vt:lpstr>
      <vt:lpstr>Django database connectivity</vt:lpstr>
      <vt:lpstr>PowerPoint Presentation</vt:lpstr>
      <vt:lpstr>PowerPoint Presentation</vt:lpstr>
      <vt:lpstr>Django caching</vt:lpstr>
      <vt:lpstr>Companies using Django</vt:lpstr>
      <vt:lpstr>Django Architecture</vt:lpstr>
      <vt:lpstr>DJANGO MVC-MVT </vt:lpstr>
      <vt:lpstr>Virtual Environment</vt:lpstr>
      <vt:lpstr>venv</vt:lpstr>
      <vt:lpstr>virtualenv</vt:lpstr>
      <vt:lpstr>virtualenvwrapper</vt:lpstr>
      <vt:lpstr>Conda </vt:lpstr>
      <vt:lpstr>Create django project</vt:lpstr>
      <vt:lpstr>Verify Django server </vt:lpstr>
      <vt:lpstr>Project Folder Structure</vt:lpstr>
      <vt:lpstr>Project File  Details</vt:lpstr>
      <vt:lpstr>Frequently used admin commands</vt:lpstr>
      <vt:lpstr>Create application</vt:lpstr>
      <vt:lpstr>PowerPoint Presentation</vt:lpstr>
      <vt:lpstr>Application file details</vt:lpstr>
      <vt:lpstr>Object relational mapper</vt:lpstr>
      <vt:lpstr>Django template language</vt:lpstr>
      <vt:lpstr>PowerPoint Presentation</vt:lpstr>
      <vt:lpstr>PowerPoint Presentation</vt:lpstr>
      <vt:lpstr>PowerPoint Presentation</vt:lpstr>
      <vt:lpstr>Advantages of Django </vt:lpstr>
      <vt:lpstr>Disadvantages of using Django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dc:title>
  <dc:creator>Naveen kumar</dc:creator>
  <cp:lastModifiedBy>Naveenkumar Velan</cp:lastModifiedBy>
  <cp:revision>286</cp:revision>
  <dcterms:created xsi:type="dcterms:W3CDTF">2021-06-23T09:57:39Z</dcterms:created>
  <dcterms:modified xsi:type="dcterms:W3CDTF">2021-07-09T08:54:32Z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CLClassification">
    <vt:lpwstr>HCL_Cla5s_C0nf1dent1al</vt:lpwstr>
  </property>
  <property fmtid="{D5CDD505-2E9C-101B-9397-08002B2CF9AE}" pid="3" name="TitusGUID">
    <vt:lpwstr>fb774702-fe3d-41bf-b340-fe894a4b3ca4</vt:lpwstr>
  </property>
  <property fmtid="{D5CDD505-2E9C-101B-9397-08002B2CF9AE}" pid="4" name="HCLClassD6">
    <vt:lpwstr>False</vt:lpwstr>
  </property>
</Properties>
</file>