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58" r:id="rId5"/>
    <p:sldId id="264" r:id="rId6"/>
    <p:sldId id="259" r:id="rId7"/>
    <p:sldId id="262" r:id="rId8"/>
    <p:sldId id="260" r:id="rId9"/>
    <p:sldId id="266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33588-05AA-3A23-AE42-C990EEC3531B}" v="14" dt="2022-06-11T17:07:39.252"/>
    <p1510:client id="{2DC8596C-FC36-91B9-24DD-9143B2A338BD}" v="6" dt="2022-06-12T10:18:33.407"/>
    <p1510:client id="{430A392A-942A-4FF7-49FA-7CD6B1C3846B}" v="884" dt="2022-06-03T19:20:06.776"/>
    <p1510:client id="{952420EC-5376-CBFB-4635-C65C475B5CE0}" v="57" dt="2022-06-11T13:50:26.991"/>
    <p1510:client id="{DE5941BE-D55A-949B-B03A-680937B587D8}" v="62" dt="2022-06-13T06:45:0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416E3-719E-4E7B-8648-952AB365BB5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84B4CA-9187-47E1-9490-E3E5A70229A2}">
      <dgm:prSet phldr="0"/>
      <dgm:spPr/>
      <dgm:t>
        <a:bodyPr/>
        <a:lstStyle/>
        <a:p>
          <a:r>
            <a:rPr lang="en-US" dirty="0">
              <a:latin typeface="Corbel" panose="020B0503020204020204"/>
            </a:rPr>
            <a:t>Learn</a:t>
          </a:r>
          <a:endParaRPr lang="en-US" dirty="0"/>
        </a:p>
      </dgm:t>
    </dgm:pt>
    <dgm:pt modelId="{96FDC791-99E1-402E-B42E-104331D648C4}" type="parTrans" cxnId="{6AA21159-537C-4A07-8689-69A5B1E25538}">
      <dgm:prSet/>
      <dgm:spPr/>
      <dgm:t>
        <a:bodyPr/>
        <a:lstStyle/>
        <a:p>
          <a:endParaRPr lang="en-US"/>
        </a:p>
      </dgm:t>
    </dgm:pt>
    <dgm:pt modelId="{95EE810D-460B-418F-8D90-E01C154D6F29}" type="sibTrans" cxnId="{6AA21159-537C-4A07-8689-69A5B1E25538}">
      <dgm:prSet/>
      <dgm:spPr/>
      <dgm:t>
        <a:bodyPr/>
        <a:lstStyle/>
        <a:p>
          <a:endParaRPr lang="en-US"/>
        </a:p>
      </dgm:t>
    </dgm:pt>
    <dgm:pt modelId="{9E5E7E30-9196-47F3-B3D6-09DE374BCF3B}">
      <dgm:prSet/>
      <dgm:spPr/>
      <dgm:t>
        <a:bodyPr/>
        <a:lstStyle/>
        <a:p>
          <a:r>
            <a:rPr lang="en-US" dirty="0"/>
            <a:t>get to know Arduino platform and communication protocols</a:t>
          </a:r>
        </a:p>
      </dgm:t>
    </dgm:pt>
    <dgm:pt modelId="{7FDE185D-2125-4E6E-94F8-6F98843443E4}" type="parTrans" cxnId="{E788F6E4-A165-4A19-8C9C-92C6D514FD0F}">
      <dgm:prSet/>
      <dgm:spPr/>
      <dgm:t>
        <a:bodyPr/>
        <a:lstStyle/>
        <a:p>
          <a:endParaRPr lang="en-US"/>
        </a:p>
      </dgm:t>
    </dgm:pt>
    <dgm:pt modelId="{2C38A47E-0CBA-4D3A-ADCC-D79F748BA70E}" type="sibTrans" cxnId="{E788F6E4-A165-4A19-8C9C-92C6D514FD0F}">
      <dgm:prSet/>
      <dgm:spPr/>
      <dgm:t>
        <a:bodyPr/>
        <a:lstStyle/>
        <a:p>
          <a:endParaRPr lang="en-US"/>
        </a:p>
      </dgm:t>
    </dgm:pt>
    <dgm:pt modelId="{EFA46007-897B-4296-8B0C-D8C8DFB5C9EC}">
      <dgm:prSet phldr="0"/>
      <dgm:spPr/>
      <dgm:t>
        <a:bodyPr/>
        <a:lstStyle/>
        <a:p>
          <a:r>
            <a:rPr lang="en-US" dirty="0">
              <a:latin typeface="Corbel" panose="020B0503020204020204"/>
            </a:rPr>
            <a:t>Implement</a:t>
          </a:r>
          <a:endParaRPr lang="en-US" dirty="0"/>
        </a:p>
      </dgm:t>
    </dgm:pt>
    <dgm:pt modelId="{3D4C726A-8E54-4C3D-8CAE-86E78ED6BC1D}" type="parTrans" cxnId="{A4FF06BB-10AB-47A4-BE91-4C07D7E42701}">
      <dgm:prSet/>
      <dgm:spPr/>
      <dgm:t>
        <a:bodyPr/>
        <a:lstStyle/>
        <a:p>
          <a:endParaRPr lang="en-US"/>
        </a:p>
      </dgm:t>
    </dgm:pt>
    <dgm:pt modelId="{54834411-C18B-4058-8589-CA6F944F855E}" type="sibTrans" cxnId="{A4FF06BB-10AB-47A4-BE91-4C07D7E42701}">
      <dgm:prSet/>
      <dgm:spPr/>
      <dgm:t>
        <a:bodyPr/>
        <a:lstStyle/>
        <a:p>
          <a:endParaRPr lang="en-US"/>
        </a:p>
      </dgm:t>
    </dgm:pt>
    <dgm:pt modelId="{81489E9E-36FD-4EA9-9E15-F5B971852871}">
      <dgm:prSet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Connect </a:t>
          </a:r>
          <a:r>
            <a:rPr lang="en-US" dirty="0"/>
            <a:t>physically</a:t>
          </a:r>
          <a:r>
            <a:rPr lang="en-US" dirty="0">
              <a:latin typeface="Corbel" panose="020B0503020204020204"/>
            </a:rPr>
            <a:t> </a:t>
          </a:r>
          <a:r>
            <a:rPr lang="en-US" dirty="0"/>
            <a:t>all the sensors to the Arduino board and prepare proper implementation</a:t>
          </a:r>
        </a:p>
      </dgm:t>
    </dgm:pt>
    <dgm:pt modelId="{A6ED2E76-CDB8-454B-BA2F-4DD6C5A17E74}" type="parTrans" cxnId="{31C36C42-8F66-4943-8DE5-58BB12F4B43B}">
      <dgm:prSet/>
      <dgm:spPr/>
      <dgm:t>
        <a:bodyPr/>
        <a:lstStyle/>
        <a:p>
          <a:endParaRPr lang="en-US"/>
        </a:p>
      </dgm:t>
    </dgm:pt>
    <dgm:pt modelId="{E9EF3F71-3031-45FB-AC3E-6096E0B24966}" type="sibTrans" cxnId="{31C36C42-8F66-4943-8DE5-58BB12F4B43B}">
      <dgm:prSet/>
      <dgm:spPr/>
      <dgm:t>
        <a:bodyPr/>
        <a:lstStyle/>
        <a:p>
          <a:endParaRPr lang="en-US"/>
        </a:p>
      </dgm:t>
    </dgm:pt>
    <dgm:pt modelId="{28391A9E-F206-416E-96F5-B3645C29FF82}">
      <dgm:prSet phldr="0"/>
      <dgm:spPr/>
      <dgm:t>
        <a:bodyPr/>
        <a:lstStyle/>
        <a:p>
          <a:r>
            <a:rPr lang="en-US" dirty="0">
              <a:latin typeface="Corbel" panose="020B0503020204020204"/>
            </a:rPr>
            <a:t>Display</a:t>
          </a:r>
          <a:endParaRPr lang="en-US" dirty="0"/>
        </a:p>
      </dgm:t>
    </dgm:pt>
    <dgm:pt modelId="{35D2EDF9-D512-46AA-83B2-79749D5D6A68}" type="parTrans" cxnId="{D26A181A-0EE9-4D00-9488-2435BC6C17F7}">
      <dgm:prSet/>
      <dgm:spPr/>
      <dgm:t>
        <a:bodyPr/>
        <a:lstStyle/>
        <a:p>
          <a:endParaRPr lang="en-US"/>
        </a:p>
      </dgm:t>
    </dgm:pt>
    <dgm:pt modelId="{9B79A7B7-1BDF-4799-A6D4-D6406ABD7A1E}" type="sibTrans" cxnId="{D26A181A-0EE9-4D00-9488-2435BC6C17F7}">
      <dgm:prSet/>
      <dgm:spPr/>
      <dgm:t>
        <a:bodyPr/>
        <a:lstStyle/>
        <a:p>
          <a:endParaRPr lang="en-US"/>
        </a:p>
      </dgm:t>
    </dgm:pt>
    <dgm:pt modelId="{F4D9BD2C-BC3D-4953-A157-E79AF1EE1B37}">
      <dgm:prSet/>
      <dgm:spPr/>
      <dgm:t>
        <a:bodyPr/>
        <a:lstStyle/>
        <a:p>
          <a:pPr rtl="0"/>
          <a:r>
            <a:rPr lang="en-US" dirty="0"/>
            <a:t>Display values on the LCD </a:t>
          </a:r>
          <a:r>
            <a:rPr lang="en-US" dirty="0">
              <a:latin typeface="Corbel" panose="020B0503020204020204"/>
            </a:rPr>
            <a:t>screen (or in Android app)</a:t>
          </a:r>
        </a:p>
      </dgm:t>
    </dgm:pt>
    <dgm:pt modelId="{2698148D-2486-4ACF-872F-617DEBFEFA4D}" type="parTrans" cxnId="{9CC107DC-2D66-41AC-9B3F-135BB56D0238}">
      <dgm:prSet/>
      <dgm:spPr/>
      <dgm:t>
        <a:bodyPr/>
        <a:lstStyle/>
        <a:p>
          <a:endParaRPr lang="en-US"/>
        </a:p>
      </dgm:t>
    </dgm:pt>
    <dgm:pt modelId="{F6642A40-775B-4507-8F70-6B6F9E3D3335}" type="sibTrans" cxnId="{9CC107DC-2D66-41AC-9B3F-135BB56D0238}">
      <dgm:prSet/>
      <dgm:spPr/>
      <dgm:t>
        <a:bodyPr/>
        <a:lstStyle/>
        <a:p>
          <a:endParaRPr lang="en-US"/>
        </a:p>
      </dgm:t>
    </dgm:pt>
    <dgm:pt modelId="{73A538CE-3341-4916-B788-E80944A8C3E4}" type="pres">
      <dgm:prSet presAssocID="{299416E3-719E-4E7B-8648-952AB365BB52}" presName="Name0" presStyleCnt="0">
        <dgm:presLayoutVars>
          <dgm:dir/>
          <dgm:animLvl val="lvl"/>
          <dgm:resizeHandles val="exact"/>
        </dgm:presLayoutVars>
      </dgm:prSet>
      <dgm:spPr/>
    </dgm:pt>
    <dgm:pt modelId="{F2B12F5A-3405-442E-AC5C-1DB96B7E4944}" type="pres">
      <dgm:prSet presAssocID="{6584B4CA-9187-47E1-9490-E3E5A70229A2}" presName="composite" presStyleCnt="0"/>
      <dgm:spPr/>
    </dgm:pt>
    <dgm:pt modelId="{EFE23669-AA56-41DD-AFD9-910DE99917B2}" type="pres">
      <dgm:prSet presAssocID="{6584B4CA-9187-47E1-9490-E3E5A70229A2}" presName="parTx" presStyleLbl="alignNode1" presStyleIdx="0" presStyleCnt="3">
        <dgm:presLayoutVars>
          <dgm:chMax val="0"/>
          <dgm:chPref val="0"/>
        </dgm:presLayoutVars>
      </dgm:prSet>
      <dgm:spPr/>
    </dgm:pt>
    <dgm:pt modelId="{4A7B9ED0-B2B2-4F2A-BF73-8D083057EF57}" type="pres">
      <dgm:prSet presAssocID="{6584B4CA-9187-47E1-9490-E3E5A70229A2}" presName="desTx" presStyleLbl="alignAccFollowNode1" presStyleIdx="0" presStyleCnt="3">
        <dgm:presLayoutVars/>
      </dgm:prSet>
      <dgm:spPr/>
    </dgm:pt>
    <dgm:pt modelId="{2B3A4F40-16E6-4A90-AD7B-A2C2D8FEA8CA}" type="pres">
      <dgm:prSet presAssocID="{95EE810D-460B-418F-8D90-E01C154D6F29}" presName="space" presStyleCnt="0"/>
      <dgm:spPr/>
    </dgm:pt>
    <dgm:pt modelId="{B6486EFE-79CF-4122-9B2D-08D300710637}" type="pres">
      <dgm:prSet presAssocID="{EFA46007-897B-4296-8B0C-D8C8DFB5C9EC}" presName="composite" presStyleCnt="0"/>
      <dgm:spPr/>
    </dgm:pt>
    <dgm:pt modelId="{FF7588F5-B5FB-4459-BE8C-B660A9FF6794}" type="pres">
      <dgm:prSet presAssocID="{EFA46007-897B-4296-8B0C-D8C8DFB5C9EC}" presName="parTx" presStyleLbl="alignNode1" presStyleIdx="1" presStyleCnt="3">
        <dgm:presLayoutVars>
          <dgm:chMax val="0"/>
          <dgm:chPref val="0"/>
        </dgm:presLayoutVars>
      </dgm:prSet>
      <dgm:spPr/>
    </dgm:pt>
    <dgm:pt modelId="{74EA8908-F1FC-48DA-9B4C-E027771668EB}" type="pres">
      <dgm:prSet presAssocID="{EFA46007-897B-4296-8B0C-D8C8DFB5C9EC}" presName="desTx" presStyleLbl="alignAccFollowNode1" presStyleIdx="1" presStyleCnt="3">
        <dgm:presLayoutVars/>
      </dgm:prSet>
      <dgm:spPr/>
    </dgm:pt>
    <dgm:pt modelId="{4A1E21D2-3BEB-4A47-8E2C-04D1BFDF86CF}" type="pres">
      <dgm:prSet presAssocID="{54834411-C18B-4058-8589-CA6F944F855E}" presName="space" presStyleCnt="0"/>
      <dgm:spPr/>
    </dgm:pt>
    <dgm:pt modelId="{D0D9E45B-E529-4A8D-8729-67C5FD338251}" type="pres">
      <dgm:prSet presAssocID="{28391A9E-F206-416E-96F5-B3645C29FF82}" presName="composite" presStyleCnt="0"/>
      <dgm:spPr/>
    </dgm:pt>
    <dgm:pt modelId="{4FD2BEDC-6BF2-46CF-B2B3-48DEBD5528AA}" type="pres">
      <dgm:prSet presAssocID="{28391A9E-F206-416E-96F5-B3645C29FF82}" presName="parTx" presStyleLbl="alignNode1" presStyleIdx="2" presStyleCnt="3">
        <dgm:presLayoutVars>
          <dgm:chMax val="0"/>
          <dgm:chPref val="0"/>
        </dgm:presLayoutVars>
      </dgm:prSet>
      <dgm:spPr/>
    </dgm:pt>
    <dgm:pt modelId="{4742F2E7-4D2C-45CC-B484-AEA8E2D5C9FA}" type="pres">
      <dgm:prSet presAssocID="{28391A9E-F206-416E-96F5-B3645C29FF82}" presName="desTx" presStyleLbl="alignAccFollowNode1" presStyleIdx="2" presStyleCnt="3">
        <dgm:presLayoutVars/>
      </dgm:prSet>
      <dgm:spPr/>
    </dgm:pt>
  </dgm:ptLst>
  <dgm:cxnLst>
    <dgm:cxn modelId="{D26A181A-0EE9-4D00-9488-2435BC6C17F7}" srcId="{299416E3-719E-4E7B-8648-952AB365BB52}" destId="{28391A9E-F206-416E-96F5-B3645C29FF82}" srcOrd="2" destOrd="0" parTransId="{35D2EDF9-D512-46AA-83B2-79749D5D6A68}" sibTransId="{9B79A7B7-1BDF-4799-A6D4-D6406ABD7A1E}"/>
    <dgm:cxn modelId="{1CB93D28-CB88-4E3B-B15D-5D44804A15D8}" type="presOf" srcId="{F4D9BD2C-BC3D-4953-A157-E79AF1EE1B37}" destId="{4742F2E7-4D2C-45CC-B484-AEA8E2D5C9FA}" srcOrd="0" destOrd="0" presId="urn:microsoft.com/office/officeart/2016/7/layout/ChevronBlockProcess"/>
    <dgm:cxn modelId="{5C7C1961-A830-44AB-AB1A-94B1A4323DFF}" type="presOf" srcId="{9E5E7E30-9196-47F3-B3D6-09DE374BCF3B}" destId="{4A7B9ED0-B2B2-4F2A-BF73-8D083057EF57}" srcOrd="0" destOrd="0" presId="urn:microsoft.com/office/officeart/2016/7/layout/ChevronBlockProcess"/>
    <dgm:cxn modelId="{31C36C42-8F66-4943-8DE5-58BB12F4B43B}" srcId="{EFA46007-897B-4296-8B0C-D8C8DFB5C9EC}" destId="{81489E9E-36FD-4EA9-9E15-F5B971852871}" srcOrd="0" destOrd="0" parTransId="{A6ED2E76-CDB8-454B-BA2F-4DD6C5A17E74}" sibTransId="{E9EF3F71-3031-45FB-AC3E-6096E0B24966}"/>
    <dgm:cxn modelId="{2471E84A-33CC-47EC-80C8-0CAC85F090F8}" type="presOf" srcId="{28391A9E-F206-416E-96F5-B3645C29FF82}" destId="{4FD2BEDC-6BF2-46CF-B2B3-48DEBD5528AA}" srcOrd="0" destOrd="0" presId="urn:microsoft.com/office/officeart/2016/7/layout/ChevronBlockProcess"/>
    <dgm:cxn modelId="{6AA21159-537C-4A07-8689-69A5B1E25538}" srcId="{299416E3-719E-4E7B-8648-952AB365BB52}" destId="{6584B4CA-9187-47E1-9490-E3E5A70229A2}" srcOrd="0" destOrd="0" parTransId="{96FDC791-99E1-402E-B42E-104331D648C4}" sibTransId="{95EE810D-460B-418F-8D90-E01C154D6F29}"/>
    <dgm:cxn modelId="{A4FF06BB-10AB-47A4-BE91-4C07D7E42701}" srcId="{299416E3-719E-4E7B-8648-952AB365BB52}" destId="{EFA46007-897B-4296-8B0C-D8C8DFB5C9EC}" srcOrd="1" destOrd="0" parTransId="{3D4C726A-8E54-4C3D-8CAE-86E78ED6BC1D}" sibTransId="{54834411-C18B-4058-8589-CA6F944F855E}"/>
    <dgm:cxn modelId="{9CC107DC-2D66-41AC-9B3F-135BB56D0238}" srcId="{28391A9E-F206-416E-96F5-B3645C29FF82}" destId="{F4D9BD2C-BC3D-4953-A157-E79AF1EE1B37}" srcOrd="0" destOrd="0" parTransId="{2698148D-2486-4ACF-872F-617DEBFEFA4D}" sibTransId="{F6642A40-775B-4507-8F70-6B6F9E3D3335}"/>
    <dgm:cxn modelId="{E788F6E4-A165-4A19-8C9C-92C6D514FD0F}" srcId="{6584B4CA-9187-47E1-9490-E3E5A70229A2}" destId="{9E5E7E30-9196-47F3-B3D6-09DE374BCF3B}" srcOrd="0" destOrd="0" parTransId="{7FDE185D-2125-4E6E-94F8-6F98843443E4}" sibTransId="{2C38A47E-0CBA-4D3A-ADCC-D79F748BA70E}"/>
    <dgm:cxn modelId="{E1D361F7-CAE9-4DA3-A265-032FD010E0EE}" type="presOf" srcId="{6584B4CA-9187-47E1-9490-E3E5A70229A2}" destId="{EFE23669-AA56-41DD-AFD9-910DE99917B2}" srcOrd="0" destOrd="0" presId="urn:microsoft.com/office/officeart/2016/7/layout/ChevronBlockProcess"/>
    <dgm:cxn modelId="{AFE105F9-F73B-4808-BD4B-174A72CF2011}" type="presOf" srcId="{EFA46007-897B-4296-8B0C-D8C8DFB5C9EC}" destId="{FF7588F5-B5FB-4459-BE8C-B660A9FF6794}" srcOrd="0" destOrd="0" presId="urn:microsoft.com/office/officeart/2016/7/layout/ChevronBlockProcess"/>
    <dgm:cxn modelId="{1B21FBFA-F17A-47FD-AE2C-13D99E6EE98B}" type="presOf" srcId="{81489E9E-36FD-4EA9-9E15-F5B971852871}" destId="{74EA8908-F1FC-48DA-9B4C-E027771668EB}" srcOrd="0" destOrd="0" presId="urn:microsoft.com/office/officeart/2016/7/layout/ChevronBlockProcess"/>
    <dgm:cxn modelId="{1C47B1FC-F6AF-4051-84C3-C2AB4090F8E0}" type="presOf" srcId="{299416E3-719E-4E7B-8648-952AB365BB52}" destId="{73A538CE-3341-4916-B788-E80944A8C3E4}" srcOrd="0" destOrd="0" presId="urn:microsoft.com/office/officeart/2016/7/layout/ChevronBlockProcess"/>
    <dgm:cxn modelId="{912B3725-1205-4797-8FD3-FB7229832AEC}" type="presParOf" srcId="{73A538CE-3341-4916-B788-E80944A8C3E4}" destId="{F2B12F5A-3405-442E-AC5C-1DB96B7E4944}" srcOrd="0" destOrd="0" presId="urn:microsoft.com/office/officeart/2016/7/layout/ChevronBlockProcess"/>
    <dgm:cxn modelId="{63AAFEE6-D7F5-4505-8F06-C74CA26DC2CA}" type="presParOf" srcId="{F2B12F5A-3405-442E-AC5C-1DB96B7E4944}" destId="{EFE23669-AA56-41DD-AFD9-910DE99917B2}" srcOrd="0" destOrd="0" presId="urn:microsoft.com/office/officeart/2016/7/layout/ChevronBlockProcess"/>
    <dgm:cxn modelId="{EE661E99-0E19-452D-ADD1-0AE0ADC464E8}" type="presParOf" srcId="{F2B12F5A-3405-442E-AC5C-1DB96B7E4944}" destId="{4A7B9ED0-B2B2-4F2A-BF73-8D083057EF57}" srcOrd="1" destOrd="0" presId="urn:microsoft.com/office/officeart/2016/7/layout/ChevronBlockProcess"/>
    <dgm:cxn modelId="{1378C288-371D-4438-86B5-A356810000EF}" type="presParOf" srcId="{73A538CE-3341-4916-B788-E80944A8C3E4}" destId="{2B3A4F40-16E6-4A90-AD7B-A2C2D8FEA8CA}" srcOrd="1" destOrd="0" presId="urn:microsoft.com/office/officeart/2016/7/layout/ChevronBlockProcess"/>
    <dgm:cxn modelId="{EE454697-EED1-4F15-A062-1F7AD7810F21}" type="presParOf" srcId="{73A538CE-3341-4916-B788-E80944A8C3E4}" destId="{B6486EFE-79CF-4122-9B2D-08D300710637}" srcOrd="2" destOrd="0" presId="urn:microsoft.com/office/officeart/2016/7/layout/ChevronBlockProcess"/>
    <dgm:cxn modelId="{B63E7BF6-79E6-4F0E-9403-0B7990D54E1B}" type="presParOf" srcId="{B6486EFE-79CF-4122-9B2D-08D300710637}" destId="{FF7588F5-B5FB-4459-BE8C-B660A9FF6794}" srcOrd="0" destOrd="0" presId="urn:microsoft.com/office/officeart/2016/7/layout/ChevronBlockProcess"/>
    <dgm:cxn modelId="{C9CA2BEF-981C-40DD-85B5-ED2C35599383}" type="presParOf" srcId="{B6486EFE-79CF-4122-9B2D-08D300710637}" destId="{74EA8908-F1FC-48DA-9B4C-E027771668EB}" srcOrd="1" destOrd="0" presId="urn:microsoft.com/office/officeart/2016/7/layout/ChevronBlockProcess"/>
    <dgm:cxn modelId="{5041D9F5-4165-414F-AE2A-639E7A037356}" type="presParOf" srcId="{73A538CE-3341-4916-B788-E80944A8C3E4}" destId="{4A1E21D2-3BEB-4A47-8E2C-04D1BFDF86CF}" srcOrd="3" destOrd="0" presId="urn:microsoft.com/office/officeart/2016/7/layout/ChevronBlockProcess"/>
    <dgm:cxn modelId="{F0B8FA25-EF10-470F-9AFC-F476EDC4FFEE}" type="presParOf" srcId="{73A538CE-3341-4916-B788-E80944A8C3E4}" destId="{D0D9E45B-E529-4A8D-8729-67C5FD338251}" srcOrd="4" destOrd="0" presId="urn:microsoft.com/office/officeart/2016/7/layout/ChevronBlockProcess"/>
    <dgm:cxn modelId="{1BDDE5D3-ADE2-484D-89BA-7F5A6DD7892F}" type="presParOf" srcId="{D0D9E45B-E529-4A8D-8729-67C5FD338251}" destId="{4FD2BEDC-6BF2-46CF-B2B3-48DEBD5528AA}" srcOrd="0" destOrd="0" presId="urn:microsoft.com/office/officeart/2016/7/layout/ChevronBlockProcess"/>
    <dgm:cxn modelId="{7B75FE81-30A6-4F51-A1ED-036997054270}" type="presParOf" srcId="{D0D9E45B-E529-4A8D-8729-67C5FD338251}" destId="{4742F2E7-4D2C-45CC-B484-AEA8E2D5C9F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EB08F-E076-4AC9-9C1B-A4EB44DAFD8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E05AB1-E249-4D4B-88AD-BF4B893193F8}">
      <dgm:prSet/>
      <dgm:spPr/>
      <dgm:t>
        <a:bodyPr/>
        <a:lstStyle/>
        <a:p>
          <a:r>
            <a:rPr lang="pl-PL" err="1"/>
            <a:t>Arduino</a:t>
          </a:r>
          <a:r>
            <a:rPr lang="pl-PL"/>
            <a:t> MKR </a:t>
          </a:r>
          <a:r>
            <a:rPr lang="pl-PL" err="1"/>
            <a:t>WiFi</a:t>
          </a:r>
          <a:r>
            <a:rPr lang="pl-PL"/>
            <a:t> 1010</a:t>
          </a:r>
          <a:endParaRPr lang="en-US"/>
        </a:p>
      </dgm:t>
    </dgm:pt>
    <dgm:pt modelId="{6D1ED4A6-8D4C-46C3-BFFE-12E8E14B3FF6}" type="parTrans" cxnId="{E8264B54-B875-4408-8C74-37EB1ECED1ED}">
      <dgm:prSet/>
      <dgm:spPr/>
      <dgm:t>
        <a:bodyPr/>
        <a:lstStyle/>
        <a:p>
          <a:endParaRPr lang="en-US"/>
        </a:p>
      </dgm:t>
    </dgm:pt>
    <dgm:pt modelId="{16AB2B7E-147A-422E-96AD-AEB62934BB9E}" type="sibTrans" cxnId="{E8264B54-B875-4408-8C74-37EB1ECED1ED}">
      <dgm:prSet/>
      <dgm:spPr/>
      <dgm:t>
        <a:bodyPr/>
        <a:lstStyle/>
        <a:p>
          <a:endParaRPr lang="en-US"/>
        </a:p>
      </dgm:t>
    </dgm:pt>
    <dgm:pt modelId="{CC327E9F-2DAE-4C9B-B452-2D82A9959EF8}">
      <dgm:prSet/>
      <dgm:spPr/>
      <dgm:t>
        <a:bodyPr/>
        <a:lstStyle/>
        <a:p>
          <a:r>
            <a:rPr lang="pl-PL"/>
            <a:t>LCD </a:t>
          </a:r>
          <a:r>
            <a:rPr lang="pl-PL" err="1"/>
            <a:t>Nextion</a:t>
          </a:r>
          <a:r>
            <a:rPr lang="pl-PL"/>
            <a:t> </a:t>
          </a:r>
          <a:r>
            <a:rPr lang="pl-PL" err="1"/>
            <a:t>screen</a:t>
          </a:r>
          <a:r>
            <a:rPr lang="pl-PL"/>
            <a:t> (2.8</a:t>
          </a:r>
          <a:r>
            <a:rPr lang="pl-PL">
              <a:latin typeface="Corbel" panose="020B0503020204020204"/>
            </a:rPr>
            <a:t>')</a:t>
          </a:r>
          <a:endParaRPr lang="en-US"/>
        </a:p>
      </dgm:t>
    </dgm:pt>
    <dgm:pt modelId="{79BE1DA5-BE10-4D9D-AD77-6A515B3B07B4}" type="parTrans" cxnId="{18F5930E-5BBC-4B7A-B1FB-EB9604657824}">
      <dgm:prSet/>
      <dgm:spPr/>
      <dgm:t>
        <a:bodyPr/>
        <a:lstStyle/>
        <a:p>
          <a:endParaRPr lang="en-US"/>
        </a:p>
      </dgm:t>
    </dgm:pt>
    <dgm:pt modelId="{60C14E3B-2282-4852-B534-AA0ACCD73DD8}" type="sibTrans" cxnId="{18F5930E-5BBC-4B7A-B1FB-EB9604657824}">
      <dgm:prSet/>
      <dgm:spPr/>
      <dgm:t>
        <a:bodyPr/>
        <a:lstStyle/>
        <a:p>
          <a:endParaRPr lang="en-US"/>
        </a:p>
      </dgm:t>
    </dgm:pt>
    <dgm:pt modelId="{7B08A716-0F67-4434-81C6-29D15660C56C}">
      <dgm:prSet/>
      <dgm:spPr/>
      <dgm:t>
        <a:bodyPr/>
        <a:lstStyle/>
        <a:p>
          <a:r>
            <a:rPr lang="pl-PL"/>
            <a:t>BMP280 – </a:t>
          </a:r>
          <a:r>
            <a:rPr lang="pl-PL" err="1"/>
            <a:t>digital</a:t>
          </a:r>
          <a:r>
            <a:rPr lang="pl-PL"/>
            <a:t> </a:t>
          </a:r>
          <a:r>
            <a:rPr lang="pl-PL" err="1"/>
            <a:t>barometer</a:t>
          </a:r>
        </a:p>
      </dgm:t>
    </dgm:pt>
    <dgm:pt modelId="{4F43E477-FD33-40F9-AFD0-3FEA3A218FAC}" type="parTrans" cxnId="{E6FA9C50-98DD-4810-BDB5-7BD7C516F454}">
      <dgm:prSet/>
      <dgm:spPr/>
      <dgm:t>
        <a:bodyPr/>
        <a:lstStyle/>
        <a:p>
          <a:endParaRPr lang="en-US"/>
        </a:p>
      </dgm:t>
    </dgm:pt>
    <dgm:pt modelId="{AC2568AB-D1E9-4D49-AD02-DAAF99405A9A}" type="sibTrans" cxnId="{E6FA9C50-98DD-4810-BDB5-7BD7C516F454}">
      <dgm:prSet/>
      <dgm:spPr/>
      <dgm:t>
        <a:bodyPr/>
        <a:lstStyle/>
        <a:p>
          <a:endParaRPr lang="en-US"/>
        </a:p>
      </dgm:t>
    </dgm:pt>
    <dgm:pt modelId="{2D59468B-A105-45CA-9DAF-30FEE2B459E2}">
      <dgm:prSet/>
      <dgm:spPr/>
      <dgm:t>
        <a:bodyPr/>
        <a:lstStyle/>
        <a:p>
          <a:r>
            <a:rPr lang="pl-PL"/>
            <a:t>DS18B20 – </a:t>
          </a:r>
          <a:r>
            <a:rPr lang="pl-PL" err="1"/>
            <a:t>digital</a:t>
          </a:r>
          <a:r>
            <a:rPr lang="pl-PL"/>
            <a:t> </a:t>
          </a:r>
          <a:r>
            <a:rPr lang="pl-PL" err="1"/>
            <a:t>temperature</a:t>
          </a:r>
          <a:r>
            <a:rPr lang="pl-PL"/>
            <a:t> sensor</a:t>
          </a:r>
          <a:endParaRPr lang="en-US"/>
        </a:p>
      </dgm:t>
    </dgm:pt>
    <dgm:pt modelId="{12FB4298-77DA-4618-B27A-9A52FEC2B00C}" type="parTrans" cxnId="{4CBFF2A3-F3C4-44FE-A269-AECA5D685943}">
      <dgm:prSet/>
      <dgm:spPr/>
      <dgm:t>
        <a:bodyPr/>
        <a:lstStyle/>
        <a:p>
          <a:endParaRPr lang="en-US"/>
        </a:p>
      </dgm:t>
    </dgm:pt>
    <dgm:pt modelId="{DEB08854-01C8-49A9-9D3A-1018A685AE31}" type="sibTrans" cxnId="{4CBFF2A3-F3C4-44FE-A269-AECA5D685943}">
      <dgm:prSet/>
      <dgm:spPr/>
      <dgm:t>
        <a:bodyPr/>
        <a:lstStyle/>
        <a:p>
          <a:endParaRPr lang="en-US"/>
        </a:p>
      </dgm:t>
    </dgm:pt>
    <dgm:pt modelId="{E80C8571-7008-49B8-88CA-B1C0A2D4DB3F}">
      <dgm:prSet/>
      <dgm:spPr/>
      <dgm:t>
        <a:bodyPr/>
        <a:lstStyle/>
        <a:p>
          <a:r>
            <a:rPr lang="pl-PL"/>
            <a:t>DHT11 –</a:t>
          </a:r>
          <a:r>
            <a:rPr lang="pl-PL" err="1"/>
            <a:t>digital</a:t>
          </a:r>
          <a:r>
            <a:rPr lang="pl-PL"/>
            <a:t>  </a:t>
          </a:r>
          <a:r>
            <a:rPr lang="pl-PL" err="1"/>
            <a:t>humidity</a:t>
          </a:r>
          <a:r>
            <a:rPr lang="pl-PL"/>
            <a:t> and </a:t>
          </a:r>
          <a:r>
            <a:rPr lang="pl-PL" err="1"/>
            <a:t>temperature</a:t>
          </a:r>
          <a:r>
            <a:rPr lang="pl-PL"/>
            <a:t> sensor</a:t>
          </a:r>
          <a:endParaRPr lang="en-US"/>
        </a:p>
      </dgm:t>
    </dgm:pt>
    <dgm:pt modelId="{F7C6857B-3799-4B31-AA1D-0D0E48361FA3}" type="parTrans" cxnId="{038B6D4C-C1DC-46B2-9F38-BB35640DC012}">
      <dgm:prSet/>
      <dgm:spPr/>
      <dgm:t>
        <a:bodyPr/>
        <a:lstStyle/>
        <a:p>
          <a:endParaRPr lang="en-US"/>
        </a:p>
      </dgm:t>
    </dgm:pt>
    <dgm:pt modelId="{303501D7-492D-45DD-B275-0331309546F6}" type="sibTrans" cxnId="{038B6D4C-C1DC-46B2-9F38-BB35640DC012}">
      <dgm:prSet/>
      <dgm:spPr/>
      <dgm:t>
        <a:bodyPr/>
        <a:lstStyle/>
        <a:p>
          <a:endParaRPr lang="en-US"/>
        </a:p>
      </dgm:t>
    </dgm:pt>
    <dgm:pt modelId="{04314BBB-9ADE-407C-B5E7-5E9CBE28F467}">
      <dgm:prSet/>
      <dgm:spPr/>
      <dgm:t>
        <a:bodyPr/>
        <a:lstStyle/>
        <a:p>
          <a:r>
            <a:rPr lang="pl-PL"/>
            <a:t>CSS811 – </a:t>
          </a:r>
          <a:r>
            <a:rPr lang="pl-PL" err="1"/>
            <a:t>digital</a:t>
          </a:r>
          <a:r>
            <a:rPr lang="pl-PL"/>
            <a:t> </a:t>
          </a:r>
          <a:r>
            <a:rPr lang="pl-PL" err="1"/>
            <a:t>air</a:t>
          </a:r>
          <a:r>
            <a:rPr lang="pl-PL"/>
            <a:t> </a:t>
          </a:r>
          <a:r>
            <a:rPr lang="pl-PL" err="1"/>
            <a:t>quality</a:t>
          </a:r>
          <a:r>
            <a:rPr lang="pl-PL"/>
            <a:t> sensor</a:t>
          </a:r>
          <a:endParaRPr lang="en-US"/>
        </a:p>
      </dgm:t>
    </dgm:pt>
    <dgm:pt modelId="{985BC422-6A8F-4F00-B482-CBE69E13B803}" type="parTrans" cxnId="{09284176-BE67-4076-A1A3-E2D16AEB2545}">
      <dgm:prSet/>
      <dgm:spPr/>
      <dgm:t>
        <a:bodyPr/>
        <a:lstStyle/>
        <a:p>
          <a:endParaRPr lang="en-US"/>
        </a:p>
      </dgm:t>
    </dgm:pt>
    <dgm:pt modelId="{DFC89800-1C35-4F86-8523-A06F5241C750}" type="sibTrans" cxnId="{09284176-BE67-4076-A1A3-E2D16AEB2545}">
      <dgm:prSet/>
      <dgm:spPr/>
      <dgm:t>
        <a:bodyPr/>
        <a:lstStyle/>
        <a:p>
          <a:endParaRPr lang="en-US"/>
        </a:p>
      </dgm:t>
    </dgm:pt>
    <dgm:pt modelId="{CFFC0ECE-EEFC-49C0-AA91-FD73AEE3D642}">
      <dgm:prSet/>
      <dgm:spPr/>
      <dgm:t>
        <a:bodyPr/>
        <a:lstStyle/>
        <a:p>
          <a:r>
            <a:rPr lang="pl-PL"/>
            <a:t>MQ9 – </a:t>
          </a:r>
          <a:r>
            <a:rPr lang="pl-PL" err="1"/>
            <a:t>analogue</a:t>
          </a:r>
          <a:r>
            <a:rPr lang="pl-PL"/>
            <a:t> </a:t>
          </a:r>
          <a:r>
            <a:rPr lang="pl-PL" err="1"/>
            <a:t>combustible</a:t>
          </a:r>
          <a:r>
            <a:rPr lang="pl-PL"/>
            <a:t> </a:t>
          </a:r>
          <a:r>
            <a:rPr lang="pl-PL" err="1"/>
            <a:t>gas</a:t>
          </a:r>
          <a:r>
            <a:rPr lang="pl-PL"/>
            <a:t> sensor</a:t>
          </a:r>
          <a:endParaRPr lang="en-US"/>
        </a:p>
      </dgm:t>
    </dgm:pt>
    <dgm:pt modelId="{78121FFF-BFD9-483F-B6EF-744875232B21}" type="parTrans" cxnId="{6A76C6D8-72E7-4CB8-90AE-DACCBDB9FA88}">
      <dgm:prSet/>
      <dgm:spPr/>
      <dgm:t>
        <a:bodyPr/>
        <a:lstStyle/>
        <a:p>
          <a:endParaRPr lang="en-US"/>
        </a:p>
      </dgm:t>
    </dgm:pt>
    <dgm:pt modelId="{3EEC37E1-9E6E-4FD1-9FF2-5E21DF2C43DE}" type="sibTrans" cxnId="{6A76C6D8-72E7-4CB8-90AE-DACCBDB9FA88}">
      <dgm:prSet/>
      <dgm:spPr/>
      <dgm:t>
        <a:bodyPr/>
        <a:lstStyle/>
        <a:p>
          <a:endParaRPr lang="en-US"/>
        </a:p>
      </dgm:t>
    </dgm:pt>
    <dgm:pt modelId="{8CC452BD-788B-41A2-AE50-4A07BBBD4E2D}">
      <dgm:prSet/>
      <dgm:spPr/>
      <dgm:t>
        <a:bodyPr/>
        <a:lstStyle/>
        <a:p>
          <a:r>
            <a:rPr lang="pl-PL" err="1"/>
            <a:t>Photorestitior</a:t>
          </a:r>
        </a:p>
      </dgm:t>
    </dgm:pt>
    <dgm:pt modelId="{FFB95297-6881-4EA6-A7B7-721B3CEC3578}" type="parTrans" cxnId="{8E162CBB-1C10-4327-87B0-94D1BEC0937F}">
      <dgm:prSet/>
      <dgm:spPr/>
      <dgm:t>
        <a:bodyPr/>
        <a:lstStyle/>
        <a:p>
          <a:endParaRPr lang="en-US"/>
        </a:p>
      </dgm:t>
    </dgm:pt>
    <dgm:pt modelId="{617ABDAC-7FDA-4ECA-8709-970BCF4FC9CC}" type="sibTrans" cxnId="{8E162CBB-1C10-4327-87B0-94D1BEC0937F}">
      <dgm:prSet/>
      <dgm:spPr/>
      <dgm:t>
        <a:bodyPr/>
        <a:lstStyle/>
        <a:p>
          <a:endParaRPr lang="en-US"/>
        </a:p>
      </dgm:t>
    </dgm:pt>
    <dgm:pt modelId="{E05BD323-E86A-4D7E-82B1-E43FB69A9332}" type="pres">
      <dgm:prSet presAssocID="{A37EB08F-E076-4AC9-9C1B-A4EB44DAFD8E}" presName="linear" presStyleCnt="0">
        <dgm:presLayoutVars>
          <dgm:dir/>
          <dgm:animLvl val="lvl"/>
          <dgm:resizeHandles val="exact"/>
        </dgm:presLayoutVars>
      </dgm:prSet>
      <dgm:spPr/>
    </dgm:pt>
    <dgm:pt modelId="{FD95938D-7D28-4BB6-83CC-27D76A6B5981}" type="pres">
      <dgm:prSet presAssocID="{E5E05AB1-E249-4D4B-88AD-BF4B893193F8}" presName="parentLin" presStyleCnt="0"/>
      <dgm:spPr/>
    </dgm:pt>
    <dgm:pt modelId="{49915CD8-AA94-4A32-9E36-9F20F3086C10}" type="pres">
      <dgm:prSet presAssocID="{E5E05AB1-E249-4D4B-88AD-BF4B893193F8}" presName="parentLeftMargin" presStyleLbl="node1" presStyleIdx="0" presStyleCnt="8"/>
      <dgm:spPr/>
    </dgm:pt>
    <dgm:pt modelId="{3E7E3186-90C7-4128-AFD0-A66EC19A6F02}" type="pres">
      <dgm:prSet presAssocID="{E5E05AB1-E249-4D4B-88AD-BF4B893193F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EF31227-C0C6-441A-8423-38F12430591D}" type="pres">
      <dgm:prSet presAssocID="{E5E05AB1-E249-4D4B-88AD-BF4B893193F8}" presName="negativeSpace" presStyleCnt="0"/>
      <dgm:spPr/>
    </dgm:pt>
    <dgm:pt modelId="{9601D3EA-35D1-4ACD-966D-986658F54B8A}" type="pres">
      <dgm:prSet presAssocID="{E5E05AB1-E249-4D4B-88AD-BF4B893193F8}" presName="childText" presStyleLbl="conFgAcc1" presStyleIdx="0" presStyleCnt="8">
        <dgm:presLayoutVars>
          <dgm:bulletEnabled val="1"/>
        </dgm:presLayoutVars>
      </dgm:prSet>
      <dgm:spPr/>
    </dgm:pt>
    <dgm:pt modelId="{8C61181E-EB34-4335-A522-811538F63A8A}" type="pres">
      <dgm:prSet presAssocID="{16AB2B7E-147A-422E-96AD-AEB62934BB9E}" presName="spaceBetweenRectangles" presStyleCnt="0"/>
      <dgm:spPr/>
    </dgm:pt>
    <dgm:pt modelId="{8734544D-D7FA-4C54-BB36-0C16A2C2DA44}" type="pres">
      <dgm:prSet presAssocID="{CC327E9F-2DAE-4C9B-B452-2D82A9959EF8}" presName="parentLin" presStyleCnt="0"/>
      <dgm:spPr/>
    </dgm:pt>
    <dgm:pt modelId="{5458DA19-A57A-4E31-A72E-79625A8D629F}" type="pres">
      <dgm:prSet presAssocID="{CC327E9F-2DAE-4C9B-B452-2D82A9959EF8}" presName="parentLeftMargin" presStyleLbl="node1" presStyleIdx="0" presStyleCnt="8"/>
      <dgm:spPr/>
    </dgm:pt>
    <dgm:pt modelId="{1F07B693-9B34-443E-BE3D-1F1B56C2EC52}" type="pres">
      <dgm:prSet presAssocID="{CC327E9F-2DAE-4C9B-B452-2D82A9959EF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E37DE07-2FF7-4CCC-BCF1-F44EE24543A2}" type="pres">
      <dgm:prSet presAssocID="{CC327E9F-2DAE-4C9B-B452-2D82A9959EF8}" presName="negativeSpace" presStyleCnt="0"/>
      <dgm:spPr/>
    </dgm:pt>
    <dgm:pt modelId="{3DE1C6B0-6F82-432A-A72D-4A01EC78F981}" type="pres">
      <dgm:prSet presAssocID="{CC327E9F-2DAE-4C9B-B452-2D82A9959EF8}" presName="childText" presStyleLbl="conFgAcc1" presStyleIdx="1" presStyleCnt="8">
        <dgm:presLayoutVars>
          <dgm:bulletEnabled val="1"/>
        </dgm:presLayoutVars>
      </dgm:prSet>
      <dgm:spPr/>
    </dgm:pt>
    <dgm:pt modelId="{805D7964-A826-4884-9D4E-BEEBFC7AA48B}" type="pres">
      <dgm:prSet presAssocID="{60C14E3B-2282-4852-B534-AA0ACCD73DD8}" presName="spaceBetweenRectangles" presStyleCnt="0"/>
      <dgm:spPr/>
    </dgm:pt>
    <dgm:pt modelId="{F2C3A5BF-6FDB-4CFC-A38D-C5E24A090DC8}" type="pres">
      <dgm:prSet presAssocID="{7B08A716-0F67-4434-81C6-29D15660C56C}" presName="parentLin" presStyleCnt="0"/>
      <dgm:spPr/>
    </dgm:pt>
    <dgm:pt modelId="{B5003077-C80B-431A-9540-28C6025127E9}" type="pres">
      <dgm:prSet presAssocID="{7B08A716-0F67-4434-81C6-29D15660C56C}" presName="parentLeftMargin" presStyleLbl="node1" presStyleIdx="1" presStyleCnt="8"/>
      <dgm:spPr/>
    </dgm:pt>
    <dgm:pt modelId="{B4F56392-0902-4AE3-9E49-F157C70A054A}" type="pres">
      <dgm:prSet presAssocID="{7B08A716-0F67-4434-81C6-29D15660C56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41C87B4-3B02-4871-8184-AAEEE17AC395}" type="pres">
      <dgm:prSet presAssocID="{7B08A716-0F67-4434-81C6-29D15660C56C}" presName="negativeSpace" presStyleCnt="0"/>
      <dgm:spPr/>
    </dgm:pt>
    <dgm:pt modelId="{DD5CF769-3BFC-4805-A606-402AE1AD9559}" type="pres">
      <dgm:prSet presAssocID="{7B08A716-0F67-4434-81C6-29D15660C56C}" presName="childText" presStyleLbl="conFgAcc1" presStyleIdx="2" presStyleCnt="8">
        <dgm:presLayoutVars>
          <dgm:bulletEnabled val="1"/>
        </dgm:presLayoutVars>
      </dgm:prSet>
      <dgm:spPr/>
    </dgm:pt>
    <dgm:pt modelId="{6E341ED0-BBC7-4732-A5FC-AE7407045524}" type="pres">
      <dgm:prSet presAssocID="{AC2568AB-D1E9-4D49-AD02-DAAF99405A9A}" presName="spaceBetweenRectangles" presStyleCnt="0"/>
      <dgm:spPr/>
    </dgm:pt>
    <dgm:pt modelId="{FA073947-C2B2-4D8B-9B1E-41FB854F6831}" type="pres">
      <dgm:prSet presAssocID="{2D59468B-A105-45CA-9DAF-30FEE2B459E2}" presName="parentLin" presStyleCnt="0"/>
      <dgm:spPr/>
    </dgm:pt>
    <dgm:pt modelId="{57B7FE13-208F-45BB-BCD7-6AE44E210661}" type="pres">
      <dgm:prSet presAssocID="{2D59468B-A105-45CA-9DAF-30FEE2B459E2}" presName="parentLeftMargin" presStyleLbl="node1" presStyleIdx="2" presStyleCnt="8"/>
      <dgm:spPr/>
    </dgm:pt>
    <dgm:pt modelId="{525666E8-AE0C-4C63-9A78-A0A94DFFC1F3}" type="pres">
      <dgm:prSet presAssocID="{2D59468B-A105-45CA-9DAF-30FEE2B459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3DE594F-C833-41E8-BE67-2A0A57913F4E}" type="pres">
      <dgm:prSet presAssocID="{2D59468B-A105-45CA-9DAF-30FEE2B459E2}" presName="negativeSpace" presStyleCnt="0"/>
      <dgm:spPr/>
    </dgm:pt>
    <dgm:pt modelId="{8E264409-0326-49A0-9088-C026566827BD}" type="pres">
      <dgm:prSet presAssocID="{2D59468B-A105-45CA-9DAF-30FEE2B459E2}" presName="childText" presStyleLbl="conFgAcc1" presStyleIdx="3" presStyleCnt="8">
        <dgm:presLayoutVars>
          <dgm:bulletEnabled val="1"/>
        </dgm:presLayoutVars>
      </dgm:prSet>
      <dgm:spPr/>
    </dgm:pt>
    <dgm:pt modelId="{01B0D0E0-E772-4CCB-9094-C1DA2448489F}" type="pres">
      <dgm:prSet presAssocID="{DEB08854-01C8-49A9-9D3A-1018A685AE31}" presName="spaceBetweenRectangles" presStyleCnt="0"/>
      <dgm:spPr/>
    </dgm:pt>
    <dgm:pt modelId="{B757F30D-D639-42F9-A532-31E07981272E}" type="pres">
      <dgm:prSet presAssocID="{E80C8571-7008-49B8-88CA-B1C0A2D4DB3F}" presName="parentLin" presStyleCnt="0"/>
      <dgm:spPr/>
    </dgm:pt>
    <dgm:pt modelId="{E3E21B6F-D5DC-4754-A050-FA6BEE0357B4}" type="pres">
      <dgm:prSet presAssocID="{E80C8571-7008-49B8-88CA-B1C0A2D4DB3F}" presName="parentLeftMargin" presStyleLbl="node1" presStyleIdx="3" presStyleCnt="8"/>
      <dgm:spPr/>
    </dgm:pt>
    <dgm:pt modelId="{47BEDE5E-E720-440E-81D9-54E723411C97}" type="pres">
      <dgm:prSet presAssocID="{E80C8571-7008-49B8-88CA-B1C0A2D4DB3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05B2EA4-A363-4CB4-BDBC-1623624486A8}" type="pres">
      <dgm:prSet presAssocID="{E80C8571-7008-49B8-88CA-B1C0A2D4DB3F}" presName="negativeSpace" presStyleCnt="0"/>
      <dgm:spPr/>
    </dgm:pt>
    <dgm:pt modelId="{E33FD001-022D-4CDA-A01D-4BB6393D7DD4}" type="pres">
      <dgm:prSet presAssocID="{E80C8571-7008-49B8-88CA-B1C0A2D4DB3F}" presName="childText" presStyleLbl="conFgAcc1" presStyleIdx="4" presStyleCnt="8">
        <dgm:presLayoutVars>
          <dgm:bulletEnabled val="1"/>
        </dgm:presLayoutVars>
      </dgm:prSet>
      <dgm:spPr/>
    </dgm:pt>
    <dgm:pt modelId="{899104D1-B1EA-442D-88CF-7EA37932DC28}" type="pres">
      <dgm:prSet presAssocID="{303501D7-492D-45DD-B275-0331309546F6}" presName="spaceBetweenRectangles" presStyleCnt="0"/>
      <dgm:spPr/>
    </dgm:pt>
    <dgm:pt modelId="{7728D995-135B-429E-AD54-67442DAF63C5}" type="pres">
      <dgm:prSet presAssocID="{04314BBB-9ADE-407C-B5E7-5E9CBE28F467}" presName="parentLin" presStyleCnt="0"/>
      <dgm:spPr/>
    </dgm:pt>
    <dgm:pt modelId="{12BD868E-C711-4CF0-A3AA-DDDC11BA4398}" type="pres">
      <dgm:prSet presAssocID="{04314BBB-9ADE-407C-B5E7-5E9CBE28F467}" presName="parentLeftMargin" presStyleLbl="node1" presStyleIdx="4" presStyleCnt="8"/>
      <dgm:spPr/>
    </dgm:pt>
    <dgm:pt modelId="{DAC029F5-39FE-4A53-B184-90EA5411C2CA}" type="pres">
      <dgm:prSet presAssocID="{04314BBB-9ADE-407C-B5E7-5E9CBE28F46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EE6665D-17EF-43C3-9014-837EA145EF91}" type="pres">
      <dgm:prSet presAssocID="{04314BBB-9ADE-407C-B5E7-5E9CBE28F467}" presName="negativeSpace" presStyleCnt="0"/>
      <dgm:spPr/>
    </dgm:pt>
    <dgm:pt modelId="{0567A8B2-3537-465F-B374-3C6916C4C61D}" type="pres">
      <dgm:prSet presAssocID="{04314BBB-9ADE-407C-B5E7-5E9CBE28F467}" presName="childText" presStyleLbl="conFgAcc1" presStyleIdx="5" presStyleCnt="8">
        <dgm:presLayoutVars>
          <dgm:bulletEnabled val="1"/>
        </dgm:presLayoutVars>
      </dgm:prSet>
      <dgm:spPr/>
    </dgm:pt>
    <dgm:pt modelId="{81B0EA84-7EB2-42FD-8057-66C7A8062B5B}" type="pres">
      <dgm:prSet presAssocID="{DFC89800-1C35-4F86-8523-A06F5241C750}" presName="spaceBetweenRectangles" presStyleCnt="0"/>
      <dgm:spPr/>
    </dgm:pt>
    <dgm:pt modelId="{1B5451B1-F7F0-4B72-9BA6-93F8793CAC41}" type="pres">
      <dgm:prSet presAssocID="{CFFC0ECE-EEFC-49C0-AA91-FD73AEE3D642}" presName="parentLin" presStyleCnt="0"/>
      <dgm:spPr/>
    </dgm:pt>
    <dgm:pt modelId="{5CEBE875-A894-4FF5-8A15-C5714C7CF145}" type="pres">
      <dgm:prSet presAssocID="{CFFC0ECE-EEFC-49C0-AA91-FD73AEE3D642}" presName="parentLeftMargin" presStyleLbl="node1" presStyleIdx="5" presStyleCnt="8"/>
      <dgm:spPr/>
    </dgm:pt>
    <dgm:pt modelId="{69FBD6CA-26B0-4F3F-AEA7-9F3F533EEB94}" type="pres">
      <dgm:prSet presAssocID="{CFFC0ECE-EEFC-49C0-AA91-FD73AEE3D64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A8348D0-13C1-4BBB-8ACE-2DC7F45D03FE}" type="pres">
      <dgm:prSet presAssocID="{CFFC0ECE-EEFC-49C0-AA91-FD73AEE3D642}" presName="negativeSpace" presStyleCnt="0"/>
      <dgm:spPr/>
    </dgm:pt>
    <dgm:pt modelId="{925713C2-E2CB-41CD-9604-AB5BC55B3D2E}" type="pres">
      <dgm:prSet presAssocID="{CFFC0ECE-EEFC-49C0-AA91-FD73AEE3D642}" presName="childText" presStyleLbl="conFgAcc1" presStyleIdx="6" presStyleCnt="8">
        <dgm:presLayoutVars>
          <dgm:bulletEnabled val="1"/>
        </dgm:presLayoutVars>
      </dgm:prSet>
      <dgm:spPr/>
    </dgm:pt>
    <dgm:pt modelId="{9E7BA8CE-06C5-4736-92E9-7524E2C45144}" type="pres">
      <dgm:prSet presAssocID="{3EEC37E1-9E6E-4FD1-9FF2-5E21DF2C43DE}" presName="spaceBetweenRectangles" presStyleCnt="0"/>
      <dgm:spPr/>
    </dgm:pt>
    <dgm:pt modelId="{A7B2F0B2-2FFC-43E7-A925-15EE0ACABF8B}" type="pres">
      <dgm:prSet presAssocID="{8CC452BD-788B-41A2-AE50-4A07BBBD4E2D}" presName="parentLin" presStyleCnt="0"/>
      <dgm:spPr/>
    </dgm:pt>
    <dgm:pt modelId="{B228040F-7D7B-4A9C-8EAA-07B5BBA3A151}" type="pres">
      <dgm:prSet presAssocID="{8CC452BD-788B-41A2-AE50-4A07BBBD4E2D}" presName="parentLeftMargin" presStyleLbl="node1" presStyleIdx="6" presStyleCnt="8"/>
      <dgm:spPr/>
    </dgm:pt>
    <dgm:pt modelId="{BDF9B24A-44E1-4778-96F2-51C58600964F}" type="pres">
      <dgm:prSet presAssocID="{8CC452BD-788B-41A2-AE50-4A07BBBD4E2D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5F1EFF6F-0E32-498C-A6C8-466D03C43FAC}" type="pres">
      <dgm:prSet presAssocID="{8CC452BD-788B-41A2-AE50-4A07BBBD4E2D}" presName="negativeSpace" presStyleCnt="0"/>
      <dgm:spPr/>
    </dgm:pt>
    <dgm:pt modelId="{FBF507AC-1FA2-4675-A0B1-7F29D149C30D}" type="pres">
      <dgm:prSet presAssocID="{8CC452BD-788B-41A2-AE50-4A07BBBD4E2D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8B625F0C-A021-4B8A-9891-4F9782C9179E}" type="presOf" srcId="{7B08A716-0F67-4434-81C6-29D15660C56C}" destId="{B5003077-C80B-431A-9540-28C6025127E9}" srcOrd="0" destOrd="0" presId="urn:microsoft.com/office/officeart/2005/8/layout/list1"/>
    <dgm:cxn modelId="{18F5930E-5BBC-4B7A-B1FB-EB9604657824}" srcId="{A37EB08F-E076-4AC9-9C1B-A4EB44DAFD8E}" destId="{CC327E9F-2DAE-4C9B-B452-2D82A9959EF8}" srcOrd="1" destOrd="0" parTransId="{79BE1DA5-BE10-4D9D-AD77-6A515B3B07B4}" sibTransId="{60C14E3B-2282-4852-B534-AA0ACCD73DD8}"/>
    <dgm:cxn modelId="{8AAA252F-8772-4D71-9145-F90EE1BBF6C3}" type="presOf" srcId="{CC327E9F-2DAE-4C9B-B452-2D82A9959EF8}" destId="{5458DA19-A57A-4E31-A72E-79625A8D629F}" srcOrd="0" destOrd="0" presId="urn:microsoft.com/office/officeart/2005/8/layout/list1"/>
    <dgm:cxn modelId="{DCE63637-32E0-46FF-9CEF-0AFEC6BED83D}" type="presOf" srcId="{04314BBB-9ADE-407C-B5E7-5E9CBE28F467}" destId="{DAC029F5-39FE-4A53-B184-90EA5411C2CA}" srcOrd="1" destOrd="0" presId="urn:microsoft.com/office/officeart/2005/8/layout/list1"/>
    <dgm:cxn modelId="{B2435742-81F5-4F3D-8063-F82CA370B783}" type="presOf" srcId="{8CC452BD-788B-41A2-AE50-4A07BBBD4E2D}" destId="{BDF9B24A-44E1-4778-96F2-51C58600964F}" srcOrd="1" destOrd="0" presId="urn:microsoft.com/office/officeart/2005/8/layout/list1"/>
    <dgm:cxn modelId="{AE969D4B-A021-47A8-8099-0B9E08D6F982}" type="presOf" srcId="{2D59468B-A105-45CA-9DAF-30FEE2B459E2}" destId="{57B7FE13-208F-45BB-BCD7-6AE44E210661}" srcOrd="0" destOrd="0" presId="urn:microsoft.com/office/officeart/2005/8/layout/list1"/>
    <dgm:cxn modelId="{2E67AA4B-557D-4637-B12A-283FD851F155}" type="presOf" srcId="{CFFC0ECE-EEFC-49C0-AA91-FD73AEE3D642}" destId="{5CEBE875-A894-4FF5-8A15-C5714C7CF145}" srcOrd="0" destOrd="0" presId="urn:microsoft.com/office/officeart/2005/8/layout/list1"/>
    <dgm:cxn modelId="{038B6D4C-C1DC-46B2-9F38-BB35640DC012}" srcId="{A37EB08F-E076-4AC9-9C1B-A4EB44DAFD8E}" destId="{E80C8571-7008-49B8-88CA-B1C0A2D4DB3F}" srcOrd="4" destOrd="0" parTransId="{F7C6857B-3799-4B31-AA1D-0D0E48361FA3}" sibTransId="{303501D7-492D-45DD-B275-0331309546F6}"/>
    <dgm:cxn modelId="{E6FA9C50-98DD-4810-BDB5-7BD7C516F454}" srcId="{A37EB08F-E076-4AC9-9C1B-A4EB44DAFD8E}" destId="{7B08A716-0F67-4434-81C6-29D15660C56C}" srcOrd="2" destOrd="0" parTransId="{4F43E477-FD33-40F9-AFD0-3FEA3A218FAC}" sibTransId="{AC2568AB-D1E9-4D49-AD02-DAAF99405A9A}"/>
    <dgm:cxn modelId="{9B3E4753-3DF7-46EC-A5D6-D51E976A080A}" type="presOf" srcId="{CFFC0ECE-EEFC-49C0-AA91-FD73AEE3D642}" destId="{69FBD6CA-26B0-4F3F-AEA7-9F3F533EEB94}" srcOrd="1" destOrd="0" presId="urn:microsoft.com/office/officeart/2005/8/layout/list1"/>
    <dgm:cxn modelId="{E8264B54-B875-4408-8C74-37EB1ECED1ED}" srcId="{A37EB08F-E076-4AC9-9C1B-A4EB44DAFD8E}" destId="{E5E05AB1-E249-4D4B-88AD-BF4B893193F8}" srcOrd="0" destOrd="0" parTransId="{6D1ED4A6-8D4C-46C3-BFFE-12E8E14B3FF6}" sibTransId="{16AB2B7E-147A-422E-96AD-AEB62934BB9E}"/>
    <dgm:cxn modelId="{09284176-BE67-4076-A1A3-E2D16AEB2545}" srcId="{A37EB08F-E076-4AC9-9C1B-A4EB44DAFD8E}" destId="{04314BBB-9ADE-407C-B5E7-5E9CBE28F467}" srcOrd="5" destOrd="0" parTransId="{985BC422-6A8F-4F00-B482-CBE69E13B803}" sibTransId="{DFC89800-1C35-4F86-8523-A06F5241C750}"/>
    <dgm:cxn modelId="{21698578-2AA4-4B54-B538-0245EA3D08C3}" type="presOf" srcId="{E80C8571-7008-49B8-88CA-B1C0A2D4DB3F}" destId="{47BEDE5E-E720-440E-81D9-54E723411C97}" srcOrd="1" destOrd="0" presId="urn:microsoft.com/office/officeart/2005/8/layout/list1"/>
    <dgm:cxn modelId="{AE9AF17C-0020-4A36-BF79-D8E42A6C645B}" type="presOf" srcId="{CC327E9F-2DAE-4C9B-B452-2D82A9959EF8}" destId="{1F07B693-9B34-443E-BE3D-1F1B56C2EC52}" srcOrd="1" destOrd="0" presId="urn:microsoft.com/office/officeart/2005/8/layout/list1"/>
    <dgm:cxn modelId="{0B21008C-873A-4D49-998A-89552C6A6E06}" type="presOf" srcId="{8CC452BD-788B-41A2-AE50-4A07BBBD4E2D}" destId="{B228040F-7D7B-4A9C-8EAA-07B5BBA3A151}" srcOrd="0" destOrd="0" presId="urn:microsoft.com/office/officeart/2005/8/layout/list1"/>
    <dgm:cxn modelId="{7769D795-3307-4F8B-8362-B3357D9C7051}" type="presOf" srcId="{E80C8571-7008-49B8-88CA-B1C0A2D4DB3F}" destId="{E3E21B6F-D5DC-4754-A050-FA6BEE0357B4}" srcOrd="0" destOrd="0" presId="urn:microsoft.com/office/officeart/2005/8/layout/list1"/>
    <dgm:cxn modelId="{821BED96-199A-494C-86BB-7B345E416AD8}" type="presOf" srcId="{04314BBB-9ADE-407C-B5E7-5E9CBE28F467}" destId="{12BD868E-C711-4CF0-A3AA-DDDC11BA4398}" srcOrd="0" destOrd="0" presId="urn:microsoft.com/office/officeart/2005/8/layout/list1"/>
    <dgm:cxn modelId="{4CBFF2A3-F3C4-44FE-A269-AECA5D685943}" srcId="{A37EB08F-E076-4AC9-9C1B-A4EB44DAFD8E}" destId="{2D59468B-A105-45CA-9DAF-30FEE2B459E2}" srcOrd="3" destOrd="0" parTransId="{12FB4298-77DA-4618-B27A-9A52FEC2B00C}" sibTransId="{DEB08854-01C8-49A9-9D3A-1018A685AE31}"/>
    <dgm:cxn modelId="{CCCC05A8-9BB8-45C6-A32D-7D44CB4DE47A}" type="presOf" srcId="{E5E05AB1-E249-4D4B-88AD-BF4B893193F8}" destId="{3E7E3186-90C7-4128-AFD0-A66EC19A6F02}" srcOrd="1" destOrd="0" presId="urn:microsoft.com/office/officeart/2005/8/layout/list1"/>
    <dgm:cxn modelId="{B00403B3-18E3-47EC-9162-2EEC206692DC}" type="presOf" srcId="{2D59468B-A105-45CA-9DAF-30FEE2B459E2}" destId="{525666E8-AE0C-4C63-9A78-A0A94DFFC1F3}" srcOrd="1" destOrd="0" presId="urn:microsoft.com/office/officeart/2005/8/layout/list1"/>
    <dgm:cxn modelId="{E38CAEB6-A5C4-4BB0-BCE7-7A0352910B73}" type="presOf" srcId="{A37EB08F-E076-4AC9-9C1B-A4EB44DAFD8E}" destId="{E05BD323-E86A-4D7E-82B1-E43FB69A9332}" srcOrd="0" destOrd="0" presId="urn:microsoft.com/office/officeart/2005/8/layout/list1"/>
    <dgm:cxn modelId="{8E162CBB-1C10-4327-87B0-94D1BEC0937F}" srcId="{A37EB08F-E076-4AC9-9C1B-A4EB44DAFD8E}" destId="{8CC452BD-788B-41A2-AE50-4A07BBBD4E2D}" srcOrd="7" destOrd="0" parTransId="{FFB95297-6881-4EA6-A7B7-721B3CEC3578}" sibTransId="{617ABDAC-7FDA-4ECA-8709-970BCF4FC9CC}"/>
    <dgm:cxn modelId="{6A76C6D8-72E7-4CB8-90AE-DACCBDB9FA88}" srcId="{A37EB08F-E076-4AC9-9C1B-A4EB44DAFD8E}" destId="{CFFC0ECE-EEFC-49C0-AA91-FD73AEE3D642}" srcOrd="6" destOrd="0" parTransId="{78121FFF-BFD9-483F-B6EF-744875232B21}" sibTransId="{3EEC37E1-9E6E-4FD1-9FF2-5E21DF2C43DE}"/>
    <dgm:cxn modelId="{E54531E9-AA3D-4EB5-8115-54E2715144AE}" type="presOf" srcId="{7B08A716-0F67-4434-81C6-29D15660C56C}" destId="{B4F56392-0902-4AE3-9E49-F157C70A054A}" srcOrd="1" destOrd="0" presId="urn:microsoft.com/office/officeart/2005/8/layout/list1"/>
    <dgm:cxn modelId="{EDAC7BFB-461D-4647-B103-957D9FFFBD9D}" type="presOf" srcId="{E5E05AB1-E249-4D4B-88AD-BF4B893193F8}" destId="{49915CD8-AA94-4A32-9E36-9F20F3086C10}" srcOrd="0" destOrd="0" presId="urn:microsoft.com/office/officeart/2005/8/layout/list1"/>
    <dgm:cxn modelId="{76423EDC-C661-4DDF-885D-1AEA2695A3A2}" type="presParOf" srcId="{E05BD323-E86A-4D7E-82B1-E43FB69A9332}" destId="{FD95938D-7D28-4BB6-83CC-27D76A6B5981}" srcOrd="0" destOrd="0" presId="urn:microsoft.com/office/officeart/2005/8/layout/list1"/>
    <dgm:cxn modelId="{C67AC8AB-3723-4A36-9C19-908D5217E1B8}" type="presParOf" srcId="{FD95938D-7D28-4BB6-83CC-27D76A6B5981}" destId="{49915CD8-AA94-4A32-9E36-9F20F3086C10}" srcOrd="0" destOrd="0" presId="urn:microsoft.com/office/officeart/2005/8/layout/list1"/>
    <dgm:cxn modelId="{0D8EA544-B6E5-4E1C-83EB-42F54570CD1C}" type="presParOf" srcId="{FD95938D-7D28-4BB6-83CC-27D76A6B5981}" destId="{3E7E3186-90C7-4128-AFD0-A66EC19A6F02}" srcOrd="1" destOrd="0" presId="urn:microsoft.com/office/officeart/2005/8/layout/list1"/>
    <dgm:cxn modelId="{A135C9CD-C729-4156-ACE3-BBBCFB825F93}" type="presParOf" srcId="{E05BD323-E86A-4D7E-82B1-E43FB69A9332}" destId="{2EF31227-C0C6-441A-8423-38F12430591D}" srcOrd="1" destOrd="0" presId="urn:microsoft.com/office/officeart/2005/8/layout/list1"/>
    <dgm:cxn modelId="{C68C22CB-E2E5-407B-B70C-DCC6EFDAF53A}" type="presParOf" srcId="{E05BD323-E86A-4D7E-82B1-E43FB69A9332}" destId="{9601D3EA-35D1-4ACD-966D-986658F54B8A}" srcOrd="2" destOrd="0" presId="urn:microsoft.com/office/officeart/2005/8/layout/list1"/>
    <dgm:cxn modelId="{7371BE00-119C-4E1E-A99B-E93F62DE1E62}" type="presParOf" srcId="{E05BD323-E86A-4D7E-82B1-E43FB69A9332}" destId="{8C61181E-EB34-4335-A522-811538F63A8A}" srcOrd="3" destOrd="0" presId="urn:microsoft.com/office/officeart/2005/8/layout/list1"/>
    <dgm:cxn modelId="{1FED1160-F2EF-45C3-9CC8-FED638B3671E}" type="presParOf" srcId="{E05BD323-E86A-4D7E-82B1-E43FB69A9332}" destId="{8734544D-D7FA-4C54-BB36-0C16A2C2DA44}" srcOrd="4" destOrd="0" presId="urn:microsoft.com/office/officeart/2005/8/layout/list1"/>
    <dgm:cxn modelId="{70DB969D-6F9C-4F57-9CB4-4DE6E730D3B1}" type="presParOf" srcId="{8734544D-D7FA-4C54-BB36-0C16A2C2DA44}" destId="{5458DA19-A57A-4E31-A72E-79625A8D629F}" srcOrd="0" destOrd="0" presId="urn:microsoft.com/office/officeart/2005/8/layout/list1"/>
    <dgm:cxn modelId="{75EAA4E2-1301-48A3-964C-F30B30F00F9C}" type="presParOf" srcId="{8734544D-D7FA-4C54-BB36-0C16A2C2DA44}" destId="{1F07B693-9B34-443E-BE3D-1F1B56C2EC52}" srcOrd="1" destOrd="0" presId="urn:microsoft.com/office/officeart/2005/8/layout/list1"/>
    <dgm:cxn modelId="{63C4AB04-E8FD-4428-A6A7-3F1670AA0396}" type="presParOf" srcId="{E05BD323-E86A-4D7E-82B1-E43FB69A9332}" destId="{5E37DE07-2FF7-4CCC-BCF1-F44EE24543A2}" srcOrd="5" destOrd="0" presId="urn:microsoft.com/office/officeart/2005/8/layout/list1"/>
    <dgm:cxn modelId="{14740232-F524-4060-A0C6-41E9DD8F188B}" type="presParOf" srcId="{E05BD323-E86A-4D7E-82B1-E43FB69A9332}" destId="{3DE1C6B0-6F82-432A-A72D-4A01EC78F981}" srcOrd="6" destOrd="0" presId="urn:microsoft.com/office/officeart/2005/8/layout/list1"/>
    <dgm:cxn modelId="{C8914B54-162E-4D0C-A97E-6FDA5A676497}" type="presParOf" srcId="{E05BD323-E86A-4D7E-82B1-E43FB69A9332}" destId="{805D7964-A826-4884-9D4E-BEEBFC7AA48B}" srcOrd="7" destOrd="0" presId="urn:microsoft.com/office/officeart/2005/8/layout/list1"/>
    <dgm:cxn modelId="{E53D11A4-A774-4224-8AD4-57DC943B5EBE}" type="presParOf" srcId="{E05BD323-E86A-4D7E-82B1-E43FB69A9332}" destId="{F2C3A5BF-6FDB-4CFC-A38D-C5E24A090DC8}" srcOrd="8" destOrd="0" presId="urn:microsoft.com/office/officeart/2005/8/layout/list1"/>
    <dgm:cxn modelId="{F55C90E6-6E9C-4C63-9FF9-E3D07982980D}" type="presParOf" srcId="{F2C3A5BF-6FDB-4CFC-A38D-C5E24A090DC8}" destId="{B5003077-C80B-431A-9540-28C6025127E9}" srcOrd="0" destOrd="0" presId="urn:microsoft.com/office/officeart/2005/8/layout/list1"/>
    <dgm:cxn modelId="{A495371F-AE2B-4E15-B2B8-105796080456}" type="presParOf" srcId="{F2C3A5BF-6FDB-4CFC-A38D-C5E24A090DC8}" destId="{B4F56392-0902-4AE3-9E49-F157C70A054A}" srcOrd="1" destOrd="0" presId="urn:microsoft.com/office/officeart/2005/8/layout/list1"/>
    <dgm:cxn modelId="{C31231FA-D8D7-45A1-8368-0361E52AADB7}" type="presParOf" srcId="{E05BD323-E86A-4D7E-82B1-E43FB69A9332}" destId="{F41C87B4-3B02-4871-8184-AAEEE17AC395}" srcOrd="9" destOrd="0" presId="urn:microsoft.com/office/officeart/2005/8/layout/list1"/>
    <dgm:cxn modelId="{0966EEFC-70BB-4734-A188-B01E042B2F2A}" type="presParOf" srcId="{E05BD323-E86A-4D7E-82B1-E43FB69A9332}" destId="{DD5CF769-3BFC-4805-A606-402AE1AD9559}" srcOrd="10" destOrd="0" presId="urn:microsoft.com/office/officeart/2005/8/layout/list1"/>
    <dgm:cxn modelId="{041766B9-29B9-4FD4-AC01-88AE6ACAE8A8}" type="presParOf" srcId="{E05BD323-E86A-4D7E-82B1-E43FB69A9332}" destId="{6E341ED0-BBC7-4732-A5FC-AE7407045524}" srcOrd="11" destOrd="0" presId="urn:microsoft.com/office/officeart/2005/8/layout/list1"/>
    <dgm:cxn modelId="{54ED8155-EF62-4AF1-9F1D-D166E4704FEC}" type="presParOf" srcId="{E05BD323-E86A-4D7E-82B1-E43FB69A9332}" destId="{FA073947-C2B2-4D8B-9B1E-41FB854F6831}" srcOrd="12" destOrd="0" presId="urn:microsoft.com/office/officeart/2005/8/layout/list1"/>
    <dgm:cxn modelId="{D98E835E-DF64-474F-A9DB-69B6EAB9B030}" type="presParOf" srcId="{FA073947-C2B2-4D8B-9B1E-41FB854F6831}" destId="{57B7FE13-208F-45BB-BCD7-6AE44E210661}" srcOrd="0" destOrd="0" presId="urn:microsoft.com/office/officeart/2005/8/layout/list1"/>
    <dgm:cxn modelId="{0762809E-1089-4B61-912E-C9F9F700CEB1}" type="presParOf" srcId="{FA073947-C2B2-4D8B-9B1E-41FB854F6831}" destId="{525666E8-AE0C-4C63-9A78-A0A94DFFC1F3}" srcOrd="1" destOrd="0" presId="urn:microsoft.com/office/officeart/2005/8/layout/list1"/>
    <dgm:cxn modelId="{08472681-EE60-49AC-8C55-49ABFD3E217A}" type="presParOf" srcId="{E05BD323-E86A-4D7E-82B1-E43FB69A9332}" destId="{53DE594F-C833-41E8-BE67-2A0A57913F4E}" srcOrd="13" destOrd="0" presId="urn:microsoft.com/office/officeart/2005/8/layout/list1"/>
    <dgm:cxn modelId="{02564595-075B-4567-9125-96190583385A}" type="presParOf" srcId="{E05BD323-E86A-4D7E-82B1-E43FB69A9332}" destId="{8E264409-0326-49A0-9088-C026566827BD}" srcOrd="14" destOrd="0" presId="urn:microsoft.com/office/officeart/2005/8/layout/list1"/>
    <dgm:cxn modelId="{C5BA690B-E367-461F-9106-FA06CACB7B94}" type="presParOf" srcId="{E05BD323-E86A-4D7E-82B1-E43FB69A9332}" destId="{01B0D0E0-E772-4CCB-9094-C1DA2448489F}" srcOrd="15" destOrd="0" presId="urn:microsoft.com/office/officeart/2005/8/layout/list1"/>
    <dgm:cxn modelId="{511CCEFD-2F08-4786-97F3-2595C9002BAD}" type="presParOf" srcId="{E05BD323-E86A-4D7E-82B1-E43FB69A9332}" destId="{B757F30D-D639-42F9-A532-31E07981272E}" srcOrd="16" destOrd="0" presId="urn:microsoft.com/office/officeart/2005/8/layout/list1"/>
    <dgm:cxn modelId="{0060E2A3-8B69-452D-B26B-35E357E9B186}" type="presParOf" srcId="{B757F30D-D639-42F9-A532-31E07981272E}" destId="{E3E21B6F-D5DC-4754-A050-FA6BEE0357B4}" srcOrd="0" destOrd="0" presId="urn:microsoft.com/office/officeart/2005/8/layout/list1"/>
    <dgm:cxn modelId="{79AFA15B-AB82-474F-ABC1-9A001565DD4A}" type="presParOf" srcId="{B757F30D-D639-42F9-A532-31E07981272E}" destId="{47BEDE5E-E720-440E-81D9-54E723411C97}" srcOrd="1" destOrd="0" presId="urn:microsoft.com/office/officeart/2005/8/layout/list1"/>
    <dgm:cxn modelId="{ABA4A55E-28B1-4951-8BE6-AA61C145599A}" type="presParOf" srcId="{E05BD323-E86A-4D7E-82B1-E43FB69A9332}" destId="{905B2EA4-A363-4CB4-BDBC-1623624486A8}" srcOrd="17" destOrd="0" presId="urn:microsoft.com/office/officeart/2005/8/layout/list1"/>
    <dgm:cxn modelId="{2D5231CE-BF0D-416E-A8BD-B1DA6E7FC080}" type="presParOf" srcId="{E05BD323-E86A-4D7E-82B1-E43FB69A9332}" destId="{E33FD001-022D-4CDA-A01D-4BB6393D7DD4}" srcOrd="18" destOrd="0" presId="urn:microsoft.com/office/officeart/2005/8/layout/list1"/>
    <dgm:cxn modelId="{C5985FC8-A936-48A2-9866-1B163FC87E1B}" type="presParOf" srcId="{E05BD323-E86A-4D7E-82B1-E43FB69A9332}" destId="{899104D1-B1EA-442D-88CF-7EA37932DC28}" srcOrd="19" destOrd="0" presId="urn:microsoft.com/office/officeart/2005/8/layout/list1"/>
    <dgm:cxn modelId="{800EAB1A-CE78-42F8-9CC0-21445B25B19E}" type="presParOf" srcId="{E05BD323-E86A-4D7E-82B1-E43FB69A9332}" destId="{7728D995-135B-429E-AD54-67442DAF63C5}" srcOrd="20" destOrd="0" presId="urn:microsoft.com/office/officeart/2005/8/layout/list1"/>
    <dgm:cxn modelId="{48417D86-F535-4001-8EB7-5164A90F5835}" type="presParOf" srcId="{7728D995-135B-429E-AD54-67442DAF63C5}" destId="{12BD868E-C711-4CF0-A3AA-DDDC11BA4398}" srcOrd="0" destOrd="0" presId="urn:microsoft.com/office/officeart/2005/8/layout/list1"/>
    <dgm:cxn modelId="{F7FE4578-B9FB-42F3-B6E8-3CC4B18AEC5E}" type="presParOf" srcId="{7728D995-135B-429E-AD54-67442DAF63C5}" destId="{DAC029F5-39FE-4A53-B184-90EA5411C2CA}" srcOrd="1" destOrd="0" presId="urn:microsoft.com/office/officeart/2005/8/layout/list1"/>
    <dgm:cxn modelId="{777518A8-5492-40F0-A624-E77116F2216F}" type="presParOf" srcId="{E05BD323-E86A-4D7E-82B1-E43FB69A9332}" destId="{5EE6665D-17EF-43C3-9014-837EA145EF91}" srcOrd="21" destOrd="0" presId="urn:microsoft.com/office/officeart/2005/8/layout/list1"/>
    <dgm:cxn modelId="{DFC423E3-7702-4CC0-9D67-64E7CBFE8C7C}" type="presParOf" srcId="{E05BD323-E86A-4D7E-82B1-E43FB69A9332}" destId="{0567A8B2-3537-465F-B374-3C6916C4C61D}" srcOrd="22" destOrd="0" presId="urn:microsoft.com/office/officeart/2005/8/layout/list1"/>
    <dgm:cxn modelId="{A97B59E2-ABA5-4010-A5CE-399AF0C66209}" type="presParOf" srcId="{E05BD323-E86A-4D7E-82B1-E43FB69A9332}" destId="{81B0EA84-7EB2-42FD-8057-66C7A8062B5B}" srcOrd="23" destOrd="0" presId="urn:microsoft.com/office/officeart/2005/8/layout/list1"/>
    <dgm:cxn modelId="{55EB6770-E3DE-445B-8AEE-00B01CF1F6C2}" type="presParOf" srcId="{E05BD323-E86A-4D7E-82B1-E43FB69A9332}" destId="{1B5451B1-F7F0-4B72-9BA6-93F8793CAC41}" srcOrd="24" destOrd="0" presId="urn:microsoft.com/office/officeart/2005/8/layout/list1"/>
    <dgm:cxn modelId="{F6A3D1D6-CDBB-4090-8667-91CD461CA3EC}" type="presParOf" srcId="{1B5451B1-F7F0-4B72-9BA6-93F8793CAC41}" destId="{5CEBE875-A894-4FF5-8A15-C5714C7CF145}" srcOrd="0" destOrd="0" presId="urn:microsoft.com/office/officeart/2005/8/layout/list1"/>
    <dgm:cxn modelId="{1CACE231-3F35-4A57-B18A-B7CDE537E0B3}" type="presParOf" srcId="{1B5451B1-F7F0-4B72-9BA6-93F8793CAC41}" destId="{69FBD6CA-26B0-4F3F-AEA7-9F3F533EEB94}" srcOrd="1" destOrd="0" presId="urn:microsoft.com/office/officeart/2005/8/layout/list1"/>
    <dgm:cxn modelId="{A75E7484-649F-4567-A394-168161C9336A}" type="presParOf" srcId="{E05BD323-E86A-4D7E-82B1-E43FB69A9332}" destId="{EA8348D0-13C1-4BBB-8ACE-2DC7F45D03FE}" srcOrd="25" destOrd="0" presId="urn:microsoft.com/office/officeart/2005/8/layout/list1"/>
    <dgm:cxn modelId="{74E44355-EF91-40F8-9DF0-F572459E0A70}" type="presParOf" srcId="{E05BD323-E86A-4D7E-82B1-E43FB69A9332}" destId="{925713C2-E2CB-41CD-9604-AB5BC55B3D2E}" srcOrd="26" destOrd="0" presId="urn:microsoft.com/office/officeart/2005/8/layout/list1"/>
    <dgm:cxn modelId="{DD10250A-BA56-4E25-A6C7-6401BC19407E}" type="presParOf" srcId="{E05BD323-E86A-4D7E-82B1-E43FB69A9332}" destId="{9E7BA8CE-06C5-4736-92E9-7524E2C45144}" srcOrd="27" destOrd="0" presId="urn:microsoft.com/office/officeart/2005/8/layout/list1"/>
    <dgm:cxn modelId="{D156BC3F-08E0-47A3-A2DD-AC5A6924B6F7}" type="presParOf" srcId="{E05BD323-E86A-4D7E-82B1-E43FB69A9332}" destId="{A7B2F0B2-2FFC-43E7-A925-15EE0ACABF8B}" srcOrd="28" destOrd="0" presId="urn:microsoft.com/office/officeart/2005/8/layout/list1"/>
    <dgm:cxn modelId="{E0447FA5-90C3-4524-89CD-2893E50D47F0}" type="presParOf" srcId="{A7B2F0B2-2FFC-43E7-A925-15EE0ACABF8B}" destId="{B228040F-7D7B-4A9C-8EAA-07B5BBA3A151}" srcOrd="0" destOrd="0" presId="urn:microsoft.com/office/officeart/2005/8/layout/list1"/>
    <dgm:cxn modelId="{4AB173B2-6F8F-4349-A996-18181586904C}" type="presParOf" srcId="{A7B2F0B2-2FFC-43E7-A925-15EE0ACABF8B}" destId="{BDF9B24A-44E1-4778-96F2-51C58600964F}" srcOrd="1" destOrd="0" presId="urn:microsoft.com/office/officeart/2005/8/layout/list1"/>
    <dgm:cxn modelId="{B43532FD-2647-42C7-AC42-F1AB9B65FEAD}" type="presParOf" srcId="{E05BD323-E86A-4D7E-82B1-E43FB69A9332}" destId="{5F1EFF6F-0E32-498C-A6C8-466D03C43FAC}" srcOrd="29" destOrd="0" presId="urn:microsoft.com/office/officeart/2005/8/layout/list1"/>
    <dgm:cxn modelId="{5EC46BB7-9962-47A3-AF0F-3270EF36511E}" type="presParOf" srcId="{E05BD323-E86A-4D7E-82B1-E43FB69A9332}" destId="{FBF507AC-1FA2-4675-A0B1-7F29D149C30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23669-AA56-41DD-AFD9-910DE99917B2}">
      <dsp:nvSpPr>
        <dsp:cNvPr id="0" name=""/>
        <dsp:cNvSpPr/>
      </dsp:nvSpPr>
      <dsp:spPr>
        <a:xfrm>
          <a:off x="2253" y="913258"/>
          <a:ext cx="2098408" cy="62952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29" tIns="77729" rIns="77729" bIns="7772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Learn</a:t>
          </a:r>
          <a:endParaRPr lang="en-US" sz="2700" kern="1200" dirty="0"/>
        </a:p>
      </dsp:txBody>
      <dsp:txXfrm>
        <a:off x="191110" y="913258"/>
        <a:ext cx="1720694" cy="629522"/>
      </dsp:txXfrm>
    </dsp:sp>
    <dsp:sp modelId="{4A7B9ED0-B2B2-4F2A-BF73-8D083057EF57}">
      <dsp:nvSpPr>
        <dsp:cNvPr id="0" name=""/>
        <dsp:cNvSpPr/>
      </dsp:nvSpPr>
      <dsp:spPr>
        <a:xfrm>
          <a:off x="2253" y="1542780"/>
          <a:ext cx="1909551" cy="2110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7" tIns="150897" rIns="150897" bIns="30179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get to know Arduino platform and communication protocols</a:t>
          </a:r>
        </a:p>
      </dsp:txBody>
      <dsp:txXfrm>
        <a:off x="2253" y="1542780"/>
        <a:ext cx="1909551" cy="2110252"/>
      </dsp:txXfrm>
    </dsp:sp>
    <dsp:sp modelId="{FF7588F5-B5FB-4459-BE8C-B660A9FF6794}">
      <dsp:nvSpPr>
        <dsp:cNvPr id="0" name=""/>
        <dsp:cNvSpPr/>
      </dsp:nvSpPr>
      <dsp:spPr>
        <a:xfrm>
          <a:off x="2069475" y="913258"/>
          <a:ext cx="2098408" cy="62952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29" tIns="77729" rIns="77729" bIns="7772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Implement</a:t>
          </a:r>
          <a:endParaRPr lang="en-US" sz="2700" kern="1200" dirty="0"/>
        </a:p>
      </dsp:txBody>
      <dsp:txXfrm>
        <a:off x="2258332" y="913258"/>
        <a:ext cx="1720694" cy="629522"/>
      </dsp:txXfrm>
    </dsp:sp>
    <dsp:sp modelId="{74EA8908-F1FC-48DA-9B4C-E027771668EB}">
      <dsp:nvSpPr>
        <dsp:cNvPr id="0" name=""/>
        <dsp:cNvSpPr/>
      </dsp:nvSpPr>
      <dsp:spPr>
        <a:xfrm>
          <a:off x="2069475" y="1542780"/>
          <a:ext cx="1909551" cy="2110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7" tIns="150897" rIns="150897" bIns="301794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rbel" panose="020B0503020204020204"/>
            </a:rPr>
            <a:t>Connect </a:t>
          </a:r>
          <a:r>
            <a:rPr lang="en-US" sz="1400" kern="1200" dirty="0"/>
            <a:t>physically</a:t>
          </a:r>
          <a:r>
            <a:rPr lang="en-US" sz="1400" kern="1200" dirty="0">
              <a:latin typeface="Corbel" panose="020B0503020204020204"/>
            </a:rPr>
            <a:t> </a:t>
          </a:r>
          <a:r>
            <a:rPr lang="en-US" sz="1400" kern="1200" dirty="0"/>
            <a:t>all the sensors to the Arduino board and prepare proper implementation</a:t>
          </a:r>
        </a:p>
      </dsp:txBody>
      <dsp:txXfrm>
        <a:off x="2069475" y="1542780"/>
        <a:ext cx="1909551" cy="2110252"/>
      </dsp:txXfrm>
    </dsp:sp>
    <dsp:sp modelId="{4FD2BEDC-6BF2-46CF-B2B3-48DEBD5528AA}">
      <dsp:nvSpPr>
        <dsp:cNvPr id="0" name=""/>
        <dsp:cNvSpPr/>
      </dsp:nvSpPr>
      <dsp:spPr>
        <a:xfrm>
          <a:off x="4136696" y="913258"/>
          <a:ext cx="2098408" cy="62952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29" tIns="77729" rIns="77729" bIns="7772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Display</a:t>
          </a:r>
          <a:endParaRPr lang="en-US" sz="2700" kern="1200" dirty="0"/>
        </a:p>
      </dsp:txBody>
      <dsp:txXfrm>
        <a:off x="4325553" y="913258"/>
        <a:ext cx="1720694" cy="629522"/>
      </dsp:txXfrm>
    </dsp:sp>
    <dsp:sp modelId="{4742F2E7-4D2C-45CC-B484-AEA8E2D5C9FA}">
      <dsp:nvSpPr>
        <dsp:cNvPr id="0" name=""/>
        <dsp:cNvSpPr/>
      </dsp:nvSpPr>
      <dsp:spPr>
        <a:xfrm>
          <a:off x="4136696" y="1542780"/>
          <a:ext cx="1909551" cy="2110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7" tIns="150897" rIns="150897" bIns="301794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Display values on the LCD </a:t>
          </a:r>
          <a:r>
            <a:rPr lang="en-US" sz="1400" kern="1200" dirty="0">
              <a:latin typeface="Corbel" panose="020B0503020204020204"/>
            </a:rPr>
            <a:t>screen (or in Android app)</a:t>
          </a:r>
        </a:p>
      </dsp:txBody>
      <dsp:txXfrm>
        <a:off x="4136696" y="1542780"/>
        <a:ext cx="1909551" cy="2110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D3EA-35D1-4ACD-966D-986658F54B8A}">
      <dsp:nvSpPr>
        <dsp:cNvPr id="0" name=""/>
        <dsp:cNvSpPr/>
      </dsp:nvSpPr>
      <dsp:spPr>
        <a:xfrm>
          <a:off x="0" y="31538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E3186-90C7-4128-AFD0-A66EC19A6F02}">
      <dsp:nvSpPr>
        <dsp:cNvPr id="0" name=""/>
        <dsp:cNvSpPr/>
      </dsp:nvSpPr>
      <dsp:spPr>
        <a:xfrm>
          <a:off x="311867" y="13826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err="1"/>
            <a:t>Arduino</a:t>
          </a:r>
          <a:r>
            <a:rPr lang="pl-PL" sz="1200" kern="1200"/>
            <a:t> MKR </a:t>
          </a:r>
          <a:r>
            <a:rPr lang="pl-PL" sz="1200" kern="1200" err="1"/>
            <a:t>WiFi</a:t>
          </a:r>
          <a:r>
            <a:rPr lang="pl-PL" sz="1200" kern="1200"/>
            <a:t> 1010</a:t>
          </a:r>
          <a:endParaRPr lang="en-US" sz="1200" kern="1200"/>
        </a:p>
      </dsp:txBody>
      <dsp:txXfrm>
        <a:off x="329160" y="155558"/>
        <a:ext cx="4331565" cy="319654"/>
      </dsp:txXfrm>
    </dsp:sp>
    <dsp:sp modelId="{3DE1C6B0-6F82-432A-A72D-4A01EC78F981}">
      <dsp:nvSpPr>
        <dsp:cNvPr id="0" name=""/>
        <dsp:cNvSpPr/>
      </dsp:nvSpPr>
      <dsp:spPr>
        <a:xfrm>
          <a:off x="0" y="85970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7B693-9B34-443E-BE3D-1F1B56C2EC52}">
      <dsp:nvSpPr>
        <dsp:cNvPr id="0" name=""/>
        <dsp:cNvSpPr/>
      </dsp:nvSpPr>
      <dsp:spPr>
        <a:xfrm>
          <a:off x="311867" y="68258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LCD </a:t>
          </a:r>
          <a:r>
            <a:rPr lang="pl-PL" sz="1200" kern="1200" err="1"/>
            <a:t>Nextion</a:t>
          </a:r>
          <a:r>
            <a:rPr lang="pl-PL" sz="1200" kern="1200"/>
            <a:t> </a:t>
          </a:r>
          <a:r>
            <a:rPr lang="pl-PL" sz="1200" kern="1200" err="1"/>
            <a:t>screen</a:t>
          </a:r>
          <a:r>
            <a:rPr lang="pl-PL" sz="1200" kern="1200"/>
            <a:t> (2.8</a:t>
          </a:r>
          <a:r>
            <a:rPr lang="pl-PL" sz="1200" kern="1200">
              <a:latin typeface="Corbel" panose="020B0503020204020204"/>
            </a:rPr>
            <a:t>')</a:t>
          </a:r>
          <a:endParaRPr lang="en-US" sz="1200" kern="1200"/>
        </a:p>
      </dsp:txBody>
      <dsp:txXfrm>
        <a:off x="329160" y="699878"/>
        <a:ext cx="4331565" cy="319654"/>
      </dsp:txXfrm>
    </dsp:sp>
    <dsp:sp modelId="{DD5CF769-3BFC-4805-A606-402AE1AD9559}">
      <dsp:nvSpPr>
        <dsp:cNvPr id="0" name=""/>
        <dsp:cNvSpPr/>
      </dsp:nvSpPr>
      <dsp:spPr>
        <a:xfrm>
          <a:off x="0" y="140402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56392-0902-4AE3-9E49-F157C70A054A}">
      <dsp:nvSpPr>
        <dsp:cNvPr id="0" name=""/>
        <dsp:cNvSpPr/>
      </dsp:nvSpPr>
      <dsp:spPr>
        <a:xfrm>
          <a:off x="311867" y="122690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BMP280 – </a:t>
          </a:r>
          <a:r>
            <a:rPr lang="pl-PL" sz="1200" kern="1200" err="1"/>
            <a:t>digital</a:t>
          </a:r>
          <a:r>
            <a:rPr lang="pl-PL" sz="1200" kern="1200"/>
            <a:t> </a:t>
          </a:r>
          <a:r>
            <a:rPr lang="pl-PL" sz="1200" kern="1200" err="1"/>
            <a:t>barometer</a:t>
          </a:r>
        </a:p>
      </dsp:txBody>
      <dsp:txXfrm>
        <a:off x="329160" y="1244198"/>
        <a:ext cx="4331565" cy="319654"/>
      </dsp:txXfrm>
    </dsp:sp>
    <dsp:sp modelId="{8E264409-0326-49A0-9088-C026566827BD}">
      <dsp:nvSpPr>
        <dsp:cNvPr id="0" name=""/>
        <dsp:cNvSpPr/>
      </dsp:nvSpPr>
      <dsp:spPr>
        <a:xfrm>
          <a:off x="0" y="194834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666E8-AE0C-4C63-9A78-A0A94DFFC1F3}">
      <dsp:nvSpPr>
        <dsp:cNvPr id="0" name=""/>
        <dsp:cNvSpPr/>
      </dsp:nvSpPr>
      <dsp:spPr>
        <a:xfrm>
          <a:off x="311867" y="177122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DS18B20 – </a:t>
          </a:r>
          <a:r>
            <a:rPr lang="pl-PL" sz="1200" kern="1200" err="1"/>
            <a:t>digital</a:t>
          </a:r>
          <a:r>
            <a:rPr lang="pl-PL" sz="1200" kern="1200"/>
            <a:t> </a:t>
          </a:r>
          <a:r>
            <a:rPr lang="pl-PL" sz="1200" kern="1200" err="1"/>
            <a:t>temperature</a:t>
          </a:r>
          <a:r>
            <a:rPr lang="pl-PL" sz="1200" kern="1200"/>
            <a:t> sensor</a:t>
          </a:r>
          <a:endParaRPr lang="en-US" sz="1200" kern="1200"/>
        </a:p>
      </dsp:txBody>
      <dsp:txXfrm>
        <a:off x="329160" y="1788518"/>
        <a:ext cx="4331565" cy="319654"/>
      </dsp:txXfrm>
    </dsp:sp>
    <dsp:sp modelId="{E33FD001-022D-4CDA-A01D-4BB6393D7DD4}">
      <dsp:nvSpPr>
        <dsp:cNvPr id="0" name=""/>
        <dsp:cNvSpPr/>
      </dsp:nvSpPr>
      <dsp:spPr>
        <a:xfrm>
          <a:off x="0" y="249266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EDE5E-E720-440E-81D9-54E723411C97}">
      <dsp:nvSpPr>
        <dsp:cNvPr id="0" name=""/>
        <dsp:cNvSpPr/>
      </dsp:nvSpPr>
      <dsp:spPr>
        <a:xfrm>
          <a:off x="311867" y="231554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DHT11 –</a:t>
          </a:r>
          <a:r>
            <a:rPr lang="pl-PL" sz="1200" kern="1200" err="1"/>
            <a:t>digital</a:t>
          </a:r>
          <a:r>
            <a:rPr lang="pl-PL" sz="1200" kern="1200"/>
            <a:t>  </a:t>
          </a:r>
          <a:r>
            <a:rPr lang="pl-PL" sz="1200" kern="1200" err="1"/>
            <a:t>humidity</a:t>
          </a:r>
          <a:r>
            <a:rPr lang="pl-PL" sz="1200" kern="1200"/>
            <a:t> and </a:t>
          </a:r>
          <a:r>
            <a:rPr lang="pl-PL" sz="1200" kern="1200" err="1"/>
            <a:t>temperature</a:t>
          </a:r>
          <a:r>
            <a:rPr lang="pl-PL" sz="1200" kern="1200"/>
            <a:t> sensor</a:t>
          </a:r>
          <a:endParaRPr lang="en-US" sz="1200" kern="1200"/>
        </a:p>
      </dsp:txBody>
      <dsp:txXfrm>
        <a:off x="329160" y="2332838"/>
        <a:ext cx="4331565" cy="319654"/>
      </dsp:txXfrm>
    </dsp:sp>
    <dsp:sp modelId="{0567A8B2-3537-465F-B374-3C6916C4C61D}">
      <dsp:nvSpPr>
        <dsp:cNvPr id="0" name=""/>
        <dsp:cNvSpPr/>
      </dsp:nvSpPr>
      <dsp:spPr>
        <a:xfrm>
          <a:off x="0" y="303698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029F5-39FE-4A53-B184-90EA5411C2CA}">
      <dsp:nvSpPr>
        <dsp:cNvPr id="0" name=""/>
        <dsp:cNvSpPr/>
      </dsp:nvSpPr>
      <dsp:spPr>
        <a:xfrm>
          <a:off x="311867" y="285986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CSS811 – </a:t>
          </a:r>
          <a:r>
            <a:rPr lang="pl-PL" sz="1200" kern="1200" err="1"/>
            <a:t>digital</a:t>
          </a:r>
          <a:r>
            <a:rPr lang="pl-PL" sz="1200" kern="1200"/>
            <a:t> </a:t>
          </a:r>
          <a:r>
            <a:rPr lang="pl-PL" sz="1200" kern="1200" err="1"/>
            <a:t>air</a:t>
          </a:r>
          <a:r>
            <a:rPr lang="pl-PL" sz="1200" kern="1200"/>
            <a:t> </a:t>
          </a:r>
          <a:r>
            <a:rPr lang="pl-PL" sz="1200" kern="1200" err="1"/>
            <a:t>quality</a:t>
          </a:r>
          <a:r>
            <a:rPr lang="pl-PL" sz="1200" kern="1200"/>
            <a:t> sensor</a:t>
          </a:r>
          <a:endParaRPr lang="en-US" sz="1200" kern="1200"/>
        </a:p>
      </dsp:txBody>
      <dsp:txXfrm>
        <a:off x="329160" y="2877158"/>
        <a:ext cx="4331565" cy="319654"/>
      </dsp:txXfrm>
    </dsp:sp>
    <dsp:sp modelId="{925713C2-E2CB-41CD-9604-AB5BC55B3D2E}">
      <dsp:nvSpPr>
        <dsp:cNvPr id="0" name=""/>
        <dsp:cNvSpPr/>
      </dsp:nvSpPr>
      <dsp:spPr>
        <a:xfrm>
          <a:off x="0" y="358130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BD6CA-26B0-4F3F-AEA7-9F3F533EEB94}">
      <dsp:nvSpPr>
        <dsp:cNvPr id="0" name=""/>
        <dsp:cNvSpPr/>
      </dsp:nvSpPr>
      <dsp:spPr>
        <a:xfrm>
          <a:off x="311867" y="340418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MQ9 – </a:t>
          </a:r>
          <a:r>
            <a:rPr lang="pl-PL" sz="1200" kern="1200" err="1"/>
            <a:t>analogue</a:t>
          </a:r>
          <a:r>
            <a:rPr lang="pl-PL" sz="1200" kern="1200"/>
            <a:t> </a:t>
          </a:r>
          <a:r>
            <a:rPr lang="pl-PL" sz="1200" kern="1200" err="1"/>
            <a:t>combustible</a:t>
          </a:r>
          <a:r>
            <a:rPr lang="pl-PL" sz="1200" kern="1200"/>
            <a:t> </a:t>
          </a:r>
          <a:r>
            <a:rPr lang="pl-PL" sz="1200" kern="1200" err="1"/>
            <a:t>gas</a:t>
          </a:r>
          <a:r>
            <a:rPr lang="pl-PL" sz="1200" kern="1200"/>
            <a:t> sensor</a:t>
          </a:r>
          <a:endParaRPr lang="en-US" sz="1200" kern="1200"/>
        </a:p>
      </dsp:txBody>
      <dsp:txXfrm>
        <a:off x="329160" y="3421478"/>
        <a:ext cx="4331565" cy="319654"/>
      </dsp:txXfrm>
    </dsp:sp>
    <dsp:sp modelId="{FBF507AC-1FA2-4675-A0B1-7F29D149C30D}">
      <dsp:nvSpPr>
        <dsp:cNvPr id="0" name=""/>
        <dsp:cNvSpPr/>
      </dsp:nvSpPr>
      <dsp:spPr>
        <a:xfrm>
          <a:off x="0" y="4125625"/>
          <a:ext cx="62373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9B24A-44E1-4778-96F2-51C58600964F}">
      <dsp:nvSpPr>
        <dsp:cNvPr id="0" name=""/>
        <dsp:cNvSpPr/>
      </dsp:nvSpPr>
      <dsp:spPr>
        <a:xfrm>
          <a:off x="311867" y="3948505"/>
          <a:ext cx="43661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err="1"/>
            <a:t>Photorestitior</a:t>
          </a:r>
        </a:p>
      </dsp:txBody>
      <dsp:txXfrm>
        <a:off x="329160" y="3965798"/>
        <a:ext cx="4331565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8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117A2698-8CCE-491A-110B-F44563DD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sz="5200">
                <a:solidFill>
                  <a:srgbClr val="FFFFFF"/>
                </a:solidFill>
                <a:cs typeface="Calibri Light"/>
              </a:rPr>
              <a:t>Weather station project</a:t>
            </a:r>
            <a:endParaRPr lang="pl-PL" sz="520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cs typeface="Calibri"/>
              </a:rPr>
              <a:t>by 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Agnieszka </a:t>
            </a:r>
            <a:r>
              <a:rPr lang="pl-PL" dirty="0" err="1">
                <a:solidFill>
                  <a:srgbClr val="FFFFFF"/>
                </a:solidFill>
                <a:ea typeface="+mn-lt"/>
                <a:cs typeface="+mn-lt"/>
              </a:rPr>
              <a:t>Welian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pl-PL" dirty="0">
                <a:solidFill>
                  <a:srgbClr val="FFFFFF"/>
                </a:solidFill>
                <a:cs typeface="Calibri"/>
              </a:rPr>
              <a:t>Mikołaj Szopa, Bartosz Trynda 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Figures of houses in different position and sizes">
            <a:extLst>
              <a:ext uri="{FF2B5EF4-FFF2-40B4-BE49-F238E27FC236}">
                <a16:creationId xmlns:a16="http://schemas.microsoft.com/office/drawing/2014/main" id="{520A6D19-248F-C696-12F3-021371BC9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4843B09-AF91-2987-5E06-0398BBA1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pl-PL" err="1"/>
              <a:t>Introduction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780CE9-1FB5-B4EB-0305-D8185F14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Smart </a:t>
            </a:r>
            <a:r>
              <a:rPr lang="pl-PL" err="1"/>
              <a:t>ideas</a:t>
            </a:r>
            <a:r>
              <a:rPr lang="pl-PL"/>
              <a:t> </a:t>
            </a:r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nowadays</a:t>
            </a:r>
            <a:r>
              <a:rPr lang="pl-PL"/>
              <a:t> </a:t>
            </a:r>
            <a:r>
              <a:rPr lang="pl-PL" err="1"/>
              <a:t>more</a:t>
            </a:r>
            <a:r>
              <a:rPr lang="pl-PL"/>
              <a:t> and </a:t>
            </a:r>
            <a:r>
              <a:rPr lang="pl-PL" err="1"/>
              <a:t>more</a:t>
            </a:r>
            <a:r>
              <a:rPr lang="pl-PL"/>
              <a:t> popular not </a:t>
            </a:r>
            <a:r>
              <a:rPr lang="pl-PL" err="1"/>
              <a:t>only</a:t>
            </a:r>
            <a:r>
              <a:rPr lang="pl-PL"/>
              <a:t> in major </a:t>
            </a:r>
            <a:r>
              <a:rPr lang="pl-PL" err="1"/>
              <a:t>companies</a:t>
            </a:r>
            <a:r>
              <a:rPr lang="pl-PL"/>
              <a:t> but </a:t>
            </a:r>
            <a:r>
              <a:rPr lang="pl-PL" err="1"/>
              <a:t>also</a:t>
            </a:r>
            <a:r>
              <a:rPr lang="pl-PL"/>
              <a:t> in </a:t>
            </a:r>
            <a:r>
              <a:rPr lang="pl-PL" err="1"/>
              <a:t>private</a:t>
            </a:r>
            <a:r>
              <a:rPr lang="pl-PL"/>
              <a:t> homes. One of the </a:t>
            </a:r>
            <a:r>
              <a:rPr lang="pl-PL" err="1"/>
              <a:t>desired</a:t>
            </a:r>
            <a:r>
              <a:rPr lang="pl-PL"/>
              <a:t> </a:t>
            </a:r>
            <a:r>
              <a:rPr lang="pl-PL" err="1"/>
              <a:t>solution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a monitoring of the </a:t>
            </a:r>
            <a:r>
              <a:rPr lang="pl-PL" err="1"/>
              <a:t>basic</a:t>
            </a:r>
            <a:r>
              <a:rPr lang="pl-PL"/>
              <a:t> </a:t>
            </a:r>
            <a:r>
              <a:rPr lang="pl-PL" err="1"/>
              <a:t>parameters</a:t>
            </a:r>
            <a:r>
              <a:rPr lang="pl-PL"/>
              <a:t> as </a:t>
            </a:r>
            <a:r>
              <a:rPr lang="pl-PL" err="1"/>
              <a:t>temperature</a:t>
            </a:r>
            <a:r>
              <a:rPr lang="pl-PL"/>
              <a:t>, </a:t>
            </a:r>
            <a:r>
              <a:rPr lang="pl-PL" err="1"/>
              <a:t>humidity</a:t>
            </a:r>
            <a:r>
              <a:rPr lang="pl-PL"/>
              <a:t> and </a:t>
            </a:r>
            <a:r>
              <a:rPr lang="pl-PL" err="1"/>
              <a:t>air</a:t>
            </a:r>
            <a:r>
              <a:rPr lang="pl-PL"/>
              <a:t> </a:t>
            </a:r>
            <a:r>
              <a:rPr lang="pl-PL" err="1"/>
              <a:t>quality</a:t>
            </a:r>
            <a:r>
              <a:rPr lang="pl-PL"/>
              <a:t>. </a:t>
            </a:r>
          </a:p>
          <a:p>
            <a:pPr marL="0" indent="0">
              <a:buNone/>
            </a:pPr>
            <a:r>
              <a:rPr lang="pl-PL"/>
              <a:t>The </a:t>
            </a:r>
            <a:r>
              <a:rPr lang="pl-PL" err="1"/>
              <a:t>aim</a:t>
            </a:r>
            <a:r>
              <a:rPr lang="pl-PL"/>
              <a:t> of the </a:t>
            </a:r>
            <a:r>
              <a:rPr lang="pl-PL" err="1"/>
              <a:t>project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 to </a:t>
            </a:r>
            <a:r>
              <a:rPr lang="pl-PL" err="1"/>
              <a:t>create</a:t>
            </a:r>
            <a:r>
              <a:rPr lang="pl-PL"/>
              <a:t> a </a:t>
            </a:r>
            <a:r>
              <a:rPr lang="pl-PL" err="1"/>
              <a:t>weather</a:t>
            </a:r>
            <a:r>
              <a:rPr lang="pl-PL"/>
              <a:t> </a:t>
            </a:r>
            <a:r>
              <a:rPr lang="pl-PL" err="1"/>
              <a:t>station</a:t>
            </a:r>
            <a:r>
              <a:rPr lang="pl-PL"/>
              <a:t> </a:t>
            </a:r>
            <a:r>
              <a:rPr lang="pl-PL" err="1"/>
              <a:t>which</a:t>
            </a:r>
            <a:r>
              <a:rPr lang="pl-PL"/>
              <a:t> </a:t>
            </a:r>
            <a:r>
              <a:rPr lang="pl-PL" err="1"/>
              <a:t>will</a:t>
            </a:r>
            <a:r>
              <a:rPr lang="pl-PL"/>
              <a:t> </a:t>
            </a:r>
            <a:r>
              <a:rPr lang="pl-PL" err="1"/>
              <a:t>allow</a:t>
            </a:r>
            <a:r>
              <a:rPr lang="pl-PL"/>
              <a:t> to monitor </a:t>
            </a:r>
            <a:r>
              <a:rPr lang="pl-PL" err="1"/>
              <a:t>several</a:t>
            </a:r>
            <a:r>
              <a:rPr lang="pl-PL"/>
              <a:t> </a:t>
            </a:r>
            <a:r>
              <a:rPr lang="pl-PL" err="1"/>
              <a:t>parameters</a:t>
            </a:r>
            <a:r>
              <a:rPr lang="pl-PL"/>
              <a:t> </a:t>
            </a:r>
            <a:r>
              <a:rPr lang="pl-PL" err="1"/>
              <a:t>inside</a:t>
            </a:r>
            <a:r>
              <a:rPr lang="pl-PL"/>
              <a:t> and </a:t>
            </a:r>
            <a:r>
              <a:rPr lang="pl-PL" err="1"/>
              <a:t>outside</a:t>
            </a:r>
            <a:r>
              <a:rPr lang="pl-PL"/>
              <a:t> the </a:t>
            </a:r>
            <a:r>
              <a:rPr lang="pl-PL" err="1"/>
              <a:t>home</a:t>
            </a:r>
            <a:r>
              <a:rPr lang="pl-PL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6516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99AB56D-A977-1B2E-1699-51A06DF2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pl-PL" sz="3600" dirty="0" err="1">
                <a:solidFill>
                  <a:srgbClr val="000000"/>
                </a:solidFill>
              </a:rPr>
              <a:t>Goals</a:t>
            </a:r>
          </a:p>
        </p:txBody>
      </p:sp>
      <p:sp useBgFill="1">
        <p:nvSpPr>
          <p:cNvPr id="38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Symbol zastępczy zawartości 2">
            <a:extLst>
              <a:ext uri="{FF2B5EF4-FFF2-40B4-BE49-F238E27FC236}">
                <a16:creationId xmlns:a16="http://schemas.microsoft.com/office/drawing/2014/main" id="{BD89E1A3-8075-760D-405B-9CC6C15E8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595014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7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6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8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E80ED55-2D5F-FA8B-361F-165BF0B4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pl-PL" sz="3600">
                <a:solidFill>
                  <a:srgbClr val="000000"/>
                </a:solidFill>
              </a:rPr>
              <a:t>Used components</a:t>
            </a:r>
          </a:p>
        </p:txBody>
      </p:sp>
      <p:sp useBgFill="1">
        <p:nvSpPr>
          <p:cNvPr id="57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Symbol zastępczy zawartości 2">
            <a:extLst>
              <a:ext uri="{FF2B5EF4-FFF2-40B4-BE49-F238E27FC236}">
                <a16:creationId xmlns:a16="http://schemas.microsoft.com/office/drawing/2014/main" id="{C7A00573-1B04-1049-DEA3-59FC0690E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874383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19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EFB005-FE44-DEA6-49D3-6CDF051B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2137"/>
          </a:xfrm>
        </p:spPr>
        <p:txBody>
          <a:bodyPr>
            <a:normAutofit fontScale="90000"/>
          </a:bodyPr>
          <a:lstStyle/>
          <a:p>
            <a:r>
              <a:rPr lang="pl-PL" err="1"/>
              <a:t>Composed</a:t>
            </a:r>
            <a:r>
              <a:rPr lang="pl-PL"/>
              <a:t> </a:t>
            </a:r>
            <a:r>
              <a:rPr lang="pl-PL" err="1"/>
              <a:t>elements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56A6E337-CF9C-5C0B-F9CB-FE49877D3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82" y="1124414"/>
            <a:ext cx="7699232" cy="5419493"/>
          </a:xfrm>
        </p:spPr>
      </p:pic>
    </p:spTree>
    <p:extLst>
      <p:ext uri="{BB962C8B-B14F-4D97-AF65-F5344CB8AC3E}">
        <p14:creationId xmlns:p14="http://schemas.microsoft.com/office/powerpoint/2010/main" val="8952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A0D0C36-9B68-BFF2-51C8-CE1CE08F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pl-PL" dirty="0"/>
              <a:t> Project </a:t>
            </a:r>
            <a:r>
              <a:rPr lang="pl-PL" dirty="0" err="1"/>
              <a:t>issues</a:t>
            </a:r>
          </a:p>
        </p:txBody>
      </p:sp>
      <p:pic>
        <p:nvPicPr>
          <p:cNvPr id="4" name="Obraz 4" descr="Obraz zawierający tłum&#10;&#10;Opis wygenerowany automatycznie">
            <a:extLst>
              <a:ext uri="{FF2B5EF4-FFF2-40B4-BE49-F238E27FC236}">
                <a16:creationId xmlns:a16="http://schemas.microsoft.com/office/drawing/2014/main" id="{62276BFA-89A4-868F-6B63-1E2D24941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9" r="35380" b="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D7D88E-4ADD-1499-FB34-E05F76DE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2766536"/>
          </a:xfrm>
        </p:spPr>
        <p:txBody>
          <a:bodyPr>
            <a:normAutofit/>
          </a:bodyPr>
          <a:lstStyle/>
          <a:p>
            <a:r>
              <a:rPr lang="pl-PL" dirty="0"/>
              <a:t>I2C </a:t>
            </a:r>
            <a:r>
              <a:rPr lang="pl-PL" dirty="0" err="1"/>
              <a:t>problems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 1 sensor on I2C </a:t>
            </a:r>
            <a:r>
              <a:rPr lang="pl-PL" dirty="0" err="1"/>
              <a:t>bus</a:t>
            </a:r>
            <a:r>
              <a:rPr lang="pl-PL" dirty="0"/>
              <a:t>,</a:t>
            </a:r>
          </a:p>
          <a:p>
            <a:pPr>
              <a:buClr>
                <a:srgbClr val="1287C3"/>
              </a:buClr>
            </a:pPr>
            <a:r>
              <a:rPr lang="pl-PL" dirty="0"/>
              <a:t>Connection with the LCD </a:t>
            </a:r>
            <a:r>
              <a:rPr lang="pl-PL" dirty="0" err="1"/>
              <a:t>screen</a:t>
            </a:r>
            <a:r>
              <a:rPr lang="pl-PL" dirty="0"/>
              <a:t>,</a:t>
            </a:r>
          </a:p>
          <a:p>
            <a:pPr>
              <a:buClr>
                <a:srgbClr val="1287C3"/>
              </a:buClr>
            </a:pPr>
            <a:r>
              <a:rPr lang="pl-PL" dirty="0"/>
              <a:t>Problem with the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supply</a:t>
            </a:r>
            <a:r>
              <a:rPr lang="pl-PL" dirty="0"/>
              <a:t> to one of the </a:t>
            </a:r>
            <a:r>
              <a:rPr lang="pl-PL" dirty="0" err="1"/>
              <a:t>sensors</a:t>
            </a:r>
            <a:r>
              <a:rPr lang="pl-PL" dirty="0"/>
              <a:t>,</a:t>
            </a:r>
          </a:p>
          <a:p>
            <a:pPr>
              <a:buClr>
                <a:srgbClr val="1287C3"/>
              </a:buClr>
            </a:pPr>
            <a:r>
              <a:rPr lang="pl-PL" dirty="0" err="1"/>
              <a:t>Prototype</a:t>
            </a:r>
            <a:r>
              <a:rPr lang="pl-PL" dirty="0"/>
              <a:t> </a:t>
            </a:r>
            <a:r>
              <a:rPr lang="pl-PL" dirty="0" err="1"/>
              <a:t>board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 with </a:t>
            </a:r>
            <a:r>
              <a:rPr lang="pl-PL" dirty="0" err="1"/>
              <a:t>voltage</a:t>
            </a:r>
          </a:p>
          <a:p>
            <a:pPr>
              <a:buClr>
                <a:srgbClr val="1287C3"/>
              </a:buClr>
            </a:pPr>
            <a:endParaRPr lang="pl-PL"/>
          </a:p>
        </p:txBody>
      </p:sp>
      <p:pic>
        <p:nvPicPr>
          <p:cNvPr id="5" name="Obraz 5" descr="Obraz zawierający sprzęt elektroniczny&#10;&#10;Opis wygenerowany automatycznie">
            <a:extLst>
              <a:ext uri="{FF2B5EF4-FFF2-40B4-BE49-F238E27FC236}">
                <a16:creationId xmlns:a16="http://schemas.microsoft.com/office/drawing/2014/main" id="{DDA0A71D-3AB3-C2C6-2C41-C86A82BA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036" y="4138947"/>
            <a:ext cx="3607418" cy="25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5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DF5149-213D-EACA-ED9B-4B4B9EF5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018" y="295507"/>
            <a:ext cx="10018713" cy="1752599"/>
          </a:xfrm>
        </p:spPr>
        <p:txBody>
          <a:bodyPr/>
          <a:lstStyle/>
          <a:p>
            <a:r>
              <a:rPr lang="pl-PL" err="1">
                <a:ea typeface="+mj-lt"/>
                <a:cs typeface="+mj-lt"/>
              </a:rPr>
              <a:t>Weather</a:t>
            </a:r>
            <a:r>
              <a:rPr lang="pl-PL">
                <a:ea typeface="+mj-lt"/>
                <a:cs typeface="+mj-lt"/>
              </a:rPr>
              <a:t> </a:t>
            </a:r>
            <a:r>
              <a:rPr lang="pl-PL" err="1">
                <a:ea typeface="+mj-lt"/>
                <a:cs typeface="+mj-lt"/>
              </a:rPr>
              <a:t>station</a:t>
            </a:r>
            <a:r>
              <a:rPr lang="pl-PL">
                <a:ea typeface="+mj-lt"/>
                <a:cs typeface="+mj-lt"/>
              </a:rPr>
              <a:t> </a:t>
            </a:r>
            <a:r>
              <a:rPr lang="pl-PL" err="1">
                <a:ea typeface="+mj-lt"/>
                <a:cs typeface="+mj-lt"/>
              </a:rPr>
              <a:t>appearance</a:t>
            </a:r>
            <a:endParaRPr lang="pl-PL" err="1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B6D6830-D198-7486-3286-4983B8C7E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2789" y="1970874"/>
            <a:ext cx="4607188" cy="576262"/>
          </a:xfrm>
        </p:spPr>
        <p:txBody>
          <a:bodyPr/>
          <a:lstStyle/>
          <a:p>
            <a:r>
              <a:rPr lang="pl-PL" err="1"/>
              <a:t>Before</a:t>
            </a:r>
            <a:r>
              <a:rPr lang="pl-PL"/>
              <a:t> 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A8241DA-E1C6-4C62-E05A-83169F2F0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8267" y="1970049"/>
            <a:ext cx="4622537" cy="576262"/>
          </a:xfrm>
        </p:spPr>
        <p:txBody>
          <a:bodyPr/>
          <a:lstStyle/>
          <a:p>
            <a:r>
              <a:rPr lang="pl-PL" err="1"/>
              <a:t>After</a:t>
            </a:r>
          </a:p>
        </p:txBody>
      </p:sp>
      <p:pic>
        <p:nvPicPr>
          <p:cNvPr id="12" name="Obraz 12" descr="Obraz zawierający żółty, pomarańczowy, jasne&#10;&#10;Opis wygenerowany automatycznie">
            <a:extLst>
              <a:ext uri="{FF2B5EF4-FFF2-40B4-BE49-F238E27FC236}">
                <a16:creationId xmlns:a16="http://schemas.microsoft.com/office/drawing/2014/main" id="{33CE8CE8-F4B1-8A5F-B9DD-AAAE934F6F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4246" y="2608737"/>
            <a:ext cx="4279514" cy="3535362"/>
          </a:xfrm>
        </p:spPr>
      </p:pic>
      <p:pic>
        <p:nvPicPr>
          <p:cNvPr id="11" name="Obraz 11" descr="Obraz zawierający kabel, sprzęt elektroniczny, łącznik&#10;&#10;Opis wygenerowany automatycznie">
            <a:extLst>
              <a:ext uri="{FF2B5EF4-FFF2-40B4-BE49-F238E27FC236}">
                <a16:creationId xmlns:a16="http://schemas.microsoft.com/office/drawing/2014/main" id="{5EF08D63-B402-C505-1B15-07B0E36E3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56134" y="2604314"/>
            <a:ext cx="5148728" cy="3236004"/>
          </a:xfrm>
        </p:spPr>
      </p:pic>
    </p:spTree>
    <p:extLst>
      <p:ext uri="{BB962C8B-B14F-4D97-AF65-F5344CB8AC3E}">
        <p14:creationId xmlns:p14="http://schemas.microsoft.com/office/powerpoint/2010/main" val="273571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96ACE0A-E054-5C26-8DF3-1C2C5524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pl-PL" sz="3200"/>
              <a:t>Final results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2EC034C-F633-6570-46AC-FE65AC3A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46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żółty, kontener, pudełko&#10;&#10;Opis wygenerowany automatycznie">
            <a:extLst>
              <a:ext uri="{FF2B5EF4-FFF2-40B4-BE49-F238E27FC236}">
                <a16:creationId xmlns:a16="http://schemas.microsoft.com/office/drawing/2014/main" id="{97EDD8F1-3F43-5F52-DCF0-43BA4BFD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96" y="1011765"/>
            <a:ext cx="506597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E86720-CC14-CF90-6749-D7917C5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1742" y="648930"/>
            <a:ext cx="3461281" cy="3347337"/>
          </a:xfrm>
        </p:spPr>
        <p:txBody>
          <a:bodyPr>
            <a:normAutofit/>
          </a:bodyPr>
          <a:lstStyle/>
          <a:p>
            <a:r>
              <a:rPr lang="pl-PL" sz="4800" dirty="0" err="1"/>
              <a:t>Thank</a:t>
            </a:r>
            <a:r>
              <a:rPr lang="pl-PL" sz="4800" dirty="0"/>
              <a:t> </a:t>
            </a:r>
            <a:r>
              <a:rPr lang="pl-PL" sz="4800" dirty="0" err="1"/>
              <a:t>you</a:t>
            </a:r>
            <a:r>
              <a:rPr lang="pl-PL" sz="4800" dirty="0"/>
              <a:t> 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F151C8E-8BC4-363D-A662-935D1B267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1742" y="3996267"/>
            <a:ext cx="3461281" cy="1887008"/>
          </a:xfrm>
        </p:spPr>
        <p:txBody>
          <a:bodyPr>
            <a:normAutofit/>
          </a:bodyPr>
          <a:lstStyle/>
          <a:p>
            <a:endParaRPr lang="pl-PL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7CAA91F-246E-D56E-009B-96330F7B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9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Parallax</vt:lpstr>
      <vt:lpstr>Weather station project</vt:lpstr>
      <vt:lpstr>Introduction</vt:lpstr>
      <vt:lpstr>Goals</vt:lpstr>
      <vt:lpstr>Used components</vt:lpstr>
      <vt:lpstr>Composed elements</vt:lpstr>
      <vt:lpstr> Project issues</vt:lpstr>
      <vt:lpstr>Weather station appearance</vt:lpstr>
      <vt:lpstr>Final results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53</cp:revision>
  <dcterms:created xsi:type="dcterms:W3CDTF">2022-06-03T18:28:34Z</dcterms:created>
  <dcterms:modified xsi:type="dcterms:W3CDTF">2022-06-13T06:45:31Z</dcterms:modified>
</cp:coreProperties>
</file>