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F8CFB0-20DD-4B2F-80FB-3CB698F188F4}">
  <a:tblStyle styleId="{47F8CFB0-20DD-4B2F-80FB-3CB698F188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10cabe4a3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10cabe4a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10cabe4a3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10cabe4a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10cabe4a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10cabe4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10cabe4a3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10cabe4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10cabe4a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10cabe4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10cabe4a3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10cabe4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10cabe4a3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10cabe4a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Perth Hospitality Investment Opportunity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12,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of Suburbs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2600"/>
            <a:ext cx="522778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6067250" y="843475"/>
            <a:ext cx="1869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The Suburbs were Clustered into 3 distinct groups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5788100" y="185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{47F8CFB0-20DD-4B2F-80FB-3CB698F188F4}</a:tableStyleId>
              </a:tblPr>
              <a:tblGrid>
                <a:gridCol w="1601875"/>
                <a:gridCol w="1601875"/>
              </a:tblGrid>
              <a:tr h="35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Location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Venue Variety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East,North, West Perth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Moderate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Perth City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High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South Perth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1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2" name="Google Shape;142;p23"/>
          <p:cNvSpPr txBox="1"/>
          <p:nvPr>
            <p:ph idx="4294967295" type="body"/>
          </p:nvPr>
        </p:nvSpPr>
        <p:spPr>
          <a:xfrm>
            <a:off x="522950" y="1031250"/>
            <a:ext cx="79164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South Perth has the least variety in terms of hospitality venues. Investment for new Hospitality venue types should be directed to South Perth as a Priority.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presentation summarises analysis undertaken in order to determine which Perth CBD Suburb is prime for more hospitality investment.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1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Scenario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Pandemic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Covid-19 has impacted the Perth tourism industry in 2020.</a:t>
            </a:r>
            <a:endParaRPr sz="14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opportunity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Before the pandemic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 4.7 million visitors travelled to Perth in the year ending June 2020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Majority are Domestic Overnight visitors staying in the CBD.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are likely to see an explosion of visitors in 2022.</a:t>
            </a:r>
            <a:endParaRPr sz="1400"/>
          </a:p>
        </p:txBody>
      </p:sp>
      <p:grpSp>
        <p:nvGrpSpPr>
          <p:cNvPr id="82" name="Google Shape;82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3" name="Google Shape;8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Where to Invest??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Identifying with Perth Suburb is best for new Hospitality investment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To determine which Perth City Suburb is best for new hospitality investment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Perth Suburbs Surrounding the CBD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330275" cy="19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Perth Suburbs Surrounding the CBD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4205" r="0" t="0"/>
          <a:stretch/>
        </p:blipFill>
        <p:spPr>
          <a:xfrm>
            <a:off x="1677350" y="1017725"/>
            <a:ext cx="61410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Perth Suburbs Surrounding the CBD - Venue Types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25" y="1093425"/>
            <a:ext cx="65341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Venues by Type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407" y="1092944"/>
            <a:ext cx="2112243" cy="1590831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593" y="1096571"/>
            <a:ext cx="2009883" cy="1563918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17725"/>
            <a:ext cx="1672375" cy="13763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1" y="3369702"/>
            <a:ext cx="1566950" cy="13270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6675" y="1073275"/>
            <a:ext cx="1951986" cy="1610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20"/>
          <p:cNvSpPr txBox="1"/>
          <p:nvPr/>
        </p:nvSpPr>
        <p:spPr>
          <a:xfrm>
            <a:off x="215850" y="2482475"/>
            <a:ext cx="245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Most Diversity of venue type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4892350" y="2861800"/>
            <a:ext cx="245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Moderate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Diversity of venue type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984075" y="3779275"/>
            <a:ext cx="245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Low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Diversity of venue type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venue Type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3521" r="0" t="0"/>
          <a:stretch/>
        </p:blipFill>
        <p:spPr>
          <a:xfrm>
            <a:off x="460075" y="1170125"/>
            <a:ext cx="8430600" cy="25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