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75" r:id="rId3"/>
    <p:sldId id="265" r:id="rId4"/>
    <p:sldId id="272" r:id="rId5"/>
    <p:sldId id="266" r:id="rId6"/>
    <p:sldId id="277" r:id="rId7"/>
    <p:sldId id="278" r:id="rId8"/>
    <p:sldId id="280" r:id="rId9"/>
    <p:sldId id="268" r:id="rId10"/>
    <p:sldId id="267" r:id="rId11"/>
    <p:sldId id="279" r:id="rId12"/>
    <p:sldId id="273" r:id="rId13"/>
    <p:sldId id="276" r:id="rId14"/>
    <p:sldId id="257" r:id="rId15"/>
    <p:sldId id="274" r:id="rId16"/>
    <p:sldId id="262" r:id="rId17"/>
    <p:sldId id="259" r:id="rId18"/>
    <p:sldId id="263" r:id="rId19"/>
    <p:sldId id="270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FE8BC"/>
    <a:srgbClr val="404040"/>
    <a:srgbClr val="1F1F1F"/>
    <a:srgbClr val="757575"/>
    <a:srgbClr val="808000"/>
    <a:srgbClr val="0099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>
        <p:scale>
          <a:sx n="50" d="100"/>
          <a:sy n="50" d="100"/>
        </p:scale>
        <p:origin x="13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3956-D968-4E1F-893A-7D092021729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B53B0-D4E7-47B4-9DC1-B960E28CB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7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6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6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13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7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77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61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58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08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9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0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0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302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1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5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024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53B0-D4E7-47B4-9DC1-B960E28CB0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AE21E-1E20-4AF6-A538-0F3F3CF7F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81FD85-764C-49FC-BF8F-DA8DF2286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97CF6-6DCA-486E-9ECF-23BF5488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06E-C932-4ADB-B4D3-235A8D3E8C1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DF86C-D170-4216-9551-EE65003E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39EBE-EFC4-408A-B54C-4143C32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3829-1586-4EAB-87A2-A499F1C36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9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DEA9B-152F-42AE-A4BF-EB4D9CEF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FF80D-B7C0-41AF-82CE-C6F229915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70A1D-7A6F-40A0-A99B-6E0A8FB6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06E-C932-4ADB-B4D3-235A8D3E8C1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07705-A794-4DBC-98F9-16FE0F5D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C7976-46B1-4A36-A192-88FD6746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3829-1586-4EAB-87A2-A499F1C36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8511F5-39E3-44EB-9381-04AC6705D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E8375F-AD59-49A3-9C2F-D4F84A14F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ED222-744B-4F0E-AF0F-DF62080E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06E-C932-4ADB-B4D3-235A8D3E8C1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7E3C4-5565-4A01-87E9-4C2A2E42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D0D8E-E116-49E9-8451-1B0A19DF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3829-1586-4EAB-87A2-A499F1C36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4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1E135-2101-4E30-84D4-5E798C13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4533C-B394-42CB-8C91-AFC1E146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472FB-57E0-4A54-9CB2-AB2744CD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06E-C932-4ADB-B4D3-235A8D3E8C1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7C832-9AC5-4FD1-A45A-29877635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97649-91D4-4D37-B469-7184BF39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3829-1586-4EAB-87A2-A499F1C36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C0837-B857-44AC-98CE-C025D00B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A0E60-3659-4A24-9157-6AFBCEFA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555B0-D0BA-46F9-8B6C-5EF015C9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06E-C932-4ADB-B4D3-235A8D3E8C1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A1897-7764-4C08-8FBE-BE98BCB1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0BEA9-C8B6-45F9-B004-B1CBEEFB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3829-1586-4EAB-87A2-A499F1C36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9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278FE-1339-4481-87A7-649DF2CA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65C7A-91F4-40AA-84EE-74C756791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5C7C8F-DFAD-4F59-AC18-195DC555C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896D0-3E60-40EF-A439-F3B492C5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06E-C932-4ADB-B4D3-235A8D3E8C1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3E783-5E37-418D-ADED-07759CBE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01E49-CC15-4D52-88C1-D388BA03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3829-1586-4EAB-87A2-A499F1C36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594A6-2EFC-456A-9150-9690318A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B07DD-21FE-491C-9D9D-9D767D7F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C4523-9A87-4D3F-AD8D-5A527E940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CA3CAA-D06C-4544-937C-DE6CE50B4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6F0F08-CE54-4F58-A3C1-7699C39DF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CDD26-05B3-4280-8190-5CD4D227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06E-C932-4ADB-B4D3-235A8D3E8C1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37490A-AFD4-441C-A884-12905748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25A58B-58EF-4BAA-A829-D526DEB2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3829-1586-4EAB-87A2-A499F1C36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7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38257-C298-442B-A895-83C557F2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F66A9-D622-4363-B69C-CD235684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06E-C932-4ADB-B4D3-235A8D3E8C1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89D7B5-616A-4F1A-9ACB-8FB3B5E2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1040E-7E45-42B3-8C46-34679283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3829-1586-4EAB-87A2-A499F1C36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3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3C7523-A01A-4573-873B-64C389B2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06E-C932-4ADB-B4D3-235A8D3E8C1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F68C52-6243-4921-A60F-36307585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092219-143C-49EE-8BA4-9D28B9D6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3829-1586-4EAB-87A2-A499F1C36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6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EBD9C-8536-47D5-973B-2DE9F371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BC74E-5EFF-4E5F-B8B6-8B1A36AE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E8D31-C867-4651-85F4-27DDA0BF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606EC-9B28-495A-90A7-FB6207D7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06E-C932-4ADB-B4D3-235A8D3E8C1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4518F-3A76-425F-B329-3615C856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FD188-96EE-416A-94A0-1D44271B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3829-1586-4EAB-87A2-A499F1C36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82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A457-C17C-4D6C-9E34-6E5A323B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104570-E53C-48C9-97A3-1D32F4FDC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BD078-8163-499E-80A6-A13EE5966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1BA35-0759-4FE4-BBEB-2457141B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06E-C932-4ADB-B4D3-235A8D3E8C1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18972-4DF8-4F65-BF92-48001697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EE3F3-B999-4B89-B952-0DBE6FB6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3829-1586-4EAB-87A2-A499F1C36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5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7A2588-9B84-441C-95B3-C3B081C5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25F8F-4F81-4845-B086-2005033EB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520A9-97B3-48DB-AD01-529AF1BA4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906E-C932-4ADB-B4D3-235A8D3E8C1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C7DE1-A35C-47FC-8652-C1BD7E23B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7BE43-C324-4E7D-98B8-D68841E21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3829-1586-4EAB-87A2-A499F1C36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84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.svg"/><Relationship Id="rId4" Type="http://schemas.openxmlformats.org/officeDocument/2006/relationships/image" Target="../media/image6.sv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.svg"/><Relationship Id="rId4" Type="http://schemas.openxmlformats.org/officeDocument/2006/relationships/image" Target="../media/image6.svg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8537B-D891-4D31-8DE2-929042D0EE13}"/>
              </a:ext>
            </a:extLst>
          </p:cNvPr>
          <p:cNvSpPr txBox="1"/>
          <p:nvPr/>
        </p:nvSpPr>
        <p:spPr>
          <a:xfrm>
            <a:off x="10265732" y="581402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</a:t>
            </a:r>
            <a:r>
              <a:rPr lang="en-US" altLang="ko-KR" dirty="0"/>
              <a:t>#f5f5f5</a:t>
            </a:r>
          </a:p>
          <a:p>
            <a:r>
              <a:rPr lang="ko-KR" altLang="en-US" dirty="0"/>
              <a:t>글씨 </a:t>
            </a:r>
            <a:r>
              <a:rPr lang="en-US" altLang="ko-KR" dirty="0"/>
              <a:t>#757575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98E3E9-500C-4BCF-9C10-209F88AC18F9}"/>
              </a:ext>
            </a:extLst>
          </p:cNvPr>
          <p:cNvSpPr/>
          <p:nvPr/>
        </p:nvSpPr>
        <p:spPr>
          <a:xfrm>
            <a:off x="3468927" y="3092045"/>
            <a:ext cx="5254147" cy="64633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+mn-ea"/>
                <a:cs typeface="+mn-cs"/>
              </a:rPr>
              <a:t>코트명을 입력하세요</a:t>
            </a:r>
          </a:p>
        </p:txBody>
      </p:sp>
      <p:pic>
        <p:nvPicPr>
          <p:cNvPr id="11" name="그래픽 10" descr="돋보기 윤곽선">
            <a:extLst>
              <a:ext uri="{FF2B5EF4-FFF2-40B4-BE49-F238E27FC236}">
                <a16:creationId xmlns:a16="http://schemas.microsoft.com/office/drawing/2014/main" id="{CE561FD9-B639-4AD8-8925-20B5CCA8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3471" y="3255318"/>
            <a:ext cx="296493" cy="296493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1B43A66-03E3-454E-9AC5-6E084635EBCD}"/>
              </a:ext>
            </a:extLst>
          </p:cNvPr>
          <p:cNvCxnSpPr>
            <a:cxnSpLocks/>
          </p:cNvCxnSpPr>
          <p:nvPr/>
        </p:nvCxnSpPr>
        <p:spPr>
          <a:xfrm>
            <a:off x="4386438" y="3598307"/>
            <a:ext cx="3419125" cy="0"/>
          </a:xfrm>
          <a:prstGeom prst="line">
            <a:avLst/>
          </a:prstGeom>
          <a:ln w="28575">
            <a:solidFill>
              <a:srgbClr val="7575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BE8C31-1D29-4044-B9B2-15996597206A}"/>
              </a:ext>
            </a:extLst>
          </p:cNvPr>
          <p:cNvSpPr txBox="1"/>
          <p:nvPr/>
        </p:nvSpPr>
        <p:spPr>
          <a:xfrm>
            <a:off x="3828354" y="2482135"/>
            <a:ext cx="453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그래픽 22" descr="햄버거 메뉴 아이콘 단색으로 채워진">
            <a:extLst>
              <a:ext uri="{FF2B5EF4-FFF2-40B4-BE49-F238E27FC236}">
                <a16:creationId xmlns:a16="http://schemas.microsoft.com/office/drawing/2014/main" id="{0DC5D282-2EA5-4153-9BFA-8FE71C2A3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665" y="418483"/>
            <a:ext cx="483834" cy="4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1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CD1BA79D-FC20-4EA5-92EE-660396C6E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" y="1183347"/>
            <a:ext cx="12192000" cy="567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8537B-D891-4D31-8DE2-929042D0EE13}"/>
              </a:ext>
            </a:extLst>
          </p:cNvPr>
          <p:cNvSpPr txBox="1"/>
          <p:nvPr/>
        </p:nvSpPr>
        <p:spPr>
          <a:xfrm>
            <a:off x="10265732" y="581402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</a:t>
            </a:r>
            <a:r>
              <a:rPr lang="en-US" altLang="ko-KR" dirty="0"/>
              <a:t>#f5f5f5</a:t>
            </a:r>
          </a:p>
          <a:p>
            <a:r>
              <a:rPr lang="ko-KR" altLang="en-US" dirty="0"/>
              <a:t>글씨 </a:t>
            </a:r>
            <a:r>
              <a:rPr lang="en-US" altLang="ko-KR" dirty="0"/>
              <a:t>#757575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5F34C-6A0B-4931-AAB3-002835481629}"/>
              </a:ext>
            </a:extLst>
          </p:cNvPr>
          <p:cNvSpPr txBox="1"/>
          <p:nvPr/>
        </p:nvSpPr>
        <p:spPr>
          <a:xfrm>
            <a:off x="3828354" y="444473"/>
            <a:ext cx="453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BFBFFA-D402-46AC-9393-863EA3FE92C5}"/>
              </a:ext>
            </a:extLst>
          </p:cNvPr>
          <p:cNvSpPr/>
          <p:nvPr/>
        </p:nvSpPr>
        <p:spPr>
          <a:xfrm>
            <a:off x="-31259" y="0"/>
            <a:ext cx="12223259" cy="6870489"/>
          </a:xfrm>
          <a:prstGeom prst="rect">
            <a:avLst/>
          </a:prstGeom>
          <a:solidFill>
            <a:schemeClr val="bg2">
              <a:lumMod val="2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F1F3D72-EE5A-47D5-8378-7590C86865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76"/>
          <a:stretch/>
        </p:blipFill>
        <p:spPr>
          <a:xfrm>
            <a:off x="4538559" y="1800928"/>
            <a:ext cx="3114882" cy="325614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그래픽 9" descr="햄버거 메뉴 아이콘 단색으로 채워진">
            <a:extLst>
              <a:ext uri="{FF2B5EF4-FFF2-40B4-BE49-F238E27FC236}">
                <a16:creationId xmlns:a16="http://schemas.microsoft.com/office/drawing/2014/main" id="{4B672C98-8FEA-4162-9831-201BAB44DD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665" y="418483"/>
            <a:ext cx="483834" cy="483834"/>
          </a:xfrm>
          <a:prstGeom prst="rect">
            <a:avLst/>
          </a:prstGeom>
        </p:spPr>
      </p:pic>
      <p:pic>
        <p:nvPicPr>
          <p:cNvPr id="11" name="그래픽 10" descr="필터 윤곽선">
            <a:extLst>
              <a:ext uri="{FF2B5EF4-FFF2-40B4-BE49-F238E27FC236}">
                <a16:creationId xmlns:a16="http://schemas.microsoft.com/office/drawing/2014/main" id="{4ED2365E-66E6-4745-9494-AE40DA2CD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21818" y="440652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CD1BA79D-FC20-4EA5-92EE-660396C6E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26"/>
          <a:stretch/>
        </p:blipFill>
        <p:spPr>
          <a:xfrm>
            <a:off x="0" y="1183347"/>
            <a:ext cx="8212834" cy="5674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B5F34C-6A0B-4931-AAB3-002835481629}"/>
              </a:ext>
            </a:extLst>
          </p:cNvPr>
          <p:cNvSpPr txBox="1"/>
          <p:nvPr/>
        </p:nvSpPr>
        <p:spPr>
          <a:xfrm>
            <a:off x="3828354" y="444473"/>
            <a:ext cx="453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래픽 9" descr="햄버거 메뉴 아이콘 단색으로 채워진">
            <a:extLst>
              <a:ext uri="{FF2B5EF4-FFF2-40B4-BE49-F238E27FC236}">
                <a16:creationId xmlns:a16="http://schemas.microsoft.com/office/drawing/2014/main" id="{4B672C98-8FEA-4162-9831-201BAB44D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665" y="418483"/>
            <a:ext cx="483834" cy="483834"/>
          </a:xfrm>
          <a:prstGeom prst="rect">
            <a:avLst/>
          </a:prstGeom>
        </p:spPr>
      </p:pic>
      <p:pic>
        <p:nvPicPr>
          <p:cNvPr id="11" name="그래픽 10" descr="필터 윤곽선">
            <a:extLst>
              <a:ext uri="{FF2B5EF4-FFF2-40B4-BE49-F238E27FC236}">
                <a16:creationId xmlns:a16="http://schemas.microsoft.com/office/drawing/2014/main" id="{4ED2365E-66E6-4745-9494-AE40DA2CD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1818" y="440652"/>
            <a:ext cx="461665" cy="46166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86FD2E2-02D8-4B1C-941B-AFC6C0ED95E7}"/>
              </a:ext>
            </a:extLst>
          </p:cNvPr>
          <p:cNvSpPr/>
          <p:nvPr/>
        </p:nvSpPr>
        <p:spPr>
          <a:xfrm>
            <a:off x="8212834" y="1179526"/>
            <a:ext cx="3979167" cy="5678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DCB94-CDAB-4E8F-A3EF-483C45647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0986" y="1183347"/>
            <a:ext cx="3951014" cy="174026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1808B9C8-A4A7-4509-944A-B2C7F6A0E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4514" y="3064253"/>
            <a:ext cx="3951014" cy="1740267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D1017362-C718-4BFE-A5DA-89301B629C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9307" y="4961126"/>
            <a:ext cx="3951014" cy="17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9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8537B-D891-4D31-8DE2-929042D0EE13}"/>
              </a:ext>
            </a:extLst>
          </p:cNvPr>
          <p:cNvSpPr txBox="1"/>
          <p:nvPr/>
        </p:nvSpPr>
        <p:spPr>
          <a:xfrm>
            <a:off x="10265732" y="581402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</a:t>
            </a:r>
            <a:r>
              <a:rPr lang="en-US" altLang="ko-KR" dirty="0"/>
              <a:t>#f5f5f5</a:t>
            </a:r>
          </a:p>
          <a:p>
            <a:r>
              <a:rPr lang="ko-KR" altLang="en-US" dirty="0"/>
              <a:t>글씨 </a:t>
            </a:r>
            <a:r>
              <a:rPr lang="en-US" altLang="ko-KR" dirty="0"/>
              <a:t>#757575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98E3E9-500C-4BCF-9C10-209F88AC18F9}"/>
              </a:ext>
            </a:extLst>
          </p:cNvPr>
          <p:cNvSpPr/>
          <p:nvPr/>
        </p:nvSpPr>
        <p:spPr>
          <a:xfrm>
            <a:off x="3924865" y="3043917"/>
            <a:ext cx="4342270" cy="64633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+mn-ea"/>
                <a:cs typeface="+mn-cs"/>
              </a:rPr>
              <a:t>코트명을 입력하세요</a:t>
            </a:r>
          </a:p>
        </p:txBody>
      </p:sp>
      <p:pic>
        <p:nvPicPr>
          <p:cNvPr id="11" name="그래픽 10" descr="돋보기 윤곽선">
            <a:extLst>
              <a:ext uri="{FF2B5EF4-FFF2-40B4-BE49-F238E27FC236}">
                <a16:creationId xmlns:a16="http://schemas.microsoft.com/office/drawing/2014/main" id="{CE561FD9-B639-4AD8-8925-20B5CCA8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9500" y="3255646"/>
            <a:ext cx="245035" cy="2450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BE8C31-1D29-4044-B9B2-15996597206A}"/>
              </a:ext>
            </a:extLst>
          </p:cNvPr>
          <p:cNvSpPr txBox="1"/>
          <p:nvPr/>
        </p:nvSpPr>
        <p:spPr>
          <a:xfrm>
            <a:off x="3909595" y="1291389"/>
            <a:ext cx="453529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45F8EB-89FE-4795-B1F2-316A422D7E12}"/>
              </a:ext>
            </a:extLst>
          </p:cNvPr>
          <p:cNvSpPr/>
          <p:nvPr/>
        </p:nvSpPr>
        <p:spPr>
          <a:xfrm>
            <a:off x="4697239" y="3827936"/>
            <a:ext cx="2960006" cy="48590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근처 코트 찾기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1BE927E-3F14-4664-A6DF-DB37A853F082}"/>
              </a:ext>
            </a:extLst>
          </p:cNvPr>
          <p:cNvCxnSpPr>
            <a:cxnSpLocks/>
          </p:cNvCxnSpPr>
          <p:nvPr/>
        </p:nvCxnSpPr>
        <p:spPr>
          <a:xfrm>
            <a:off x="4938353" y="5504880"/>
            <a:ext cx="883171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13BB26-EB9A-47C5-8A18-2C3E5D3B29B2}"/>
              </a:ext>
            </a:extLst>
          </p:cNvPr>
          <p:cNvSpPr txBox="1"/>
          <p:nvPr/>
        </p:nvSpPr>
        <p:spPr>
          <a:xfrm>
            <a:off x="5018209" y="5123706"/>
            <a:ext cx="943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경기도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72C5356-5793-4CEF-A9CB-939F21454C73}"/>
              </a:ext>
            </a:extLst>
          </p:cNvPr>
          <p:cNvSpPr/>
          <p:nvPr/>
        </p:nvSpPr>
        <p:spPr>
          <a:xfrm>
            <a:off x="5725942" y="5167813"/>
            <a:ext cx="210636" cy="202050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945C02-E9B5-4D7F-A26A-98D849EFE18F}"/>
              </a:ext>
            </a:extLst>
          </p:cNvPr>
          <p:cNvCxnSpPr>
            <a:cxnSpLocks/>
          </p:cNvCxnSpPr>
          <p:nvPr/>
        </p:nvCxnSpPr>
        <p:spPr>
          <a:xfrm>
            <a:off x="6424544" y="5509406"/>
            <a:ext cx="883171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B79DB2-95C9-4B6C-9E7D-8F97C0F5B4B6}"/>
              </a:ext>
            </a:extLst>
          </p:cNvPr>
          <p:cNvSpPr txBox="1"/>
          <p:nvPr/>
        </p:nvSpPr>
        <p:spPr>
          <a:xfrm>
            <a:off x="6494171" y="5122958"/>
            <a:ext cx="943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화성시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782C22-36BA-443A-9572-205F985DD4EF}"/>
              </a:ext>
            </a:extLst>
          </p:cNvPr>
          <p:cNvSpPr/>
          <p:nvPr/>
        </p:nvSpPr>
        <p:spPr>
          <a:xfrm>
            <a:off x="7170441" y="5133528"/>
            <a:ext cx="210636" cy="202050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8" name="그래픽 17" descr="돋보기 윤곽선">
            <a:extLst>
              <a:ext uri="{FF2B5EF4-FFF2-40B4-BE49-F238E27FC236}">
                <a16:creationId xmlns:a16="http://schemas.microsoft.com/office/drawing/2014/main" id="{1FE6873B-FBC7-4F1E-BB03-41DE93673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2142" y="3976927"/>
            <a:ext cx="217303" cy="21730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6316EA-E6AD-45C5-B4A7-25E4C2AB4E82}"/>
              </a:ext>
            </a:extLst>
          </p:cNvPr>
          <p:cNvSpPr/>
          <p:nvPr/>
        </p:nvSpPr>
        <p:spPr>
          <a:xfrm>
            <a:off x="4697239" y="4688473"/>
            <a:ext cx="2960006" cy="1068404"/>
          </a:xfrm>
          <a:prstGeom prst="rect">
            <a:avLst/>
          </a:prstGeom>
          <a:noFill/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BBCA8C-1782-46EE-A5A5-8121AFD87D7A}"/>
              </a:ext>
            </a:extLst>
          </p:cNvPr>
          <p:cNvSpPr/>
          <p:nvPr/>
        </p:nvSpPr>
        <p:spPr>
          <a:xfrm>
            <a:off x="4697239" y="4450581"/>
            <a:ext cx="2960006" cy="48590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지역 내 코트 찾기</a:t>
            </a:r>
          </a:p>
        </p:txBody>
      </p:sp>
      <p:pic>
        <p:nvPicPr>
          <p:cNvPr id="24" name="그래픽 23" descr="돋보기 윤곽선">
            <a:extLst>
              <a:ext uri="{FF2B5EF4-FFF2-40B4-BE49-F238E27FC236}">
                <a16:creationId xmlns:a16="http://schemas.microsoft.com/office/drawing/2014/main" id="{E2BF164F-630A-4F9A-BFDB-3B7F62C322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82142" y="4571105"/>
            <a:ext cx="217303" cy="21730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AA9025B-EEAE-4A55-97B7-C9181B180274}"/>
              </a:ext>
            </a:extLst>
          </p:cNvPr>
          <p:cNvSpPr/>
          <p:nvPr/>
        </p:nvSpPr>
        <p:spPr>
          <a:xfrm>
            <a:off x="4695982" y="3134800"/>
            <a:ext cx="2960006" cy="441140"/>
          </a:xfrm>
          <a:prstGeom prst="roundRect">
            <a:avLst/>
          </a:prstGeom>
          <a:noFill/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1734EE-76B3-4016-A6FC-591D7751C6E5}"/>
              </a:ext>
            </a:extLst>
          </p:cNvPr>
          <p:cNvSpPr/>
          <p:nvPr/>
        </p:nvSpPr>
        <p:spPr>
          <a:xfrm>
            <a:off x="3548283" y="0"/>
            <a:ext cx="5095434" cy="6870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햄버거 메뉴 아이콘 단색으로 채워진">
            <a:extLst>
              <a:ext uri="{FF2B5EF4-FFF2-40B4-BE49-F238E27FC236}">
                <a16:creationId xmlns:a16="http://schemas.microsoft.com/office/drawing/2014/main" id="{E0397FA2-F693-4484-8CB9-4460B8A2E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0265" y="418483"/>
            <a:ext cx="483834" cy="4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3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45F8EB-89FE-4795-B1F2-316A422D7E12}"/>
              </a:ext>
            </a:extLst>
          </p:cNvPr>
          <p:cNvSpPr/>
          <p:nvPr/>
        </p:nvSpPr>
        <p:spPr>
          <a:xfrm>
            <a:off x="5166380" y="3434236"/>
            <a:ext cx="2021724" cy="485909"/>
          </a:xfrm>
          <a:prstGeom prst="roundRect">
            <a:avLst/>
          </a:prstGeom>
          <a:solidFill>
            <a:srgbClr val="1F1F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E8BC"/>
                </a:solidFill>
                <a:latin typeface="+mn-ea"/>
              </a:rPr>
              <a:t>근처 코트 찾기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1BE927E-3F14-4664-A6DF-DB37A853F082}"/>
              </a:ext>
            </a:extLst>
          </p:cNvPr>
          <p:cNvCxnSpPr>
            <a:cxnSpLocks/>
          </p:cNvCxnSpPr>
          <p:nvPr/>
        </p:nvCxnSpPr>
        <p:spPr>
          <a:xfrm>
            <a:off x="5446629" y="5111180"/>
            <a:ext cx="603218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13BB26-EB9A-47C5-8A18-2C3E5D3B29B2}"/>
              </a:ext>
            </a:extLst>
          </p:cNvPr>
          <p:cNvSpPr txBox="1"/>
          <p:nvPr/>
        </p:nvSpPr>
        <p:spPr>
          <a:xfrm>
            <a:off x="5358264" y="4730006"/>
            <a:ext cx="6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+mn-ea"/>
                <a:cs typeface="+mn-cs"/>
              </a:rPr>
              <a:t>경기도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72C5356-5793-4CEF-A9CB-939F21454C73}"/>
              </a:ext>
            </a:extLst>
          </p:cNvPr>
          <p:cNvSpPr/>
          <p:nvPr/>
        </p:nvSpPr>
        <p:spPr>
          <a:xfrm>
            <a:off x="5949827" y="4774113"/>
            <a:ext cx="143867" cy="202050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945C02-E9B5-4D7F-A26A-98D849EFE18F}"/>
              </a:ext>
            </a:extLst>
          </p:cNvPr>
          <p:cNvCxnSpPr>
            <a:cxnSpLocks/>
          </p:cNvCxnSpPr>
          <p:nvPr/>
        </p:nvCxnSpPr>
        <p:spPr>
          <a:xfrm>
            <a:off x="6412120" y="5115706"/>
            <a:ext cx="603218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B79DB2-95C9-4B6C-9E7D-8F97C0F5B4B6}"/>
              </a:ext>
            </a:extLst>
          </p:cNvPr>
          <p:cNvSpPr txBox="1"/>
          <p:nvPr/>
        </p:nvSpPr>
        <p:spPr>
          <a:xfrm>
            <a:off x="6326226" y="4729258"/>
            <a:ext cx="6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+mn-ea"/>
                <a:cs typeface="+mn-cs"/>
              </a:rPr>
              <a:t>화성시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782C22-36BA-443A-9572-205F985DD4EF}"/>
              </a:ext>
            </a:extLst>
          </p:cNvPr>
          <p:cNvSpPr/>
          <p:nvPr/>
        </p:nvSpPr>
        <p:spPr>
          <a:xfrm>
            <a:off x="6886326" y="4739828"/>
            <a:ext cx="143867" cy="202050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8" name="그래픽 17" descr="돋보기 윤곽선">
            <a:extLst>
              <a:ext uri="{FF2B5EF4-FFF2-40B4-BE49-F238E27FC236}">
                <a16:creationId xmlns:a16="http://schemas.microsoft.com/office/drawing/2014/main" id="{1FE6873B-FBC7-4F1E-BB03-41DE93673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9383" y="3617668"/>
            <a:ext cx="148421" cy="14842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6316EA-E6AD-45C5-B4A7-25E4C2AB4E82}"/>
              </a:ext>
            </a:extLst>
          </p:cNvPr>
          <p:cNvSpPr/>
          <p:nvPr/>
        </p:nvSpPr>
        <p:spPr>
          <a:xfrm>
            <a:off x="5166380" y="4294773"/>
            <a:ext cx="2021724" cy="1068404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BBCA8C-1782-46EE-A5A5-8121AFD87D7A}"/>
              </a:ext>
            </a:extLst>
          </p:cNvPr>
          <p:cNvSpPr/>
          <p:nvPr/>
        </p:nvSpPr>
        <p:spPr>
          <a:xfrm>
            <a:off x="5166380" y="4056881"/>
            <a:ext cx="2021724" cy="485909"/>
          </a:xfrm>
          <a:prstGeom prst="roundRect">
            <a:avLst/>
          </a:prstGeom>
          <a:solidFill>
            <a:srgbClr val="1F1F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E8BC"/>
                </a:solidFill>
                <a:latin typeface="+mn-ea"/>
              </a:rPr>
              <a:t>지역 내 코트 찾기</a:t>
            </a:r>
          </a:p>
        </p:txBody>
      </p:sp>
      <p:pic>
        <p:nvPicPr>
          <p:cNvPr id="24" name="그래픽 23" descr="돋보기 윤곽선">
            <a:extLst>
              <a:ext uri="{FF2B5EF4-FFF2-40B4-BE49-F238E27FC236}">
                <a16:creationId xmlns:a16="http://schemas.microsoft.com/office/drawing/2014/main" id="{E2BF164F-630A-4F9A-BFDB-3B7F62C32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9383" y="4211846"/>
            <a:ext cx="148421" cy="14842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864B72-03FB-46C7-816B-E89BFF1B4092}"/>
              </a:ext>
            </a:extLst>
          </p:cNvPr>
          <p:cNvSpPr txBox="1"/>
          <p:nvPr/>
        </p:nvSpPr>
        <p:spPr>
          <a:xfrm>
            <a:off x="3828354" y="2088435"/>
            <a:ext cx="453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2400" dirty="0">
              <a:solidFill>
                <a:srgbClr val="1F1F1F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3B040F0-61AF-48F3-909B-83BCFD4EADE0}"/>
              </a:ext>
            </a:extLst>
          </p:cNvPr>
          <p:cNvSpPr/>
          <p:nvPr/>
        </p:nvSpPr>
        <p:spPr>
          <a:xfrm>
            <a:off x="3468927" y="2698345"/>
            <a:ext cx="5254147" cy="64633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+mn-ea"/>
                <a:cs typeface="+mn-cs"/>
              </a:rPr>
              <a:t>코트명을 입력하세요</a:t>
            </a:r>
          </a:p>
        </p:txBody>
      </p:sp>
      <p:pic>
        <p:nvPicPr>
          <p:cNvPr id="28" name="그래픽 27" descr="돋보기 윤곽선">
            <a:extLst>
              <a:ext uri="{FF2B5EF4-FFF2-40B4-BE49-F238E27FC236}">
                <a16:creationId xmlns:a16="http://schemas.microsoft.com/office/drawing/2014/main" id="{E2A03AC4-D73E-4D9B-933C-9902476900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73471" y="2861618"/>
            <a:ext cx="296493" cy="296493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FC21D2F-68EA-404C-A48B-4F03480E6FBB}"/>
              </a:ext>
            </a:extLst>
          </p:cNvPr>
          <p:cNvCxnSpPr>
            <a:cxnSpLocks/>
          </p:cNvCxnSpPr>
          <p:nvPr/>
        </p:nvCxnSpPr>
        <p:spPr>
          <a:xfrm>
            <a:off x="4386438" y="3204607"/>
            <a:ext cx="3419125" cy="0"/>
          </a:xfrm>
          <a:prstGeom prst="line">
            <a:avLst/>
          </a:prstGeom>
          <a:ln w="28575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96B3A4-DE8F-4F60-98BC-0CBB4DDC5191}"/>
              </a:ext>
            </a:extLst>
          </p:cNvPr>
          <p:cNvSpPr/>
          <p:nvPr/>
        </p:nvSpPr>
        <p:spPr>
          <a:xfrm>
            <a:off x="3548283" y="0"/>
            <a:ext cx="5095434" cy="6870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햄버거 메뉴 아이콘 단색으로 채워진">
            <a:extLst>
              <a:ext uri="{FF2B5EF4-FFF2-40B4-BE49-F238E27FC236}">
                <a16:creationId xmlns:a16="http://schemas.microsoft.com/office/drawing/2014/main" id="{2E3CC4B5-EE72-4EAF-B1F4-03F3C64507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0265" y="418483"/>
            <a:ext cx="483834" cy="4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1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8537B-D891-4D31-8DE2-929042D0EE13}"/>
              </a:ext>
            </a:extLst>
          </p:cNvPr>
          <p:cNvSpPr txBox="1"/>
          <p:nvPr/>
        </p:nvSpPr>
        <p:spPr>
          <a:xfrm>
            <a:off x="10265732" y="581402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</a:t>
            </a:r>
            <a:r>
              <a:rPr lang="en-US" altLang="ko-KR" dirty="0"/>
              <a:t>#f5f5f5</a:t>
            </a:r>
          </a:p>
          <a:p>
            <a:r>
              <a:rPr lang="ko-KR" altLang="en-US" dirty="0"/>
              <a:t>글씨 </a:t>
            </a:r>
            <a:r>
              <a:rPr lang="en-US" altLang="ko-KR" dirty="0"/>
              <a:t>#757575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98E3E9-500C-4BCF-9C10-209F88AC18F9}"/>
              </a:ext>
            </a:extLst>
          </p:cNvPr>
          <p:cNvSpPr/>
          <p:nvPr/>
        </p:nvSpPr>
        <p:spPr>
          <a:xfrm>
            <a:off x="3468927" y="3092045"/>
            <a:ext cx="5254147" cy="64633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+mn-ea"/>
                <a:cs typeface="+mn-cs"/>
              </a:rPr>
              <a:t>코트명을 입력하세요</a:t>
            </a:r>
          </a:p>
        </p:txBody>
      </p:sp>
      <p:pic>
        <p:nvPicPr>
          <p:cNvPr id="11" name="그래픽 10" descr="돋보기 윤곽선">
            <a:extLst>
              <a:ext uri="{FF2B5EF4-FFF2-40B4-BE49-F238E27FC236}">
                <a16:creationId xmlns:a16="http://schemas.microsoft.com/office/drawing/2014/main" id="{CE561FD9-B639-4AD8-8925-20B5CCA8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3471" y="3255318"/>
            <a:ext cx="296493" cy="2964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CB17-34AC-4754-B72D-9ED61FB1A822}"/>
              </a:ext>
            </a:extLst>
          </p:cNvPr>
          <p:cNvSpPr/>
          <p:nvPr/>
        </p:nvSpPr>
        <p:spPr>
          <a:xfrm>
            <a:off x="3548283" y="0"/>
            <a:ext cx="5095434" cy="6870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1B43A66-03E3-454E-9AC5-6E084635EBCD}"/>
              </a:ext>
            </a:extLst>
          </p:cNvPr>
          <p:cNvCxnSpPr>
            <a:cxnSpLocks/>
          </p:cNvCxnSpPr>
          <p:nvPr/>
        </p:nvCxnSpPr>
        <p:spPr>
          <a:xfrm>
            <a:off x="4386438" y="3598307"/>
            <a:ext cx="3419125" cy="0"/>
          </a:xfrm>
          <a:prstGeom prst="line">
            <a:avLst/>
          </a:prstGeom>
          <a:ln w="28575">
            <a:solidFill>
              <a:srgbClr val="7575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BE8C31-1D29-4044-B9B2-15996597206A}"/>
              </a:ext>
            </a:extLst>
          </p:cNvPr>
          <p:cNvSpPr txBox="1"/>
          <p:nvPr/>
        </p:nvSpPr>
        <p:spPr>
          <a:xfrm>
            <a:off x="3828354" y="2482135"/>
            <a:ext cx="453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그래픽 22" descr="햄버거 메뉴 아이콘 단색으로 채워진">
            <a:extLst>
              <a:ext uri="{FF2B5EF4-FFF2-40B4-BE49-F238E27FC236}">
                <a16:creationId xmlns:a16="http://schemas.microsoft.com/office/drawing/2014/main" id="{0DC5D282-2EA5-4153-9BFA-8FE71C2A3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0265" y="418483"/>
            <a:ext cx="483834" cy="4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9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8537B-D891-4D31-8DE2-929042D0EE13}"/>
              </a:ext>
            </a:extLst>
          </p:cNvPr>
          <p:cNvSpPr txBox="1"/>
          <p:nvPr/>
        </p:nvSpPr>
        <p:spPr>
          <a:xfrm>
            <a:off x="10265732" y="581402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</a:t>
            </a:r>
            <a:r>
              <a:rPr lang="en-US" altLang="ko-KR" dirty="0"/>
              <a:t>#f5f5f5</a:t>
            </a:r>
          </a:p>
          <a:p>
            <a:r>
              <a:rPr lang="ko-KR" altLang="en-US" dirty="0"/>
              <a:t>글씨 </a:t>
            </a:r>
            <a:r>
              <a:rPr lang="en-US" altLang="ko-KR" dirty="0"/>
              <a:t>#757575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98E3E9-500C-4BCF-9C10-209F88AC18F9}"/>
              </a:ext>
            </a:extLst>
          </p:cNvPr>
          <p:cNvSpPr/>
          <p:nvPr/>
        </p:nvSpPr>
        <p:spPr>
          <a:xfrm>
            <a:off x="3468927" y="3043917"/>
            <a:ext cx="5254147" cy="64633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+mn-ea"/>
                <a:cs typeface="+mn-cs"/>
              </a:rPr>
              <a:t>코트명을 입력하세요</a:t>
            </a:r>
          </a:p>
        </p:txBody>
      </p:sp>
      <p:pic>
        <p:nvPicPr>
          <p:cNvPr id="11" name="그래픽 10" descr="돋보기 윤곽선">
            <a:extLst>
              <a:ext uri="{FF2B5EF4-FFF2-40B4-BE49-F238E27FC236}">
                <a16:creationId xmlns:a16="http://schemas.microsoft.com/office/drawing/2014/main" id="{CE561FD9-B639-4AD8-8925-20B5CCA8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3471" y="3229917"/>
            <a:ext cx="296493" cy="2964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BE8C31-1D29-4044-B9B2-15996597206A}"/>
              </a:ext>
            </a:extLst>
          </p:cNvPr>
          <p:cNvSpPr txBox="1"/>
          <p:nvPr/>
        </p:nvSpPr>
        <p:spPr>
          <a:xfrm>
            <a:off x="3909595" y="1291389"/>
            <a:ext cx="453529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45F8EB-89FE-4795-B1F2-316A422D7E12}"/>
              </a:ext>
            </a:extLst>
          </p:cNvPr>
          <p:cNvSpPr/>
          <p:nvPr/>
        </p:nvSpPr>
        <p:spPr>
          <a:xfrm>
            <a:off x="4386438" y="3827936"/>
            <a:ext cx="3581608" cy="48590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근처 코트 찾기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1BE927E-3F14-4664-A6DF-DB37A853F082}"/>
              </a:ext>
            </a:extLst>
          </p:cNvPr>
          <p:cNvCxnSpPr>
            <a:cxnSpLocks/>
          </p:cNvCxnSpPr>
          <p:nvPr/>
        </p:nvCxnSpPr>
        <p:spPr>
          <a:xfrm>
            <a:off x="4845620" y="5504880"/>
            <a:ext cx="1068637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13BB26-EB9A-47C5-8A18-2C3E5D3B29B2}"/>
              </a:ext>
            </a:extLst>
          </p:cNvPr>
          <p:cNvSpPr txBox="1"/>
          <p:nvPr/>
        </p:nvSpPr>
        <p:spPr>
          <a:xfrm>
            <a:off x="4919131" y="5123706"/>
            <a:ext cx="1141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경기도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72C5356-5793-4CEF-A9CB-939F21454C73}"/>
              </a:ext>
            </a:extLst>
          </p:cNvPr>
          <p:cNvSpPr/>
          <p:nvPr/>
        </p:nvSpPr>
        <p:spPr>
          <a:xfrm>
            <a:off x="5703825" y="5167813"/>
            <a:ext cx="254870" cy="202050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945C02-E9B5-4D7F-A26A-98D849EFE18F}"/>
              </a:ext>
            </a:extLst>
          </p:cNvPr>
          <p:cNvCxnSpPr>
            <a:cxnSpLocks/>
          </p:cNvCxnSpPr>
          <p:nvPr/>
        </p:nvCxnSpPr>
        <p:spPr>
          <a:xfrm>
            <a:off x="6331811" y="5509406"/>
            <a:ext cx="1068637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B79DB2-95C9-4B6C-9E7D-8F97C0F5B4B6}"/>
              </a:ext>
            </a:extLst>
          </p:cNvPr>
          <p:cNvSpPr txBox="1"/>
          <p:nvPr/>
        </p:nvSpPr>
        <p:spPr>
          <a:xfrm>
            <a:off x="6395092" y="5122958"/>
            <a:ext cx="1141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화성시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782C22-36BA-443A-9572-205F985DD4EF}"/>
              </a:ext>
            </a:extLst>
          </p:cNvPr>
          <p:cNvSpPr/>
          <p:nvPr/>
        </p:nvSpPr>
        <p:spPr>
          <a:xfrm>
            <a:off x="7148324" y="5133528"/>
            <a:ext cx="254870" cy="202050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8" name="그래픽 17" descr="돋보기 윤곽선">
            <a:extLst>
              <a:ext uri="{FF2B5EF4-FFF2-40B4-BE49-F238E27FC236}">
                <a16:creationId xmlns:a16="http://schemas.microsoft.com/office/drawing/2014/main" id="{1FE6873B-FBC7-4F1E-BB03-41DE93673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9025" y="3954110"/>
            <a:ext cx="262936" cy="26293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6316EA-E6AD-45C5-B4A7-25E4C2AB4E82}"/>
              </a:ext>
            </a:extLst>
          </p:cNvPr>
          <p:cNvSpPr/>
          <p:nvPr/>
        </p:nvSpPr>
        <p:spPr>
          <a:xfrm>
            <a:off x="4386438" y="4688473"/>
            <a:ext cx="3581608" cy="1068404"/>
          </a:xfrm>
          <a:prstGeom prst="rect">
            <a:avLst/>
          </a:prstGeom>
          <a:noFill/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BBCA8C-1782-46EE-A5A5-8121AFD87D7A}"/>
              </a:ext>
            </a:extLst>
          </p:cNvPr>
          <p:cNvSpPr/>
          <p:nvPr/>
        </p:nvSpPr>
        <p:spPr>
          <a:xfrm>
            <a:off x="4386438" y="4450581"/>
            <a:ext cx="3581608" cy="48590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지역 내 코트 찾기</a:t>
            </a:r>
          </a:p>
        </p:txBody>
      </p:sp>
      <p:pic>
        <p:nvPicPr>
          <p:cNvPr id="24" name="그래픽 23" descr="돋보기 윤곽선">
            <a:extLst>
              <a:ext uri="{FF2B5EF4-FFF2-40B4-BE49-F238E27FC236}">
                <a16:creationId xmlns:a16="http://schemas.microsoft.com/office/drawing/2014/main" id="{E2BF164F-630A-4F9A-BFDB-3B7F62C322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9025" y="4548288"/>
            <a:ext cx="262936" cy="262936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AA9025B-EEAE-4A55-97B7-C9181B180274}"/>
              </a:ext>
            </a:extLst>
          </p:cNvPr>
          <p:cNvSpPr/>
          <p:nvPr/>
        </p:nvSpPr>
        <p:spPr>
          <a:xfrm>
            <a:off x="4385181" y="3134800"/>
            <a:ext cx="3581608" cy="441140"/>
          </a:xfrm>
          <a:prstGeom prst="roundRect">
            <a:avLst/>
          </a:prstGeom>
          <a:noFill/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1734EE-76B3-4016-A6FC-591D7751C6E5}"/>
              </a:ext>
            </a:extLst>
          </p:cNvPr>
          <p:cNvSpPr/>
          <p:nvPr/>
        </p:nvSpPr>
        <p:spPr>
          <a:xfrm>
            <a:off x="3548283" y="0"/>
            <a:ext cx="5095434" cy="6870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햄버거 메뉴 아이콘 단색으로 채워진">
            <a:extLst>
              <a:ext uri="{FF2B5EF4-FFF2-40B4-BE49-F238E27FC236}">
                <a16:creationId xmlns:a16="http://schemas.microsoft.com/office/drawing/2014/main" id="{E0397FA2-F693-4484-8CB9-4460B8A2E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0265" y="418483"/>
            <a:ext cx="483834" cy="48383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50C881-8B26-4A4B-B471-76E9EC5BDA8D}"/>
              </a:ext>
            </a:extLst>
          </p:cNvPr>
          <p:cNvSpPr/>
          <p:nvPr/>
        </p:nvSpPr>
        <p:spPr>
          <a:xfrm>
            <a:off x="-31259" y="-12489"/>
            <a:ext cx="12223259" cy="6870489"/>
          </a:xfrm>
          <a:prstGeom prst="rect">
            <a:avLst/>
          </a:prstGeom>
          <a:solidFill>
            <a:schemeClr val="bg2">
              <a:lumMod val="2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7EED5FD-C5EA-4202-8EC9-2693A925207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1276"/>
          <a:stretch/>
        </p:blipFill>
        <p:spPr>
          <a:xfrm>
            <a:off x="4122119" y="1457265"/>
            <a:ext cx="4197160" cy="438750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538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8537B-D891-4D31-8DE2-929042D0EE13}"/>
              </a:ext>
            </a:extLst>
          </p:cNvPr>
          <p:cNvSpPr txBox="1"/>
          <p:nvPr/>
        </p:nvSpPr>
        <p:spPr>
          <a:xfrm>
            <a:off x="10265732" y="581402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</a:t>
            </a:r>
            <a:r>
              <a:rPr lang="en-US" altLang="ko-KR" dirty="0"/>
              <a:t>#f5f5f5</a:t>
            </a:r>
          </a:p>
          <a:p>
            <a:r>
              <a:rPr lang="ko-KR" altLang="en-US" dirty="0"/>
              <a:t>글씨 </a:t>
            </a:r>
            <a:r>
              <a:rPr lang="en-US" altLang="ko-KR" dirty="0"/>
              <a:t>#757575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98E3E9-500C-4BCF-9C10-209F88AC18F9}"/>
              </a:ext>
            </a:extLst>
          </p:cNvPr>
          <p:cNvSpPr/>
          <p:nvPr/>
        </p:nvSpPr>
        <p:spPr>
          <a:xfrm>
            <a:off x="3587449" y="3092045"/>
            <a:ext cx="5254147" cy="64633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+mn-ea"/>
                <a:cs typeface="+mn-cs"/>
              </a:rPr>
              <a:t>코트명을 입력하세요</a:t>
            </a:r>
          </a:p>
        </p:txBody>
      </p:sp>
      <p:pic>
        <p:nvPicPr>
          <p:cNvPr id="11" name="그래픽 10" descr="돋보기 윤곽선">
            <a:extLst>
              <a:ext uri="{FF2B5EF4-FFF2-40B4-BE49-F238E27FC236}">
                <a16:creationId xmlns:a16="http://schemas.microsoft.com/office/drawing/2014/main" id="{CE561FD9-B639-4AD8-8925-20B5CCA8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5071" y="3268018"/>
            <a:ext cx="296493" cy="2964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CB17-34AC-4754-B72D-9ED61FB1A822}"/>
              </a:ext>
            </a:extLst>
          </p:cNvPr>
          <p:cNvSpPr/>
          <p:nvPr/>
        </p:nvSpPr>
        <p:spPr>
          <a:xfrm>
            <a:off x="3783332" y="0"/>
            <a:ext cx="5095434" cy="6870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1B43A66-03E3-454E-9AC5-6E084635EBCD}"/>
              </a:ext>
            </a:extLst>
          </p:cNvPr>
          <p:cNvCxnSpPr>
            <a:cxnSpLocks/>
          </p:cNvCxnSpPr>
          <p:nvPr/>
        </p:nvCxnSpPr>
        <p:spPr>
          <a:xfrm>
            <a:off x="4570949" y="3598307"/>
            <a:ext cx="3419125" cy="0"/>
          </a:xfrm>
          <a:prstGeom prst="line">
            <a:avLst/>
          </a:prstGeom>
          <a:ln w="28575">
            <a:solidFill>
              <a:srgbClr val="7575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BE8C31-1D29-4044-B9B2-15996597206A}"/>
              </a:ext>
            </a:extLst>
          </p:cNvPr>
          <p:cNvSpPr txBox="1"/>
          <p:nvPr/>
        </p:nvSpPr>
        <p:spPr>
          <a:xfrm>
            <a:off x="4063402" y="2482135"/>
            <a:ext cx="453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그래픽 20" descr="햄버거 메뉴 아이콘 단색으로 채워진">
            <a:extLst>
              <a:ext uri="{FF2B5EF4-FFF2-40B4-BE49-F238E27FC236}">
                <a16:creationId xmlns:a16="http://schemas.microsoft.com/office/drawing/2014/main" id="{39132FBA-E6C0-423B-B72D-042C390A2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2326" y="162312"/>
            <a:ext cx="483834" cy="4838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A7BFF4-C758-4CFB-9CEE-EAEFE5B1E46B}"/>
              </a:ext>
            </a:extLst>
          </p:cNvPr>
          <p:cNvSpPr/>
          <p:nvPr/>
        </p:nvSpPr>
        <p:spPr>
          <a:xfrm>
            <a:off x="-31259" y="-12489"/>
            <a:ext cx="12223259" cy="6870489"/>
          </a:xfrm>
          <a:prstGeom prst="rect">
            <a:avLst/>
          </a:prstGeom>
          <a:solidFill>
            <a:schemeClr val="bg2">
              <a:lumMod val="2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BCC7A2-1C3A-464B-8D34-8A1DAED62A54}"/>
              </a:ext>
            </a:extLst>
          </p:cNvPr>
          <p:cNvGrpSpPr/>
          <p:nvPr/>
        </p:nvGrpSpPr>
        <p:grpSpPr>
          <a:xfrm>
            <a:off x="4898805" y="2128254"/>
            <a:ext cx="2864486" cy="1927581"/>
            <a:chOff x="3333265" y="8542230"/>
            <a:chExt cx="7675521" cy="383136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97F5FCA-7449-4B63-A030-2D5DBA986574}"/>
                </a:ext>
              </a:extLst>
            </p:cNvPr>
            <p:cNvSpPr/>
            <p:nvPr/>
          </p:nvSpPr>
          <p:spPr>
            <a:xfrm>
              <a:off x="3333265" y="8542230"/>
              <a:ext cx="7666836" cy="3831360"/>
            </a:xfrm>
            <a:prstGeom prst="roundRect">
              <a:avLst>
                <a:gd name="adj" fmla="val 8561"/>
              </a:avLst>
            </a:prstGeom>
            <a:solidFill>
              <a:schemeClr val="bg1"/>
            </a:solidFill>
            <a:ln>
              <a:solidFill>
                <a:srgbClr val="D6D8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1600" b="1" dirty="0">
                  <a:solidFill>
                    <a:srgbClr val="009999"/>
                  </a:solidFill>
                  <a:latin typeface="+mn-ea"/>
                </a:rPr>
                <a:t>  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검색 조건 설정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b="1" dirty="0">
                  <a:solidFill>
                    <a:srgbClr val="757575"/>
                  </a:solidFill>
                  <a:latin typeface="+mn-ea"/>
                </a:rPr>
                <a:t>  코트명으로 검색</a:t>
              </a:r>
              <a:endParaRPr lang="en-US" altLang="ko-KR" sz="1600" b="1" dirty="0">
                <a:solidFill>
                  <a:srgbClr val="757575"/>
                </a:solidFill>
                <a:latin typeface="+mn-ea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 위치 기준으로 검색</a:t>
              </a:r>
              <a:endParaRPr lang="en-US" altLang="ko-KR" sz="1600" b="1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 algn="r">
                <a:lnSpc>
                  <a:spcPct val="200000"/>
                </a:lnSpc>
              </a:pPr>
              <a:r>
                <a:rPr lang="ko-KR" altLang="en-US" sz="1600" b="1" dirty="0">
                  <a:solidFill>
                    <a:sysClr val="windowText" lastClr="000000"/>
                  </a:solidFill>
                  <a:latin typeface="+mn-ea"/>
                </a:rPr>
                <a:t>취소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1ED063D-19EE-4010-A373-13F4B995859F}"/>
                </a:ext>
              </a:extLst>
            </p:cNvPr>
            <p:cNvCxnSpPr>
              <a:cxnSpLocks/>
            </p:cNvCxnSpPr>
            <p:nvPr/>
          </p:nvCxnSpPr>
          <p:spPr>
            <a:xfrm>
              <a:off x="3355586" y="9641403"/>
              <a:ext cx="7620068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4070728-82E9-4BF9-AA57-4397E434B675}"/>
                </a:ext>
              </a:extLst>
            </p:cNvPr>
            <p:cNvCxnSpPr>
              <a:cxnSpLocks/>
            </p:cNvCxnSpPr>
            <p:nvPr/>
          </p:nvCxnSpPr>
          <p:spPr>
            <a:xfrm>
              <a:off x="3388718" y="10641002"/>
              <a:ext cx="7620068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B8FDC1-9B26-403E-AE0A-ACA266C1D1F5}"/>
                </a:ext>
              </a:extLst>
            </p:cNvPr>
            <p:cNvSpPr/>
            <p:nvPr/>
          </p:nvSpPr>
          <p:spPr>
            <a:xfrm>
              <a:off x="9919730" y="10067833"/>
              <a:ext cx="314182" cy="268928"/>
            </a:xfrm>
            <a:custGeom>
              <a:avLst/>
              <a:gdLst>
                <a:gd name="connsiteX0" fmla="*/ 0 w 556592"/>
                <a:gd name="connsiteY0" fmla="*/ 0 h 576470"/>
                <a:gd name="connsiteX1" fmla="*/ 318053 w 556592"/>
                <a:gd name="connsiteY1" fmla="*/ 576470 h 576470"/>
                <a:gd name="connsiteX2" fmla="*/ 556592 w 556592"/>
                <a:gd name="connsiteY2" fmla="*/ 19878 h 57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592" h="576470">
                  <a:moveTo>
                    <a:pt x="0" y="0"/>
                  </a:moveTo>
                  <a:lnTo>
                    <a:pt x="318053" y="576470"/>
                  </a:lnTo>
                  <a:lnTo>
                    <a:pt x="556592" y="19878"/>
                  </a:lnTo>
                </a:path>
              </a:pathLst>
            </a:custGeom>
            <a:noFill/>
            <a:ln w="19050">
              <a:solidFill>
                <a:srgbClr val="7575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rgbClr val="757575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96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8537B-D891-4D31-8DE2-929042D0EE13}"/>
              </a:ext>
            </a:extLst>
          </p:cNvPr>
          <p:cNvSpPr txBox="1"/>
          <p:nvPr/>
        </p:nvSpPr>
        <p:spPr>
          <a:xfrm>
            <a:off x="10265732" y="581402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</a:t>
            </a:r>
            <a:r>
              <a:rPr lang="en-US" altLang="ko-KR" dirty="0"/>
              <a:t>#f5f5f5</a:t>
            </a:r>
          </a:p>
          <a:p>
            <a:r>
              <a:rPr lang="ko-KR" altLang="en-US" dirty="0"/>
              <a:t>글씨 </a:t>
            </a:r>
            <a:r>
              <a:rPr lang="en-US" altLang="ko-KR" dirty="0"/>
              <a:t>#757575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B30201-3B37-4241-B4B0-651FC2EC4203}"/>
              </a:ext>
            </a:extLst>
          </p:cNvPr>
          <p:cNvSpPr/>
          <p:nvPr/>
        </p:nvSpPr>
        <p:spPr>
          <a:xfrm>
            <a:off x="4305196" y="3260624"/>
            <a:ext cx="3581608" cy="48590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F5F5F5"/>
                </a:solidFill>
                <a:latin typeface="+mn-ea"/>
              </a:rPr>
              <a:t>내 근처 코트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CB17-34AC-4754-B72D-9ED61FB1A822}"/>
              </a:ext>
            </a:extLst>
          </p:cNvPr>
          <p:cNvSpPr/>
          <p:nvPr/>
        </p:nvSpPr>
        <p:spPr>
          <a:xfrm>
            <a:off x="3431933" y="0"/>
            <a:ext cx="5095434" cy="6870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44A173D-2214-4F74-B079-391CD7F43496}"/>
              </a:ext>
            </a:extLst>
          </p:cNvPr>
          <p:cNvCxnSpPr>
            <a:cxnSpLocks/>
          </p:cNvCxnSpPr>
          <p:nvPr/>
        </p:nvCxnSpPr>
        <p:spPr>
          <a:xfrm>
            <a:off x="4764378" y="4937568"/>
            <a:ext cx="1068637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6D2817-C30D-4498-BA94-9C5191A96BD8}"/>
              </a:ext>
            </a:extLst>
          </p:cNvPr>
          <p:cNvSpPr txBox="1"/>
          <p:nvPr/>
        </p:nvSpPr>
        <p:spPr>
          <a:xfrm>
            <a:off x="4837889" y="4556394"/>
            <a:ext cx="114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경기도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DB09870-47EB-4D9A-AE01-EF7DB1EE68A3}"/>
              </a:ext>
            </a:extLst>
          </p:cNvPr>
          <p:cNvSpPr/>
          <p:nvPr/>
        </p:nvSpPr>
        <p:spPr>
          <a:xfrm>
            <a:off x="5622583" y="4600501"/>
            <a:ext cx="254870" cy="202050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877931B-6ED4-4375-A8BC-67A4169AF2A6}"/>
              </a:ext>
            </a:extLst>
          </p:cNvPr>
          <p:cNvCxnSpPr>
            <a:cxnSpLocks/>
          </p:cNvCxnSpPr>
          <p:nvPr/>
        </p:nvCxnSpPr>
        <p:spPr>
          <a:xfrm>
            <a:off x="6250569" y="4942094"/>
            <a:ext cx="1068637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52689C-7BA5-4074-9310-5A7E492FADDB}"/>
              </a:ext>
            </a:extLst>
          </p:cNvPr>
          <p:cNvSpPr txBox="1"/>
          <p:nvPr/>
        </p:nvSpPr>
        <p:spPr>
          <a:xfrm>
            <a:off x="6313850" y="4555646"/>
            <a:ext cx="1141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화성시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1CB1B9F-F02B-4C82-B8BC-DC6779FC79FC}"/>
              </a:ext>
            </a:extLst>
          </p:cNvPr>
          <p:cNvSpPr/>
          <p:nvPr/>
        </p:nvSpPr>
        <p:spPr>
          <a:xfrm>
            <a:off x="7067082" y="4566216"/>
            <a:ext cx="254870" cy="202050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4AA44-3D20-4F69-826C-B4BB701B93F9}"/>
              </a:ext>
            </a:extLst>
          </p:cNvPr>
          <p:cNvSpPr txBox="1"/>
          <p:nvPr/>
        </p:nvSpPr>
        <p:spPr>
          <a:xfrm>
            <a:off x="3884986" y="2482135"/>
            <a:ext cx="453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" name="그래픽 36" descr="돋보기 윤곽선">
            <a:extLst>
              <a:ext uri="{FF2B5EF4-FFF2-40B4-BE49-F238E27FC236}">
                <a16:creationId xmlns:a16="http://schemas.microsoft.com/office/drawing/2014/main" id="{9A84C3A2-CAB8-4D8A-821D-4777F1BCE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267" y="3343282"/>
            <a:ext cx="349968" cy="349968"/>
          </a:xfrm>
          <a:prstGeom prst="rect">
            <a:avLst/>
          </a:prstGeom>
        </p:spPr>
      </p:pic>
      <p:pic>
        <p:nvPicPr>
          <p:cNvPr id="38" name="그래픽 37" descr="햄버거 메뉴 아이콘 단색으로 채워진">
            <a:extLst>
              <a:ext uri="{FF2B5EF4-FFF2-40B4-BE49-F238E27FC236}">
                <a16:creationId xmlns:a16="http://schemas.microsoft.com/office/drawing/2014/main" id="{DEFC3C7C-202F-48EC-8992-195730A92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0265" y="418483"/>
            <a:ext cx="483834" cy="48383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5CE053-B322-463F-B967-FF98671E6F3C}"/>
              </a:ext>
            </a:extLst>
          </p:cNvPr>
          <p:cNvSpPr/>
          <p:nvPr/>
        </p:nvSpPr>
        <p:spPr>
          <a:xfrm>
            <a:off x="4305196" y="4121161"/>
            <a:ext cx="3581608" cy="1068404"/>
          </a:xfrm>
          <a:prstGeom prst="rect">
            <a:avLst/>
          </a:prstGeom>
          <a:noFill/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B2DAB6A-B9FF-4327-8DF5-555D5B3E3D7C}"/>
              </a:ext>
            </a:extLst>
          </p:cNvPr>
          <p:cNvSpPr/>
          <p:nvPr/>
        </p:nvSpPr>
        <p:spPr>
          <a:xfrm>
            <a:off x="4305196" y="3883269"/>
            <a:ext cx="3581608" cy="48590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F5F5F5"/>
                </a:solidFill>
                <a:latin typeface="+mn-ea"/>
              </a:rPr>
              <a:t>위치 설정하기</a:t>
            </a:r>
          </a:p>
        </p:txBody>
      </p:sp>
      <p:pic>
        <p:nvPicPr>
          <p:cNvPr id="47" name="그래픽 46" descr="돋보기 윤곽선">
            <a:extLst>
              <a:ext uri="{FF2B5EF4-FFF2-40B4-BE49-F238E27FC236}">
                <a16:creationId xmlns:a16="http://schemas.microsoft.com/office/drawing/2014/main" id="{246DF302-8285-4EC5-A49D-AFFEDD056F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74267" y="3937460"/>
            <a:ext cx="349968" cy="34996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5E99D6C-511A-4735-9A7C-E826ABD37244}"/>
              </a:ext>
            </a:extLst>
          </p:cNvPr>
          <p:cNvSpPr txBox="1"/>
          <p:nvPr/>
        </p:nvSpPr>
        <p:spPr>
          <a:xfrm>
            <a:off x="9338124" y="3797995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위치 설정하기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해당 시의 코트가 지도에 표시되고</a:t>
            </a:r>
            <a:endParaRPr lang="en-US" altLang="ko-KR" dirty="0"/>
          </a:p>
          <a:p>
            <a:r>
              <a:rPr lang="ko-KR" altLang="en-US" dirty="0"/>
              <a:t>정보가 리스트로 나오게 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6F5042-6361-492C-A207-09E8FD038B2E}"/>
              </a:ext>
            </a:extLst>
          </p:cNvPr>
          <p:cNvSpPr txBox="1"/>
          <p:nvPr/>
        </p:nvSpPr>
        <p:spPr>
          <a:xfrm>
            <a:off x="9400630" y="2598340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위치 설정하기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해당 시의 코트가 지도에 표시되고</a:t>
            </a:r>
            <a:endParaRPr lang="en-US" altLang="ko-KR" dirty="0"/>
          </a:p>
          <a:p>
            <a:r>
              <a:rPr lang="ko-KR" altLang="en-US" dirty="0"/>
              <a:t>정보가 리스트로 나오게 됨 </a:t>
            </a:r>
          </a:p>
        </p:txBody>
      </p:sp>
    </p:spTree>
    <p:extLst>
      <p:ext uri="{BB962C8B-B14F-4D97-AF65-F5344CB8AC3E}">
        <p14:creationId xmlns:p14="http://schemas.microsoft.com/office/powerpoint/2010/main" val="191861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DE497333-0316-417F-9179-D10A0CD28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3" r="29103"/>
          <a:stretch/>
        </p:blipFill>
        <p:spPr>
          <a:xfrm>
            <a:off x="3548283" y="1157946"/>
            <a:ext cx="5095434" cy="567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8537B-D891-4D31-8DE2-929042D0EE13}"/>
              </a:ext>
            </a:extLst>
          </p:cNvPr>
          <p:cNvSpPr txBox="1"/>
          <p:nvPr/>
        </p:nvSpPr>
        <p:spPr>
          <a:xfrm>
            <a:off x="10265732" y="581402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</a:t>
            </a:r>
            <a:r>
              <a:rPr lang="en-US" altLang="ko-KR" dirty="0"/>
              <a:t>#f5f5f5</a:t>
            </a:r>
          </a:p>
          <a:p>
            <a:r>
              <a:rPr lang="ko-KR" altLang="en-US" dirty="0"/>
              <a:t>글씨 </a:t>
            </a:r>
            <a:r>
              <a:rPr lang="en-US" altLang="ko-KR" dirty="0"/>
              <a:t>#757575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CB17-34AC-4754-B72D-9ED61FB1A822}"/>
              </a:ext>
            </a:extLst>
          </p:cNvPr>
          <p:cNvSpPr/>
          <p:nvPr/>
        </p:nvSpPr>
        <p:spPr>
          <a:xfrm>
            <a:off x="3548283" y="0"/>
            <a:ext cx="5095434" cy="6870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5F34C-6A0B-4931-AAB3-002835481629}"/>
              </a:ext>
            </a:extLst>
          </p:cNvPr>
          <p:cNvSpPr txBox="1"/>
          <p:nvPr/>
        </p:nvSpPr>
        <p:spPr>
          <a:xfrm>
            <a:off x="3828354" y="444473"/>
            <a:ext cx="453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래픽 6" descr="필터 윤곽선">
            <a:extLst>
              <a:ext uri="{FF2B5EF4-FFF2-40B4-BE49-F238E27FC236}">
                <a16:creationId xmlns:a16="http://schemas.microsoft.com/office/drawing/2014/main" id="{D1667D04-837D-45D5-9666-8A8F40069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5203" y="440652"/>
            <a:ext cx="461665" cy="461665"/>
          </a:xfrm>
          <a:prstGeom prst="rect">
            <a:avLst/>
          </a:prstGeom>
        </p:spPr>
      </p:pic>
      <p:pic>
        <p:nvPicPr>
          <p:cNvPr id="22" name="그래픽 21" descr="햄버거 메뉴 아이콘 단색으로 채워진">
            <a:extLst>
              <a:ext uri="{FF2B5EF4-FFF2-40B4-BE49-F238E27FC236}">
                <a16:creationId xmlns:a16="http://schemas.microsoft.com/office/drawing/2014/main" id="{36EEB19A-F5E3-4B16-ABFE-6098B5EFE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0265" y="418483"/>
            <a:ext cx="483834" cy="483834"/>
          </a:xfrm>
          <a:prstGeom prst="rect">
            <a:avLst/>
          </a:prstGeom>
        </p:spPr>
      </p:pic>
      <p:pic>
        <p:nvPicPr>
          <p:cNvPr id="11" name="그래픽 10" descr="목록 윤곽선">
            <a:extLst>
              <a:ext uri="{FF2B5EF4-FFF2-40B4-BE49-F238E27FC236}">
                <a16:creationId xmlns:a16="http://schemas.microsoft.com/office/drawing/2014/main" id="{0EBA8F0F-CC89-4346-A877-8F540C2D26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0929" y="5946685"/>
            <a:ext cx="597877" cy="431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71F7B31-4BE5-462B-9CC6-2B1D084A350E}"/>
              </a:ext>
            </a:extLst>
          </p:cNvPr>
          <p:cNvSpPr txBox="1"/>
          <p:nvPr/>
        </p:nvSpPr>
        <p:spPr>
          <a:xfrm>
            <a:off x="6678454" y="606959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ighlight>
                  <a:srgbClr val="000080"/>
                </a:highlight>
              </a:rPr>
              <a:t>목록으로 보기</a:t>
            </a:r>
          </a:p>
        </p:txBody>
      </p:sp>
    </p:spTree>
    <p:extLst>
      <p:ext uri="{BB962C8B-B14F-4D97-AF65-F5344CB8AC3E}">
        <p14:creationId xmlns:p14="http://schemas.microsoft.com/office/powerpoint/2010/main" val="308934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DE497333-0316-417F-9179-D10A0CD28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3" r="29103"/>
          <a:stretch/>
        </p:blipFill>
        <p:spPr>
          <a:xfrm>
            <a:off x="3548283" y="1157946"/>
            <a:ext cx="5095434" cy="567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8537B-D891-4D31-8DE2-929042D0EE13}"/>
              </a:ext>
            </a:extLst>
          </p:cNvPr>
          <p:cNvSpPr txBox="1"/>
          <p:nvPr/>
        </p:nvSpPr>
        <p:spPr>
          <a:xfrm>
            <a:off x="10265732" y="581402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</a:t>
            </a:r>
            <a:r>
              <a:rPr lang="en-US" altLang="ko-KR" dirty="0"/>
              <a:t>#f5f5f5</a:t>
            </a:r>
          </a:p>
          <a:p>
            <a:r>
              <a:rPr lang="ko-KR" altLang="en-US" dirty="0"/>
              <a:t>글씨 </a:t>
            </a:r>
            <a:r>
              <a:rPr lang="en-US" altLang="ko-KR" dirty="0"/>
              <a:t>#757575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CB17-34AC-4754-B72D-9ED61FB1A822}"/>
              </a:ext>
            </a:extLst>
          </p:cNvPr>
          <p:cNvSpPr/>
          <p:nvPr/>
        </p:nvSpPr>
        <p:spPr>
          <a:xfrm>
            <a:off x="3548283" y="0"/>
            <a:ext cx="5095434" cy="6870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5F34C-6A0B-4931-AAB3-002835481629}"/>
              </a:ext>
            </a:extLst>
          </p:cNvPr>
          <p:cNvSpPr txBox="1"/>
          <p:nvPr/>
        </p:nvSpPr>
        <p:spPr>
          <a:xfrm>
            <a:off x="3828354" y="444473"/>
            <a:ext cx="453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래픽 6" descr="필터 윤곽선">
            <a:extLst>
              <a:ext uri="{FF2B5EF4-FFF2-40B4-BE49-F238E27FC236}">
                <a16:creationId xmlns:a16="http://schemas.microsoft.com/office/drawing/2014/main" id="{D1667D04-837D-45D5-9666-8A8F40069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5203" y="440652"/>
            <a:ext cx="461665" cy="461665"/>
          </a:xfrm>
          <a:prstGeom prst="rect">
            <a:avLst/>
          </a:prstGeom>
        </p:spPr>
      </p:pic>
      <p:pic>
        <p:nvPicPr>
          <p:cNvPr id="22" name="그래픽 21" descr="햄버거 메뉴 아이콘 단색으로 채워진">
            <a:extLst>
              <a:ext uri="{FF2B5EF4-FFF2-40B4-BE49-F238E27FC236}">
                <a16:creationId xmlns:a16="http://schemas.microsoft.com/office/drawing/2014/main" id="{36EEB19A-F5E3-4B16-ABFE-6098B5EFE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0265" y="418483"/>
            <a:ext cx="483834" cy="48383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BFBFFA-D402-46AC-9393-863EA3FE92C5}"/>
              </a:ext>
            </a:extLst>
          </p:cNvPr>
          <p:cNvSpPr/>
          <p:nvPr/>
        </p:nvSpPr>
        <p:spPr>
          <a:xfrm>
            <a:off x="0" y="-37890"/>
            <a:ext cx="12223259" cy="6870489"/>
          </a:xfrm>
          <a:prstGeom prst="rect">
            <a:avLst/>
          </a:prstGeom>
          <a:solidFill>
            <a:schemeClr val="bg2">
              <a:lumMod val="2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F1F3D72-EE5A-47D5-8378-7590C86865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276"/>
          <a:stretch/>
        </p:blipFill>
        <p:spPr>
          <a:xfrm>
            <a:off x="4538559" y="1800928"/>
            <a:ext cx="3114882" cy="325614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868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45F8EB-89FE-4795-B1F2-316A422D7E12}"/>
              </a:ext>
            </a:extLst>
          </p:cNvPr>
          <p:cNvSpPr/>
          <p:nvPr/>
        </p:nvSpPr>
        <p:spPr>
          <a:xfrm>
            <a:off x="5166380" y="3434236"/>
            <a:ext cx="2021724" cy="48590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근처 코트 찾기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1BE927E-3F14-4664-A6DF-DB37A853F082}"/>
              </a:ext>
            </a:extLst>
          </p:cNvPr>
          <p:cNvCxnSpPr>
            <a:cxnSpLocks/>
          </p:cNvCxnSpPr>
          <p:nvPr/>
        </p:nvCxnSpPr>
        <p:spPr>
          <a:xfrm>
            <a:off x="5446629" y="5111180"/>
            <a:ext cx="603218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13BB26-EB9A-47C5-8A18-2C3E5D3B29B2}"/>
              </a:ext>
            </a:extLst>
          </p:cNvPr>
          <p:cNvSpPr txBox="1"/>
          <p:nvPr/>
        </p:nvSpPr>
        <p:spPr>
          <a:xfrm>
            <a:off x="5358264" y="4730006"/>
            <a:ext cx="6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경기도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72C5356-5793-4CEF-A9CB-939F21454C73}"/>
              </a:ext>
            </a:extLst>
          </p:cNvPr>
          <p:cNvSpPr/>
          <p:nvPr/>
        </p:nvSpPr>
        <p:spPr>
          <a:xfrm>
            <a:off x="5949827" y="4774113"/>
            <a:ext cx="143867" cy="202050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945C02-E9B5-4D7F-A26A-98D849EFE18F}"/>
              </a:ext>
            </a:extLst>
          </p:cNvPr>
          <p:cNvCxnSpPr>
            <a:cxnSpLocks/>
          </p:cNvCxnSpPr>
          <p:nvPr/>
        </p:nvCxnSpPr>
        <p:spPr>
          <a:xfrm>
            <a:off x="6437520" y="5115706"/>
            <a:ext cx="603218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B79DB2-95C9-4B6C-9E7D-8F97C0F5B4B6}"/>
              </a:ext>
            </a:extLst>
          </p:cNvPr>
          <p:cNvSpPr txBox="1"/>
          <p:nvPr/>
        </p:nvSpPr>
        <p:spPr>
          <a:xfrm>
            <a:off x="6351626" y="4729258"/>
            <a:ext cx="6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화성시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782C22-36BA-443A-9572-205F985DD4EF}"/>
              </a:ext>
            </a:extLst>
          </p:cNvPr>
          <p:cNvSpPr/>
          <p:nvPr/>
        </p:nvSpPr>
        <p:spPr>
          <a:xfrm>
            <a:off x="6911726" y="4739828"/>
            <a:ext cx="143867" cy="202050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8" name="그래픽 17" descr="돋보기 윤곽선">
            <a:extLst>
              <a:ext uri="{FF2B5EF4-FFF2-40B4-BE49-F238E27FC236}">
                <a16:creationId xmlns:a16="http://schemas.microsoft.com/office/drawing/2014/main" id="{1FE6873B-FBC7-4F1E-BB03-41DE93673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9383" y="3617668"/>
            <a:ext cx="148421" cy="14842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6316EA-E6AD-45C5-B4A7-25E4C2AB4E82}"/>
              </a:ext>
            </a:extLst>
          </p:cNvPr>
          <p:cNvSpPr/>
          <p:nvPr/>
        </p:nvSpPr>
        <p:spPr>
          <a:xfrm>
            <a:off x="5166380" y="4294773"/>
            <a:ext cx="2021724" cy="1068404"/>
          </a:xfrm>
          <a:prstGeom prst="rect">
            <a:avLst/>
          </a:prstGeom>
          <a:noFill/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BBCA8C-1782-46EE-A5A5-8121AFD87D7A}"/>
              </a:ext>
            </a:extLst>
          </p:cNvPr>
          <p:cNvSpPr/>
          <p:nvPr/>
        </p:nvSpPr>
        <p:spPr>
          <a:xfrm>
            <a:off x="5166380" y="4056881"/>
            <a:ext cx="2021724" cy="48590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지역 내 코트 찾기</a:t>
            </a:r>
          </a:p>
        </p:txBody>
      </p:sp>
      <p:pic>
        <p:nvPicPr>
          <p:cNvPr id="24" name="그래픽 23" descr="돋보기 윤곽선">
            <a:extLst>
              <a:ext uri="{FF2B5EF4-FFF2-40B4-BE49-F238E27FC236}">
                <a16:creationId xmlns:a16="http://schemas.microsoft.com/office/drawing/2014/main" id="{E2BF164F-630A-4F9A-BFDB-3B7F62C32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9383" y="4211846"/>
            <a:ext cx="148421" cy="148421"/>
          </a:xfrm>
          <a:prstGeom prst="rect">
            <a:avLst/>
          </a:prstGeom>
        </p:spPr>
      </p:pic>
      <p:pic>
        <p:nvPicPr>
          <p:cNvPr id="25" name="그래픽 24" descr="햄버거 메뉴 아이콘 단색으로 채워진">
            <a:extLst>
              <a:ext uri="{FF2B5EF4-FFF2-40B4-BE49-F238E27FC236}">
                <a16:creationId xmlns:a16="http://schemas.microsoft.com/office/drawing/2014/main" id="{F474686E-5CDC-4BAB-A86C-3A707C1154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665" y="418483"/>
            <a:ext cx="483834" cy="4838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864B72-03FB-46C7-816B-E89BFF1B4092}"/>
              </a:ext>
            </a:extLst>
          </p:cNvPr>
          <p:cNvSpPr txBox="1"/>
          <p:nvPr/>
        </p:nvSpPr>
        <p:spPr>
          <a:xfrm>
            <a:off x="3828354" y="2088435"/>
            <a:ext cx="453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3B040F0-61AF-48F3-909B-83BCFD4EADE0}"/>
              </a:ext>
            </a:extLst>
          </p:cNvPr>
          <p:cNvSpPr/>
          <p:nvPr/>
        </p:nvSpPr>
        <p:spPr>
          <a:xfrm>
            <a:off x="3468927" y="2698345"/>
            <a:ext cx="5254147" cy="64633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+mn-ea"/>
                <a:cs typeface="+mn-cs"/>
              </a:rPr>
              <a:t>코트명을 입력하세요</a:t>
            </a:r>
          </a:p>
        </p:txBody>
      </p:sp>
      <p:pic>
        <p:nvPicPr>
          <p:cNvPr id="28" name="그래픽 27" descr="돋보기 윤곽선">
            <a:extLst>
              <a:ext uri="{FF2B5EF4-FFF2-40B4-BE49-F238E27FC236}">
                <a16:creationId xmlns:a16="http://schemas.microsoft.com/office/drawing/2014/main" id="{E2A03AC4-D73E-4D9B-933C-990247690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73471" y="2861618"/>
            <a:ext cx="296493" cy="296493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FC21D2F-68EA-404C-A48B-4F03480E6FBB}"/>
              </a:ext>
            </a:extLst>
          </p:cNvPr>
          <p:cNvCxnSpPr>
            <a:cxnSpLocks/>
          </p:cNvCxnSpPr>
          <p:nvPr/>
        </p:nvCxnSpPr>
        <p:spPr>
          <a:xfrm>
            <a:off x="4386438" y="3204607"/>
            <a:ext cx="3419125" cy="0"/>
          </a:xfrm>
          <a:prstGeom prst="line">
            <a:avLst/>
          </a:prstGeom>
          <a:ln w="28575">
            <a:solidFill>
              <a:srgbClr val="7575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983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F7B6CE5-133D-4549-A858-AAD35B9C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085850"/>
            <a:ext cx="77438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4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8537B-D891-4D31-8DE2-929042D0EE13}"/>
              </a:ext>
            </a:extLst>
          </p:cNvPr>
          <p:cNvSpPr txBox="1"/>
          <p:nvPr/>
        </p:nvSpPr>
        <p:spPr>
          <a:xfrm>
            <a:off x="10265732" y="581402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</a:t>
            </a:r>
            <a:r>
              <a:rPr lang="en-US" altLang="ko-KR" dirty="0"/>
              <a:t>#f5f5f5</a:t>
            </a:r>
          </a:p>
          <a:p>
            <a:r>
              <a:rPr lang="ko-KR" altLang="en-US" dirty="0"/>
              <a:t>글씨 </a:t>
            </a:r>
            <a:r>
              <a:rPr lang="en-US" altLang="ko-KR" dirty="0"/>
              <a:t>#757575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98E3E9-500C-4BCF-9C10-209F88AC18F9}"/>
              </a:ext>
            </a:extLst>
          </p:cNvPr>
          <p:cNvSpPr/>
          <p:nvPr/>
        </p:nvSpPr>
        <p:spPr>
          <a:xfrm>
            <a:off x="3587449" y="3092045"/>
            <a:ext cx="5254147" cy="64633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+mn-ea"/>
                <a:cs typeface="+mn-cs"/>
              </a:rPr>
              <a:t>코트명을 입력하세요</a:t>
            </a:r>
          </a:p>
        </p:txBody>
      </p:sp>
      <p:pic>
        <p:nvPicPr>
          <p:cNvPr id="11" name="그래픽 10" descr="돋보기 윤곽선">
            <a:extLst>
              <a:ext uri="{FF2B5EF4-FFF2-40B4-BE49-F238E27FC236}">
                <a16:creationId xmlns:a16="http://schemas.microsoft.com/office/drawing/2014/main" id="{CE561FD9-B639-4AD8-8925-20B5CCA8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5071" y="3268018"/>
            <a:ext cx="296493" cy="296493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1B43A66-03E3-454E-9AC5-6E084635EBCD}"/>
              </a:ext>
            </a:extLst>
          </p:cNvPr>
          <p:cNvCxnSpPr>
            <a:cxnSpLocks/>
          </p:cNvCxnSpPr>
          <p:nvPr/>
        </p:nvCxnSpPr>
        <p:spPr>
          <a:xfrm>
            <a:off x="4570949" y="3598307"/>
            <a:ext cx="3419125" cy="0"/>
          </a:xfrm>
          <a:prstGeom prst="line">
            <a:avLst/>
          </a:prstGeom>
          <a:ln w="28575">
            <a:solidFill>
              <a:srgbClr val="7575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BE8C31-1D29-4044-B9B2-15996597206A}"/>
              </a:ext>
            </a:extLst>
          </p:cNvPr>
          <p:cNvSpPr txBox="1"/>
          <p:nvPr/>
        </p:nvSpPr>
        <p:spPr>
          <a:xfrm>
            <a:off x="4063402" y="2482135"/>
            <a:ext cx="453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A7BFF4-C758-4CFB-9CEE-EAEFE5B1E46B}"/>
              </a:ext>
            </a:extLst>
          </p:cNvPr>
          <p:cNvSpPr/>
          <p:nvPr/>
        </p:nvSpPr>
        <p:spPr>
          <a:xfrm>
            <a:off x="-31259" y="-31298"/>
            <a:ext cx="12223259" cy="6870489"/>
          </a:xfrm>
          <a:prstGeom prst="rect">
            <a:avLst/>
          </a:prstGeom>
          <a:solidFill>
            <a:schemeClr val="bg2">
              <a:lumMod val="2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BCC7A2-1C3A-464B-8D34-8A1DAED62A54}"/>
              </a:ext>
            </a:extLst>
          </p:cNvPr>
          <p:cNvGrpSpPr/>
          <p:nvPr/>
        </p:nvGrpSpPr>
        <p:grpSpPr>
          <a:xfrm>
            <a:off x="4607198" y="2214767"/>
            <a:ext cx="3512129" cy="2332373"/>
            <a:chOff x="3333265" y="8542230"/>
            <a:chExt cx="7777612" cy="383136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97F5FCA-7449-4B63-A030-2D5DBA986574}"/>
                </a:ext>
              </a:extLst>
            </p:cNvPr>
            <p:cNvSpPr/>
            <p:nvPr/>
          </p:nvSpPr>
          <p:spPr>
            <a:xfrm>
              <a:off x="3333265" y="8542230"/>
              <a:ext cx="7666836" cy="3831360"/>
            </a:xfrm>
            <a:prstGeom prst="roundRect">
              <a:avLst>
                <a:gd name="adj" fmla="val 8561"/>
              </a:avLst>
            </a:prstGeom>
            <a:solidFill>
              <a:schemeClr val="bg1"/>
            </a:solidFill>
            <a:ln>
              <a:solidFill>
                <a:srgbClr val="D6D8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b="1" dirty="0">
                  <a:solidFill>
                    <a:srgbClr val="009999"/>
                  </a:solidFill>
                  <a:latin typeface="a이끌림B" panose="02020600000000000000" pitchFamily="18" charset="-127"/>
                  <a:ea typeface="a이끌림B" panose="02020600000000000000" pitchFamily="18" charset="-127"/>
                </a:rPr>
                <a:t> 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이끌림B" panose="02020600000000000000" pitchFamily="18" charset="-127"/>
                  <a:ea typeface="a이끌림B" panose="02020600000000000000" pitchFamily="18" charset="-127"/>
                </a:rPr>
                <a:t>검색 조건 설정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dirty="0">
                  <a:solidFill>
                    <a:srgbClr val="757575"/>
                  </a:solidFill>
                  <a:latin typeface="a이끌림B" panose="02020600000000000000" pitchFamily="18" charset="-127"/>
                  <a:ea typeface="a이끌림B" panose="02020600000000000000" pitchFamily="18" charset="-127"/>
                </a:rPr>
                <a:t>  코트명으로 검색</a:t>
              </a:r>
              <a:endParaRPr lang="en-US" altLang="ko-KR" dirty="0">
                <a:solidFill>
                  <a:srgbClr val="757575"/>
                </a:solidFill>
                <a:latin typeface="a이끌림B" panose="02020600000000000000" pitchFamily="18" charset="-127"/>
                <a:ea typeface="a이끌림B" panose="02020600000000000000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a이끌림B" panose="02020600000000000000" pitchFamily="18" charset="-127"/>
                  <a:ea typeface="a이끌림B" panose="02020600000000000000" pitchFamily="18" charset="-127"/>
                </a:rPr>
                <a:t> 위치 기준으로 검색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latin typeface="a이끌림B" panose="02020600000000000000" pitchFamily="18" charset="-127"/>
                <a:ea typeface="a이끌림B" panose="02020600000000000000" pitchFamily="18" charset="-127"/>
              </a:endParaRPr>
            </a:p>
            <a:p>
              <a:pPr algn="r">
                <a:lnSpc>
                  <a:spcPct val="2000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  <a:latin typeface="a이끌림B" panose="02020600000000000000" pitchFamily="18" charset="-127"/>
                  <a:ea typeface="a이끌림B" panose="02020600000000000000" pitchFamily="18" charset="-127"/>
                </a:rPr>
                <a:t>취소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6050D5B-0217-4027-BF15-6219D00681B4}"/>
                </a:ext>
              </a:extLst>
            </p:cNvPr>
            <p:cNvCxnSpPr>
              <a:cxnSpLocks/>
            </p:cNvCxnSpPr>
            <p:nvPr/>
          </p:nvCxnSpPr>
          <p:spPr>
            <a:xfrm>
              <a:off x="3424547" y="8780333"/>
              <a:ext cx="762006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1ED063D-19EE-4010-A373-13F4B995859F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77" y="9767620"/>
              <a:ext cx="762006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4070728-82E9-4BF9-AA57-4397E434B675}"/>
                </a:ext>
              </a:extLst>
            </p:cNvPr>
            <p:cNvCxnSpPr>
              <a:cxnSpLocks/>
            </p:cNvCxnSpPr>
            <p:nvPr/>
          </p:nvCxnSpPr>
          <p:spPr>
            <a:xfrm>
              <a:off x="3490808" y="10615759"/>
              <a:ext cx="762006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B8FDC1-9B26-403E-AE0A-ACA266C1D1F5}"/>
                </a:ext>
              </a:extLst>
            </p:cNvPr>
            <p:cNvSpPr/>
            <p:nvPr/>
          </p:nvSpPr>
          <p:spPr>
            <a:xfrm>
              <a:off x="9919730" y="10067833"/>
              <a:ext cx="314182" cy="268928"/>
            </a:xfrm>
            <a:custGeom>
              <a:avLst/>
              <a:gdLst>
                <a:gd name="connsiteX0" fmla="*/ 0 w 556592"/>
                <a:gd name="connsiteY0" fmla="*/ 0 h 576470"/>
                <a:gd name="connsiteX1" fmla="*/ 318053 w 556592"/>
                <a:gd name="connsiteY1" fmla="*/ 576470 h 576470"/>
                <a:gd name="connsiteX2" fmla="*/ 556592 w 556592"/>
                <a:gd name="connsiteY2" fmla="*/ 19878 h 57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592" h="576470">
                  <a:moveTo>
                    <a:pt x="0" y="0"/>
                  </a:moveTo>
                  <a:lnTo>
                    <a:pt x="318053" y="576470"/>
                  </a:lnTo>
                  <a:lnTo>
                    <a:pt x="556592" y="19878"/>
                  </a:lnTo>
                </a:path>
              </a:pathLst>
            </a:custGeom>
            <a:noFill/>
            <a:ln w="19050">
              <a:solidFill>
                <a:srgbClr val="7575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57575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pic>
        <p:nvPicPr>
          <p:cNvPr id="24" name="그래픽 23" descr="햄버거 메뉴 아이콘 단색으로 채워진">
            <a:extLst>
              <a:ext uri="{FF2B5EF4-FFF2-40B4-BE49-F238E27FC236}">
                <a16:creationId xmlns:a16="http://schemas.microsoft.com/office/drawing/2014/main" id="{A8F21AB5-ADAB-43BC-A99C-92923E681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665" y="418483"/>
            <a:ext cx="483834" cy="4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4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8537B-D891-4D31-8DE2-929042D0EE13}"/>
              </a:ext>
            </a:extLst>
          </p:cNvPr>
          <p:cNvSpPr txBox="1"/>
          <p:nvPr/>
        </p:nvSpPr>
        <p:spPr>
          <a:xfrm>
            <a:off x="10265732" y="581402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</a:t>
            </a:r>
            <a:r>
              <a:rPr lang="en-US" altLang="ko-KR" dirty="0"/>
              <a:t>#f5f5f5</a:t>
            </a:r>
          </a:p>
          <a:p>
            <a:r>
              <a:rPr lang="ko-KR" altLang="en-US" dirty="0"/>
              <a:t>글씨 </a:t>
            </a:r>
            <a:r>
              <a:rPr lang="en-US" altLang="ko-KR" dirty="0"/>
              <a:t>#757575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98E3E9-500C-4BCF-9C10-209F88AC18F9}"/>
              </a:ext>
            </a:extLst>
          </p:cNvPr>
          <p:cNvSpPr/>
          <p:nvPr/>
        </p:nvSpPr>
        <p:spPr>
          <a:xfrm>
            <a:off x="3468927" y="3043917"/>
            <a:ext cx="5254147" cy="64633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+mn-ea"/>
                <a:cs typeface="+mn-cs"/>
              </a:rPr>
              <a:t>코트명을 입력하세요</a:t>
            </a:r>
          </a:p>
        </p:txBody>
      </p:sp>
      <p:pic>
        <p:nvPicPr>
          <p:cNvPr id="11" name="그래픽 10" descr="돋보기 윤곽선">
            <a:extLst>
              <a:ext uri="{FF2B5EF4-FFF2-40B4-BE49-F238E27FC236}">
                <a16:creationId xmlns:a16="http://schemas.microsoft.com/office/drawing/2014/main" id="{CE561FD9-B639-4AD8-8925-20B5CCA8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3471" y="3229917"/>
            <a:ext cx="296493" cy="2964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BE8C31-1D29-4044-B9B2-15996597206A}"/>
              </a:ext>
            </a:extLst>
          </p:cNvPr>
          <p:cNvSpPr txBox="1"/>
          <p:nvPr/>
        </p:nvSpPr>
        <p:spPr>
          <a:xfrm>
            <a:off x="3909595" y="1291389"/>
            <a:ext cx="453529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45F8EB-89FE-4795-B1F2-316A422D7E12}"/>
              </a:ext>
            </a:extLst>
          </p:cNvPr>
          <p:cNvSpPr/>
          <p:nvPr/>
        </p:nvSpPr>
        <p:spPr>
          <a:xfrm>
            <a:off x="4386438" y="3827936"/>
            <a:ext cx="3581608" cy="48590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근처 코트 찾기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1BE927E-3F14-4664-A6DF-DB37A853F082}"/>
              </a:ext>
            </a:extLst>
          </p:cNvPr>
          <p:cNvCxnSpPr>
            <a:cxnSpLocks/>
          </p:cNvCxnSpPr>
          <p:nvPr/>
        </p:nvCxnSpPr>
        <p:spPr>
          <a:xfrm>
            <a:off x="4845620" y="5504880"/>
            <a:ext cx="1068637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13BB26-EB9A-47C5-8A18-2C3E5D3B29B2}"/>
              </a:ext>
            </a:extLst>
          </p:cNvPr>
          <p:cNvSpPr txBox="1"/>
          <p:nvPr/>
        </p:nvSpPr>
        <p:spPr>
          <a:xfrm>
            <a:off x="4919131" y="5123706"/>
            <a:ext cx="1141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경기도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72C5356-5793-4CEF-A9CB-939F21454C73}"/>
              </a:ext>
            </a:extLst>
          </p:cNvPr>
          <p:cNvSpPr/>
          <p:nvPr/>
        </p:nvSpPr>
        <p:spPr>
          <a:xfrm>
            <a:off x="5703825" y="5167813"/>
            <a:ext cx="254870" cy="202050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945C02-E9B5-4D7F-A26A-98D849EFE18F}"/>
              </a:ext>
            </a:extLst>
          </p:cNvPr>
          <p:cNvCxnSpPr>
            <a:cxnSpLocks/>
          </p:cNvCxnSpPr>
          <p:nvPr/>
        </p:nvCxnSpPr>
        <p:spPr>
          <a:xfrm>
            <a:off x="6331811" y="5509406"/>
            <a:ext cx="1068637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B79DB2-95C9-4B6C-9E7D-8F97C0F5B4B6}"/>
              </a:ext>
            </a:extLst>
          </p:cNvPr>
          <p:cNvSpPr txBox="1"/>
          <p:nvPr/>
        </p:nvSpPr>
        <p:spPr>
          <a:xfrm>
            <a:off x="6395092" y="5122958"/>
            <a:ext cx="1141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화성시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782C22-36BA-443A-9572-205F985DD4EF}"/>
              </a:ext>
            </a:extLst>
          </p:cNvPr>
          <p:cNvSpPr/>
          <p:nvPr/>
        </p:nvSpPr>
        <p:spPr>
          <a:xfrm>
            <a:off x="7148324" y="5133528"/>
            <a:ext cx="254870" cy="202050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8" name="그래픽 17" descr="돋보기 윤곽선">
            <a:extLst>
              <a:ext uri="{FF2B5EF4-FFF2-40B4-BE49-F238E27FC236}">
                <a16:creationId xmlns:a16="http://schemas.microsoft.com/office/drawing/2014/main" id="{1FE6873B-FBC7-4F1E-BB03-41DE93673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9025" y="3954110"/>
            <a:ext cx="262936" cy="26293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6316EA-E6AD-45C5-B4A7-25E4C2AB4E82}"/>
              </a:ext>
            </a:extLst>
          </p:cNvPr>
          <p:cNvSpPr/>
          <p:nvPr/>
        </p:nvSpPr>
        <p:spPr>
          <a:xfrm>
            <a:off x="4386438" y="4688473"/>
            <a:ext cx="3581608" cy="1068404"/>
          </a:xfrm>
          <a:prstGeom prst="rect">
            <a:avLst/>
          </a:prstGeom>
          <a:noFill/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BBCA8C-1782-46EE-A5A5-8121AFD87D7A}"/>
              </a:ext>
            </a:extLst>
          </p:cNvPr>
          <p:cNvSpPr/>
          <p:nvPr/>
        </p:nvSpPr>
        <p:spPr>
          <a:xfrm>
            <a:off x="4386438" y="4450581"/>
            <a:ext cx="3581608" cy="48590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지역 내 코트 찾기</a:t>
            </a:r>
          </a:p>
        </p:txBody>
      </p:sp>
      <p:pic>
        <p:nvPicPr>
          <p:cNvPr id="24" name="그래픽 23" descr="돋보기 윤곽선">
            <a:extLst>
              <a:ext uri="{FF2B5EF4-FFF2-40B4-BE49-F238E27FC236}">
                <a16:creationId xmlns:a16="http://schemas.microsoft.com/office/drawing/2014/main" id="{E2BF164F-630A-4F9A-BFDB-3B7F62C322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9025" y="4548288"/>
            <a:ext cx="262936" cy="262936"/>
          </a:xfrm>
          <a:prstGeom prst="rect">
            <a:avLst/>
          </a:prstGeom>
        </p:spPr>
      </p:pic>
      <p:pic>
        <p:nvPicPr>
          <p:cNvPr id="25" name="그래픽 24" descr="햄버거 메뉴 아이콘 단색으로 채워진">
            <a:extLst>
              <a:ext uri="{FF2B5EF4-FFF2-40B4-BE49-F238E27FC236}">
                <a16:creationId xmlns:a16="http://schemas.microsoft.com/office/drawing/2014/main" id="{CD7DE798-7561-4DE9-96DF-29081D89FD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3665" y="418483"/>
            <a:ext cx="483834" cy="483834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AA9025B-EEAE-4A55-97B7-C9181B180274}"/>
              </a:ext>
            </a:extLst>
          </p:cNvPr>
          <p:cNvSpPr/>
          <p:nvPr/>
        </p:nvSpPr>
        <p:spPr>
          <a:xfrm>
            <a:off x="4385181" y="3134800"/>
            <a:ext cx="3581608" cy="441140"/>
          </a:xfrm>
          <a:prstGeom prst="roundRect">
            <a:avLst/>
          </a:prstGeom>
          <a:noFill/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3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8537B-D891-4D31-8DE2-929042D0EE13}"/>
              </a:ext>
            </a:extLst>
          </p:cNvPr>
          <p:cNvSpPr txBox="1"/>
          <p:nvPr/>
        </p:nvSpPr>
        <p:spPr>
          <a:xfrm>
            <a:off x="10265732" y="581402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</a:t>
            </a:r>
            <a:r>
              <a:rPr lang="en-US" altLang="ko-KR" dirty="0"/>
              <a:t>#f5f5f5</a:t>
            </a:r>
          </a:p>
          <a:p>
            <a:r>
              <a:rPr lang="ko-KR" altLang="en-US" dirty="0"/>
              <a:t>글씨 </a:t>
            </a:r>
            <a:r>
              <a:rPr lang="en-US" altLang="ko-KR" dirty="0"/>
              <a:t>#757575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B30201-3B37-4241-B4B0-651FC2EC4203}"/>
              </a:ext>
            </a:extLst>
          </p:cNvPr>
          <p:cNvSpPr/>
          <p:nvPr/>
        </p:nvSpPr>
        <p:spPr>
          <a:xfrm>
            <a:off x="4801105" y="4363522"/>
            <a:ext cx="2703053" cy="48590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F5F5F5"/>
                </a:solidFill>
                <a:latin typeface="+mn-ea"/>
              </a:rPr>
              <a:t>현재위치 주변</a:t>
            </a:r>
            <a:endParaRPr lang="ko-KR" altLang="en-US" sz="1600" b="1" dirty="0">
              <a:solidFill>
                <a:srgbClr val="F5F5F5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44A173D-2214-4F74-B079-391CD7F43496}"/>
              </a:ext>
            </a:extLst>
          </p:cNvPr>
          <p:cNvCxnSpPr/>
          <p:nvPr/>
        </p:nvCxnSpPr>
        <p:spPr>
          <a:xfrm>
            <a:off x="4605634" y="3657413"/>
            <a:ext cx="1197569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6D2817-C30D-4498-BA94-9C5191A96BD8}"/>
              </a:ext>
            </a:extLst>
          </p:cNvPr>
          <p:cNvSpPr txBox="1"/>
          <p:nvPr/>
        </p:nvSpPr>
        <p:spPr>
          <a:xfrm>
            <a:off x="4691134" y="327623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경기도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DB09870-47EB-4D9A-AE01-EF7DB1EE68A3}"/>
              </a:ext>
            </a:extLst>
          </p:cNvPr>
          <p:cNvSpPr/>
          <p:nvPr/>
        </p:nvSpPr>
        <p:spPr>
          <a:xfrm>
            <a:off x="5491353" y="3320346"/>
            <a:ext cx="285620" cy="202050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877931B-6ED4-4375-A8BC-67A4169AF2A6}"/>
              </a:ext>
            </a:extLst>
          </p:cNvPr>
          <p:cNvCxnSpPr/>
          <p:nvPr/>
        </p:nvCxnSpPr>
        <p:spPr>
          <a:xfrm>
            <a:off x="6091825" y="3661939"/>
            <a:ext cx="1197569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52689C-7BA5-4074-9310-5A7E492FADDB}"/>
              </a:ext>
            </a:extLst>
          </p:cNvPr>
          <p:cNvSpPr txBox="1"/>
          <p:nvPr/>
        </p:nvSpPr>
        <p:spPr>
          <a:xfrm>
            <a:off x="6152632" y="3275491"/>
            <a:ext cx="127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화성시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1CB1B9F-F02B-4C82-B8BC-DC6779FC79FC}"/>
              </a:ext>
            </a:extLst>
          </p:cNvPr>
          <p:cNvSpPr/>
          <p:nvPr/>
        </p:nvSpPr>
        <p:spPr>
          <a:xfrm>
            <a:off x="6935852" y="3286061"/>
            <a:ext cx="285620" cy="202050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4AA44-3D20-4F69-826C-B4BB701B93F9}"/>
              </a:ext>
            </a:extLst>
          </p:cNvPr>
          <p:cNvSpPr txBox="1"/>
          <p:nvPr/>
        </p:nvSpPr>
        <p:spPr>
          <a:xfrm>
            <a:off x="3884986" y="2482135"/>
            <a:ext cx="453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" name="그래픽 36" descr="돋보기 윤곽선">
            <a:extLst>
              <a:ext uri="{FF2B5EF4-FFF2-40B4-BE49-F238E27FC236}">
                <a16:creationId xmlns:a16="http://schemas.microsoft.com/office/drawing/2014/main" id="{9A84C3A2-CAB8-4D8A-821D-4777F1BCE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0440" y="3233952"/>
            <a:ext cx="423461" cy="423461"/>
          </a:xfrm>
          <a:prstGeom prst="rect">
            <a:avLst/>
          </a:prstGeom>
        </p:spPr>
      </p:pic>
      <p:pic>
        <p:nvPicPr>
          <p:cNvPr id="14" name="그래픽 13" descr="햄버거 메뉴 아이콘 단색으로 채워진">
            <a:extLst>
              <a:ext uri="{FF2B5EF4-FFF2-40B4-BE49-F238E27FC236}">
                <a16:creationId xmlns:a16="http://schemas.microsoft.com/office/drawing/2014/main" id="{0E126ED7-1BE9-4045-9855-C3A33D3B29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665" y="418483"/>
            <a:ext cx="483834" cy="4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래픽 24" descr="햄버거 메뉴 아이콘 단색으로 채워진">
            <a:extLst>
              <a:ext uri="{FF2B5EF4-FFF2-40B4-BE49-F238E27FC236}">
                <a16:creationId xmlns:a16="http://schemas.microsoft.com/office/drawing/2014/main" id="{F474686E-5CDC-4BAB-A86C-3A707C115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665" y="418483"/>
            <a:ext cx="483834" cy="4838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864B72-03FB-46C7-816B-E89BFF1B4092}"/>
              </a:ext>
            </a:extLst>
          </p:cNvPr>
          <p:cNvSpPr txBox="1"/>
          <p:nvPr/>
        </p:nvSpPr>
        <p:spPr>
          <a:xfrm>
            <a:off x="3828354" y="2088435"/>
            <a:ext cx="453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3B040F0-61AF-48F3-909B-83BCFD4EADE0}"/>
              </a:ext>
            </a:extLst>
          </p:cNvPr>
          <p:cNvSpPr/>
          <p:nvPr/>
        </p:nvSpPr>
        <p:spPr>
          <a:xfrm>
            <a:off x="3468927" y="2698345"/>
            <a:ext cx="5254147" cy="64633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+mn-ea"/>
                <a:cs typeface="+mn-cs"/>
              </a:rPr>
              <a:t>코트명을 입력하세요</a:t>
            </a:r>
          </a:p>
        </p:txBody>
      </p:sp>
      <p:pic>
        <p:nvPicPr>
          <p:cNvPr id="28" name="그래픽 27" descr="돋보기 윤곽선">
            <a:extLst>
              <a:ext uri="{FF2B5EF4-FFF2-40B4-BE49-F238E27FC236}">
                <a16:creationId xmlns:a16="http://schemas.microsoft.com/office/drawing/2014/main" id="{E2A03AC4-D73E-4D9B-933C-990247690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3471" y="2861618"/>
            <a:ext cx="296493" cy="296493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FC21D2F-68EA-404C-A48B-4F03480E6FBB}"/>
              </a:ext>
            </a:extLst>
          </p:cNvPr>
          <p:cNvCxnSpPr>
            <a:cxnSpLocks/>
          </p:cNvCxnSpPr>
          <p:nvPr/>
        </p:nvCxnSpPr>
        <p:spPr>
          <a:xfrm>
            <a:off x="4386438" y="3204607"/>
            <a:ext cx="3419125" cy="0"/>
          </a:xfrm>
          <a:prstGeom prst="line">
            <a:avLst/>
          </a:prstGeom>
          <a:ln w="28575">
            <a:solidFill>
              <a:srgbClr val="7575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664F29C-719D-4FE0-8389-74391B6E1C4E}"/>
              </a:ext>
            </a:extLst>
          </p:cNvPr>
          <p:cNvSpPr/>
          <p:nvPr/>
        </p:nvSpPr>
        <p:spPr>
          <a:xfrm>
            <a:off x="5166380" y="3434236"/>
            <a:ext cx="2021724" cy="485909"/>
          </a:xfrm>
          <a:prstGeom prst="roundRect">
            <a:avLst/>
          </a:prstGeom>
          <a:solidFill>
            <a:srgbClr val="1F1F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E8BC"/>
                </a:solidFill>
                <a:latin typeface="+mn-ea"/>
              </a:rPr>
              <a:t>근처 코트 찾기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A81A06F-130D-466C-A930-41BA99668BF8}"/>
              </a:ext>
            </a:extLst>
          </p:cNvPr>
          <p:cNvCxnSpPr>
            <a:cxnSpLocks/>
          </p:cNvCxnSpPr>
          <p:nvPr/>
        </p:nvCxnSpPr>
        <p:spPr>
          <a:xfrm>
            <a:off x="5446629" y="5077727"/>
            <a:ext cx="603218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149470-5736-47F2-A304-DA297827DDE9}"/>
              </a:ext>
            </a:extLst>
          </p:cNvPr>
          <p:cNvSpPr txBox="1"/>
          <p:nvPr/>
        </p:nvSpPr>
        <p:spPr>
          <a:xfrm>
            <a:off x="5358264" y="4730006"/>
            <a:ext cx="6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+mn-ea"/>
                <a:cs typeface="+mn-cs"/>
              </a:rPr>
              <a:t>경기도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B912676-5EBA-416D-B692-CB7856B52CE5}"/>
              </a:ext>
            </a:extLst>
          </p:cNvPr>
          <p:cNvSpPr/>
          <p:nvPr/>
        </p:nvSpPr>
        <p:spPr>
          <a:xfrm>
            <a:off x="5949827" y="4789202"/>
            <a:ext cx="143867" cy="138004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9A5313-8F18-4898-A3A0-471B2E8C41A8}"/>
              </a:ext>
            </a:extLst>
          </p:cNvPr>
          <p:cNvCxnSpPr>
            <a:cxnSpLocks/>
          </p:cNvCxnSpPr>
          <p:nvPr/>
        </p:nvCxnSpPr>
        <p:spPr>
          <a:xfrm>
            <a:off x="6412120" y="5082253"/>
            <a:ext cx="603218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42C2EE-DDD5-4D0C-83CA-98031F6E0817}"/>
              </a:ext>
            </a:extLst>
          </p:cNvPr>
          <p:cNvSpPr txBox="1"/>
          <p:nvPr/>
        </p:nvSpPr>
        <p:spPr>
          <a:xfrm>
            <a:off x="6326226" y="4729258"/>
            <a:ext cx="6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+mn-ea"/>
                <a:cs typeface="+mn-cs"/>
              </a:rPr>
              <a:t>화성시</a:t>
            </a: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B26AA2AE-3282-412C-9691-9B9BA18E6A1B}"/>
              </a:ext>
            </a:extLst>
          </p:cNvPr>
          <p:cNvSpPr/>
          <p:nvPr/>
        </p:nvSpPr>
        <p:spPr>
          <a:xfrm>
            <a:off x="6886326" y="4771851"/>
            <a:ext cx="143867" cy="138004"/>
          </a:xfrm>
          <a:custGeom>
            <a:avLst/>
            <a:gdLst>
              <a:gd name="connsiteX0" fmla="*/ 0 w 556592"/>
              <a:gd name="connsiteY0" fmla="*/ 0 h 576470"/>
              <a:gd name="connsiteX1" fmla="*/ 318053 w 556592"/>
              <a:gd name="connsiteY1" fmla="*/ 576470 h 576470"/>
              <a:gd name="connsiteX2" fmla="*/ 556592 w 556592"/>
              <a:gd name="connsiteY2" fmla="*/ 19878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576470">
                <a:moveTo>
                  <a:pt x="0" y="0"/>
                </a:moveTo>
                <a:lnTo>
                  <a:pt x="318053" y="576470"/>
                </a:lnTo>
                <a:lnTo>
                  <a:pt x="556592" y="19878"/>
                </a:ln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34" name="그래픽 33" descr="돋보기 윤곽선">
            <a:extLst>
              <a:ext uri="{FF2B5EF4-FFF2-40B4-BE49-F238E27FC236}">
                <a16:creationId xmlns:a16="http://schemas.microsoft.com/office/drawing/2014/main" id="{7F5D2065-7387-4F62-859D-424FEF51E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9383" y="3617668"/>
            <a:ext cx="148421" cy="14842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C2A61C4-5ACC-4A39-B146-1F2AC5DD57E8}"/>
              </a:ext>
            </a:extLst>
          </p:cNvPr>
          <p:cNvSpPr/>
          <p:nvPr/>
        </p:nvSpPr>
        <p:spPr>
          <a:xfrm>
            <a:off x="4983499" y="4294772"/>
            <a:ext cx="2603584" cy="90169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20A8316-328F-4E18-8CCA-2F83977AA576}"/>
              </a:ext>
            </a:extLst>
          </p:cNvPr>
          <p:cNvSpPr/>
          <p:nvPr/>
        </p:nvSpPr>
        <p:spPr>
          <a:xfrm>
            <a:off x="5166380" y="4056881"/>
            <a:ext cx="2021724" cy="485909"/>
          </a:xfrm>
          <a:prstGeom prst="roundRect">
            <a:avLst/>
          </a:prstGeom>
          <a:solidFill>
            <a:srgbClr val="1F1F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E8BC"/>
                </a:solidFill>
                <a:latin typeface="+mn-ea"/>
              </a:rPr>
              <a:t>지역 내 코트 찾기</a:t>
            </a:r>
          </a:p>
        </p:txBody>
      </p:sp>
      <p:pic>
        <p:nvPicPr>
          <p:cNvPr id="37" name="그래픽 36" descr="돋보기 윤곽선">
            <a:extLst>
              <a:ext uri="{FF2B5EF4-FFF2-40B4-BE49-F238E27FC236}">
                <a16:creationId xmlns:a16="http://schemas.microsoft.com/office/drawing/2014/main" id="{CA6CCE06-84E5-47D2-9539-CC9222DF22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9383" y="4211846"/>
            <a:ext cx="148421" cy="1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7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CD1BA79D-FC20-4EA5-92EE-660396C6E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26"/>
          <a:stretch/>
        </p:blipFill>
        <p:spPr>
          <a:xfrm>
            <a:off x="0" y="1183347"/>
            <a:ext cx="8212834" cy="5674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B5F34C-6A0B-4931-AAB3-002835481629}"/>
              </a:ext>
            </a:extLst>
          </p:cNvPr>
          <p:cNvSpPr txBox="1"/>
          <p:nvPr/>
        </p:nvSpPr>
        <p:spPr>
          <a:xfrm>
            <a:off x="3828354" y="444473"/>
            <a:ext cx="453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래픽 9" descr="햄버거 메뉴 아이콘 단색으로 채워진">
            <a:extLst>
              <a:ext uri="{FF2B5EF4-FFF2-40B4-BE49-F238E27FC236}">
                <a16:creationId xmlns:a16="http://schemas.microsoft.com/office/drawing/2014/main" id="{4B672C98-8FEA-4162-9831-201BAB44D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665" y="418483"/>
            <a:ext cx="483834" cy="483834"/>
          </a:xfrm>
          <a:prstGeom prst="rect">
            <a:avLst/>
          </a:prstGeom>
        </p:spPr>
      </p:pic>
      <p:pic>
        <p:nvPicPr>
          <p:cNvPr id="11" name="그래픽 10" descr="필터 윤곽선">
            <a:extLst>
              <a:ext uri="{FF2B5EF4-FFF2-40B4-BE49-F238E27FC236}">
                <a16:creationId xmlns:a16="http://schemas.microsoft.com/office/drawing/2014/main" id="{4ED2365E-66E6-4745-9494-AE40DA2CD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1818" y="440652"/>
            <a:ext cx="461665" cy="46166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86FD2E2-02D8-4B1C-941B-AFC6C0ED95E7}"/>
              </a:ext>
            </a:extLst>
          </p:cNvPr>
          <p:cNvSpPr/>
          <p:nvPr/>
        </p:nvSpPr>
        <p:spPr>
          <a:xfrm>
            <a:off x="8212834" y="1179526"/>
            <a:ext cx="3979167" cy="5678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DCB94-CDAB-4E8F-A3EF-483C45647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0986" y="1183347"/>
            <a:ext cx="3951014" cy="174026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1808B9C8-A4A7-4509-944A-B2C7F6A0E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4514" y="3064253"/>
            <a:ext cx="3951014" cy="1740267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D1017362-C718-4BFE-A5DA-89301B629C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9307" y="4961126"/>
            <a:ext cx="3951014" cy="17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9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58CBF4-64D5-4C6A-8418-B1E3F8EA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4" y="304800"/>
            <a:ext cx="6022286" cy="521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A9C0E-0533-4799-B070-F86E6F3FEE8B}"/>
              </a:ext>
            </a:extLst>
          </p:cNvPr>
          <p:cNvSpPr txBox="1"/>
          <p:nvPr/>
        </p:nvSpPr>
        <p:spPr>
          <a:xfrm>
            <a:off x="7632700" y="1701800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y3loo2ftxz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CE194-F283-4D34-8AA2-FB1F9DC6C3D9}"/>
              </a:ext>
            </a:extLst>
          </p:cNvPr>
          <p:cNvSpPr txBox="1"/>
          <p:nvPr/>
        </p:nvSpPr>
        <p:spPr>
          <a:xfrm>
            <a:off x="7632700" y="2329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2iJnYfAlAnrfAqcaUxxitoB4btRJh13HMrN85xsF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D09CD-8699-4094-BACA-D043E571095C}"/>
              </a:ext>
            </a:extLst>
          </p:cNvPr>
          <p:cNvSpPr txBox="1"/>
          <p:nvPr/>
        </p:nvSpPr>
        <p:spPr>
          <a:xfrm>
            <a:off x="7248525" y="1073666"/>
            <a:ext cx="686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y3loo2ftxz</a:t>
            </a:r>
          </a:p>
        </p:txBody>
      </p:sp>
    </p:spTree>
    <p:extLst>
      <p:ext uri="{BB962C8B-B14F-4D97-AF65-F5344CB8AC3E}">
        <p14:creationId xmlns:p14="http://schemas.microsoft.com/office/powerpoint/2010/main" val="334659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CD1BA79D-FC20-4EA5-92EE-660396C6E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26"/>
          <a:stretch/>
        </p:blipFill>
        <p:spPr>
          <a:xfrm>
            <a:off x="0" y="1183347"/>
            <a:ext cx="8212834" cy="5674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B5F34C-6A0B-4931-AAB3-002835481629}"/>
              </a:ext>
            </a:extLst>
          </p:cNvPr>
          <p:cNvSpPr txBox="1"/>
          <p:nvPr/>
        </p:nvSpPr>
        <p:spPr>
          <a:xfrm>
            <a:off x="3828354" y="444473"/>
            <a:ext cx="4535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  <a:cs typeface="+mn-cs"/>
              </a:rPr>
              <a:t>TENNIS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masis MT Pro Black" panose="020B0604020202020204" pitchFamily="18" charset="0"/>
                <a:ea typeface="a소나무M" panose="02020600000000000000" pitchFamily="18" charset="-127"/>
              </a:rPr>
              <a:t>MOMENTUM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래픽 9" descr="햄버거 메뉴 아이콘 단색으로 채워진">
            <a:extLst>
              <a:ext uri="{FF2B5EF4-FFF2-40B4-BE49-F238E27FC236}">
                <a16:creationId xmlns:a16="http://schemas.microsoft.com/office/drawing/2014/main" id="{4B672C98-8FEA-4162-9831-201BAB44D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665" y="418483"/>
            <a:ext cx="483834" cy="483834"/>
          </a:xfrm>
          <a:prstGeom prst="rect">
            <a:avLst/>
          </a:prstGeom>
        </p:spPr>
      </p:pic>
      <p:pic>
        <p:nvPicPr>
          <p:cNvPr id="11" name="그래픽 10" descr="필터 윤곽선">
            <a:extLst>
              <a:ext uri="{FF2B5EF4-FFF2-40B4-BE49-F238E27FC236}">
                <a16:creationId xmlns:a16="http://schemas.microsoft.com/office/drawing/2014/main" id="{4ED2365E-66E6-4745-9494-AE40DA2CD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1818" y="440652"/>
            <a:ext cx="461665" cy="46166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86FD2E2-02D8-4B1C-941B-AFC6C0ED95E7}"/>
              </a:ext>
            </a:extLst>
          </p:cNvPr>
          <p:cNvSpPr/>
          <p:nvPr/>
        </p:nvSpPr>
        <p:spPr>
          <a:xfrm>
            <a:off x="8212834" y="1179526"/>
            <a:ext cx="3979167" cy="5678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DCB94-CDAB-4E8F-A3EF-483C45647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0986" y="1183347"/>
            <a:ext cx="3951014" cy="174026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1808B9C8-A4A7-4509-944A-B2C7F6A0E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4514" y="3064253"/>
            <a:ext cx="3951014" cy="1740267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D1017362-C718-4BFE-A5DA-89301B629C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9307" y="4961126"/>
            <a:ext cx="3951014" cy="1740267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9A21F3E-0C02-44D7-9130-0495659D8438}"/>
              </a:ext>
            </a:extLst>
          </p:cNvPr>
          <p:cNvSpPr/>
          <p:nvPr/>
        </p:nvSpPr>
        <p:spPr>
          <a:xfrm>
            <a:off x="-31259" y="0"/>
            <a:ext cx="12223259" cy="6870489"/>
          </a:xfrm>
          <a:prstGeom prst="rect">
            <a:avLst/>
          </a:prstGeom>
          <a:solidFill>
            <a:schemeClr val="bg2">
              <a:lumMod val="2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4C25E62A-1BE6-4DDF-8D4F-8A89567931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6552" y="2385640"/>
            <a:ext cx="2751148" cy="208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2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264</Words>
  <Application>Microsoft Office PowerPoint</Application>
  <PresentationFormat>와이드스크린</PresentationFormat>
  <Paragraphs>119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a이끌림B</vt:lpstr>
      <vt:lpstr>맑은 고딕</vt:lpstr>
      <vt:lpstr>Amasis MT Pro Black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livekey5455</dc:creator>
  <cp:lastModifiedBy>livekey5455</cp:lastModifiedBy>
  <cp:revision>12</cp:revision>
  <dcterms:created xsi:type="dcterms:W3CDTF">2021-08-20T02:55:42Z</dcterms:created>
  <dcterms:modified xsi:type="dcterms:W3CDTF">2021-08-24T02:35:25Z</dcterms:modified>
</cp:coreProperties>
</file>