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72" r:id="rId8"/>
    <p:sldId id="274" r:id="rId9"/>
    <p:sldId id="273" r:id="rId10"/>
    <p:sldId id="261" r:id="rId11"/>
    <p:sldId id="263" r:id="rId12"/>
    <p:sldId id="264" r:id="rId13"/>
    <p:sldId id="266" r:id="rId14"/>
    <p:sldId id="267" r:id="rId15"/>
    <p:sldId id="265" r:id="rId16"/>
    <p:sldId id="268" r:id="rId17"/>
    <p:sldId id="275" r:id="rId18"/>
    <p:sldId id="269" r:id="rId19"/>
    <p:sldId id="270" r:id="rId20"/>
    <p:sldId id="271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667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424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0722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8420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073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7275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7923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6/18/2019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9616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6/18/2019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965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543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824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669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503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240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110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637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430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251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4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F8423E-7160-4870-8BA0-2121F842A8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Tenniskönig	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B5B925A-4D19-4835-AE35-B995C7B5BE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Tobias Fritz, Sven Haala, Marvin Kubik</a:t>
            </a:r>
          </a:p>
        </p:txBody>
      </p:sp>
    </p:spTree>
    <p:extLst>
      <p:ext uri="{BB962C8B-B14F-4D97-AF65-F5344CB8AC3E}">
        <p14:creationId xmlns:p14="http://schemas.microsoft.com/office/powerpoint/2010/main" val="10670080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852244-CA77-4203-BC0B-3787BC58F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FP Time </a:t>
            </a:r>
            <a:r>
              <a:rPr lang="de-DE" dirty="0" err="1"/>
              <a:t>Estimation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8AE955A-9882-48CC-B0F2-821BD8C216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956" t="5730" r="-1"/>
          <a:stretch/>
        </p:blipFill>
        <p:spPr>
          <a:xfrm>
            <a:off x="6096000" y="1693333"/>
            <a:ext cx="5801513" cy="398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0272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platzhalter 4">
            <a:extLst>
              <a:ext uri="{FF2B5EF4-FFF2-40B4-BE49-F238E27FC236}">
                <a16:creationId xmlns:a16="http://schemas.microsoft.com/office/drawing/2014/main" id="{5679D867-E8D4-478C-AFFE-DC116A429C46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 rotWithShape="1">
          <a:blip r:embed="rId2"/>
          <a:srcRect l="-9829" r="-6665"/>
          <a:stretch/>
        </p:blipFill>
        <p:spPr>
          <a:xfrm>
            <a:off x="-152400" y="733425"/>
            <a:ext cx="12344400" cy="552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5503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2236A1AB-E1F5-41F4-81E5-F695CB2B6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Testing</a:t>
            </a:r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E485B67-8701-41AF-AE66-47E3DCF047BE}"/>
              </a:ext>
            </a:extLst>
          </p:cNvPr>
          <p:cNvSpPr txBox="1"/>
          <p:nvPr/>
        </p:nvSpPr>
        <p:spPr>
          <a:xfrm>
            <a:off x="742950" y="2305050"/>
            <a:ext cx="1062037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chemeClr val="accent1"/>
                </a:solidFill>
              </a:rPr>
              <a:t>Unit </a:t>
            </a:r>
            <a:r>
              <a:rPr lang="de-DE" sz="2400" b="1" dirty="0" err="1">
                <a:solidFill>
                  <a:schemeClr val="accent1"/>
                </a:solidFill>
              </a:rPr>
              <a:t>Testing</a:t>
            </a:r>
            <a:endParaRPr lang="de-DE" sz="2400" b="1" dirty="0">
              <a:solidFill>
                <a:schemeClr val="accent1"/>
              </a:solidFill>
            </a:endParaRPr>
          </a:p>
          <a:p>
            <a:r>
              <a:rPr lang="de-DE" sz="2400" dirty="0"/>
              <a:t>	</a:t>
            </a:r>
            <a:r>
              <a:rPr lang="de-DE" sz="2400" dirty="0" err="1"/>
              <a:t>Testing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functionality</a:t>
            </a:r>
            <a:r>
              <a:rPr lang="de-DE" sz="2400" dirty="0"/>
              <a:t> </a:t>
            </a:r>
            <a:r>
              <a:rPr lang="de-DE" sz="2400" dirty="0" err="1"/>
              <a:t>of</a:t>
            </a:r>
            <a:r>
              <a:rPr lang="de-DE" sz="2400" dirty="0"/>
              <a:t> individual </a:t>
            </a:r>
            <a:r>
              <a:rPr lang="de-DE" sz="2400" dirty="0" err="1"/>
              <a:t>functions</a:t>
            </a:r>
            <a:endParaRPr lang="de-DE" sz="2400" dirty="0"/>
          </a:p>
          <a:p>
            <a:endParaRPr lang="de-DE" sz="2400" dirty="0"/>
          </a:p>
          <a:p>
            <a:r>
              <a:rPr lang="de-DE" sz="2400" b="1" dirty="0" err="1">
                <a:solidFill>
                  <a:schemeClr val="accent1"/>
                </a:solidFill>
              </a:rPr>
              <a:t>Functional</a:t>
            </a:r>
            <a:r>
              <a:rPr lang="de-DE" sz="2400" b="1" dirty="0">
                <a:solidFill>
                  <a:schemeClr val="accent1"/>
                </a:solidFill>
              </a:rPr>
              <a:t> </a:t>
            </a:r>
            <a:r>
              <a:rPr lang="de-DE" sz="2400" b="1" dirty="0" err="1">
                <a:solidFill>
                  <a:schemeClr val="accent1"/>
                </a:solidFill>
              </a:rPr>
              <a:t>Testing</a:t>
            </a:r>
            <a:endParaRPr lang="de-DE" sz="2400" b="1" dirty="0">
              <a:solidFill>
                <a:schemeClr val="accent1"/>
              </a:solidFill>
            </a:endParaRPr>
          </a:p>
          <a:p>
            <a:r>
              <a:rPr lang="de-DE" sz="2400" dirty="0"/>
              <a:t>	</a:t>
            </a:r>
            <a:r>
              <a:rPr lang="de-DE" sz="2400" dirty="0" err="1"/>
              <a:t>Testing</a:t>
            </a:r>
            <a:r>
              <a:rPr lang="de-DE" sz="2400" dirty="0"/>
              <a:t> a </a:t>
            </a:r>
            <a:r>
              <a:rPr lang="de-DE" sz="2400" dirty="0" err="1"/>
              <a:t>complete</a:t>
            </a:r>
            <a:r>
              <a:rPr lang="de-DE" sz="2400" dirty="0"/>
              <a:t> </a:t>
            </a:r>
            <a:r>
              <a:rPr lang="de-DE" sz="2400" dirty="0" err="1"/>
              <a:t>functionality</a:t>
            </a:r>
            <a:r>
              <a:rPr lang="de-DE" sz="2400" dirty="0"/>
              <a:t> </a:t>
            </a:r>
            <a:r>
              <a:rPr lang="de-DE" sz="2400" dirty="0" err="1"/>
              <a:t>of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application</a:t>
            </a:r>
            <a:endParaRPr lang="de-DE" sz="2400" dirty="0"/>
          </a:p>
          <a:p>
            <a:endParaRPr lang="de-DE" sz="2400" dirty="0"/>
          </a:p>
          <a:p>
            <a:r>
              <a:rPr lang="de-DE" sz="2400" b="1" dirty="0">
                <a:solidFill>
                  <a:schemeClr val="accent1"/>
                </a:solidFill>
              </a:rPr>
              <a:t>User </a:t>
            </a:r>
            <a:r>
              <a:rPr lang="de-DE" sz="2400" b="1" dirty="0" err="1">
                <a:solidFill>
                  <a:schemeClr val="accent1"/>
                </a:solidFill>
              </a:rPr>
              <a:t>Testing</a:t>
            </a:r>
            <a:endParaRPr lang="de-DE" sz="2400" b="1" dirty="0">
              <a:solidFill>
                <a:schemeClr val="accent1"/>
              </a:solidFill>
            </a:endParaRPr>
          </a:p>
          <a:p>
            <a:r>
              <a:rPr lang="de-DE" sz="2400" dirty="0"/>
              <a:t>	</a:t>
            </a:r>
            <a:r>
              <a:rPr lang="de-DE" sz="2400" dirty="0" err="1"/>
              <a:t>Testing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usability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34960051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EB8115-F071-4198-BF37-2BEAF63C8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Continuous</a:t>
            </a:r>
            <a:r>
              <a:rPr lang="de-DE" dirty="0"/>
              <a:t> Integration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DF55F39-C960-4DE8-8EFB-22B30C4BA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237" y="2877421"/>
            <a:ext cx="1512175" cy="1512175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96700247-B7A7-471A-9B55-75EB909345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1297" y="3203639"/>
            <a:ext cx="2599217" cy="859741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850045EB-575D-4AD7-8A95-4548FA96BD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3168" y="2761053"/>
            <a:ext cx="1801972" cy="174491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DFD9EA7F-D69E-43B4-B7A6-4388F0C6C1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7249" y="5234281"/>
            <a:ext cx="3546905" cy="1083576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54592493-4D44-49FD-8FFE-74C6E8D834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29935" y="4976187"/>
            <a:ext cx="1902631" cy="1599763"/>
          </a:xfrm>
          <a:prstGeom prst="rect">
            <a:avLst/>
          </a:prstGeom>
        </p:spPr>
      </p:pic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23ED18CF-E2D0-4561-B28A-ED3D89689789}"/>
              </a:ext>
            </a:extLst>
          </p:cNvPr>
          <p:cNvCxnSpPr>
            <a:stCxn id="4" idx="3"/>
          </p:cNvCxnSpPr>
          <p:nvPr/>
        </p:nvCxnSpPr>
        <p:spPr>
          <a:xfrm flipV="1">
            <a:off x="2352412" y="3633508"/>
            <a:ext cx="208015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57430738-A6E7-4A70-B09F-7A3C148F3FCF}"/>
              </a:ext>
            </a:extLst>
          </p:cNvPr>
          <p:cNvCxnSpPr>
            <a:endCxn id="8" idx="1"/>
          </p:cNvCxnSpPr>
          <p:nvPr/>
        </p:nvCxnSpPr>
        <p:spPr>
          <a:xfrm>
            <a:off x="7524925" y="3633508"/>
            <a:ext cx="18082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1A3E3A06-81F2-404E-8122-67D84CB3B961}"/>
              </a:ext>
            </a:extLst>
          </p:cNvPr>
          <p:cNvCxnSpPr>
            <a:cxnSpLocks/>
          </p:cNvCxnSpPr>
          <p:nvPr/>
        </p:nvCxnSpPr>
        <p:spPr>
          <a:xfrm flipH="1">
            <a:off x="9333168" y="4505963"/>
            <a:ext cx="583199" cy="728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07D02AF4-82D5-4B5E-A676-8224204A02CC}"/>
              </a:ext>
            </a:extLst>
          </p:cNvPr>
          <p:cNvCxnSpPr>
            <a:cxnSpLocks/>
          </p:cNvCxnSpPr>
          <p:nvPr/>
        </p:nvCxnSpPr>
        <p:spPr>
          <a:xfrm flipH="1">
            <a:off x="4521667" y="4063380"/>
            <a:ext cx="4714612" cy="1601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10068AAB-ACD9-4119-AB2B-B422DB4DDE3E}"/>
              </a:ext>
            </a:extLst>
          </p:cNvPr>
          <p:cNvSpPr txBox="1"/>
          <p:nvPr/>
        </p:nvSpPr>
        <p:spPr>
          <a:xfrm>
            <a:off x="2352412" y="3160518"/>
            <a:ext cx="174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Development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27094394-30D6-4946-8EB0-121298F147CF}"/>
              </a:ext>
            </a:extLst>
          </p:cNvPr>
          <p:cNvSpPr txBox="1"/>
          <p:nvPr/>
        </p:nvSpPr>
        <p:spPr>
          <a:xfrm>
            <a:off x="7742272" y="3160518"/>
            <a:ext cx="2010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Trigger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FCB2EF72-124F-46E4-BE7C-F3658415AE9E}"/>
              </a:ext>
            </a:extLst>
          </p:cNvPr>
          <p:cNvSpPr txBox="1"/>
          <p:nvPr/>
        </p:nvSpPr>
        <p:spPr>
          <a:xfrm>
            <a:off x="9916367" y="4665069"/>
            <a:ext cx="2010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Testing</a:t>
            </a:r>
            <a:endParaRPr lang="de-DE" dirty="0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5C939092-07D5-47C4-8F54-74CA41FFDADD}"/>
              </a:ext>
            </a:extLst>
          </p:cNvPr>
          <p:cNvSpPr txBox="1"/>
          <p:nvPr/>
        </p:nvSpPr>
        <p:spPr>
          <a:xfrm rot="20456862">
            <a:off x="5090804" y="4738455"/>
            <a:ext cx="2010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Deployment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053676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28D486C-582F-4A0B-9AC4-8267D5333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Continuous</a:t>
            </a:r>
            <a:r>
              <a:rPr lang="de-DE" dirty="0"/>
              <a:t> Integration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316AA16-25FE-4B2B-8DC5-532330349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Version Control</a:t>
            </a:r>
          </a:p>
          <a:p>
            <a:pPr lvl="1"/>
            <a:r>
              <a:rPr lang="de-DE" dirty="0" err="1"/>
              <a:t>Github</a:t>
            </a:r>
            <a:endParaRPr lang="de-DE" dirty="0"/>
          </a:p>
          <a:p>
            <a:r>
              <a:rPr lang="de-DE" dirty="0" err="1"/>
              <a:t>Reproducible</a:t>
            </a:r>
            <a:r>
              <a:rPr lang="de-DE" dirty="0"/>
              <a:t> </a:t>
            </a:r>
            <a:r>
              <a:rPr lang="de-DE" dirty="0" err="1"/>
              <a:t>environment</a:t>
            </a:r>
            <a:endParaRPr lang="de-DE" dirty="0"/>
          </a:p>
          <a:p>
            <a:pPr lvl="1"/>
            <a:r>
              <a:rPr lang="de-DE" dirty="0"/>
              <a:t>Docker</a:t>
            </a:r>
          </a:p>
          <a:p>
            <a:r>
              <a:rPr lang="de-DE" dirty="0" err="1"/>
              <a:t>Testing</a:t>
            </a:r>
            <a:r>
              <a:rPr lang="de-DE" dirty="0"/>
              <a:t> and </a:t>
            </a:r>
            <a:r>
              <a:rPr lang="de-DE" dirty="0" err="1"/>
              <a:t>Continous</a:t>
            </a:r>
            <a:r>
              <a:rPr lang="de-DE" dirty="0"/>
              <a:t> Integration</a:t>
            </a:r>
          </a:p>
          <a:p>
            <a:pPr lvl="1"/>
            <a:r>
              <a:rPr lang="de-DE" dirty="0" err="1"/>
              <a:t>Junit</a:t>
            </a:r>
            <a:r>
              <a:rPr lang="de-DE" dirty="0"/>
              <a:t> </a:t>
            </a:r>
          </a:p>
          <a:p>
            <a:pPr lvl="1"/>
            <a:r>
              <a:rPr lang="de-DE" dirty="0"/>
              <a:t>Travis CI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2252B3A-F5A7-42C3-973B-2C0FD5274D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3979" y="4893091"/>
            <a:ext cx="423228" cy="409826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502BF6D1-3C6D-429F-8D55-F2C54E1AA5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0151" y="4606919"/>
            <a:ext cx="717056" cy="21906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14C1703C-2B55-4F68-B8A3-045D59F2BC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4376" y="3741037"/>
            <a:ext cx="492752" cy="414314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F62AA430-2610-4208-84ED-F21251D1CB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64376" y="3013943"/>
            <a:ext cx="803158" cy="265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5527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B54A513C-0F01-4BB9-A0D9-3461D71C7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Risk Management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58F9D80-03CF-4151-A9BA-305096A5A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371725"/>
            <a:ext cx="8825659" cy="3648075"/>
          </a:xfrm>
        </p:spPr>
        <p:txBody>
          <a:bodyPr/>
          <a:lstStyle/>
          <a:p>
            <a:endParaRPr lang="de-DE" dirty="0"/>
          </a:p>
        </p:txBody>
      </p:sp>
      <p:graphicFrame>
        <p:nvGraphicFramePr>
          <p:cNvPr id="9" name="Objekt 8">
            <a:extLst>
              <a:ext uri="{FF2B5EF4-FFF2-40B4-BE49-F238E27FC236}">
                <a16:creationId xmlns:a16="http://schemas.microsoft.com/office/drawing/2014/main" id="{3883661F-B844-48F9-9C27-ECAABA74B85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4824097"/>
              </p:ext>
            </p:extLst>
          </p:nvPr>
        </p:nvGraphicFramePr>
        <p:xfrm>
          <a:off x="1835150" y="1936871"/>
          <a:ext cx="8521700" cy="46512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Worksheet" r:id="rId3" imgW="9667897" imgH="5276876" progId="Excel.Sheet.12">
                  <p:embed/>
                </p:oleObj>
              </mc:Choice>
              <mc:Fallback>
                <p:oleObj name="Worksheet" r:id="rId3" imgW="9667897" imgH="5276876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35150" y="1936871"/>
                        <a:ext cx="8521700" cy="46512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27136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979D01-A2AD-4432-8E94-F857F3038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Architecture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6AB4B0-DD41-4EDB-8532-FD1273362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tbd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529700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7C2641-283D-4B0E-BC0A-B086C3674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Travis CI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36B66915-4496-4EBA-9B45-1D9FBE423E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6303" y="2326777"/>
            <a:ext cx="6921003" cy="4174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7106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9F3156-876D-4A64-8AB2-1F1D852CC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Metrics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2589018-CD23-4A43-A4AE-A40DDA34FB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344" y="2272892"/>
            <a:ext cx="8207161" cy="4191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6242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E3F55FBF-B164-46DE-805F-2D69CA5C7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ERM-Model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977D93D3-8E41-49A9-9BD7-64DFF11096EA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503339" y="2222212"/>
            <a:ext cx="8036654" cy="4635788"/>
          </a:xfrm>
        </p:spPr>
      </p:pic>
    </p:spTree>
    <p:extLst>
      <p:ext uri="{BB962C8B-B14F-4D97-AF65-F5344CB8AC3E}">
        <p14:creationId xmlns:p14="http://schemas.microsoft.com/office/powerpoint/2010/main" val="116056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DEBB2C-7F53-44FE-AD01-495F0B943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Table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content</a:t>
            </a:r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CE17A29-6F41-4D46-B5BB-2270785F8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mbd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586910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59DA3D-B732-4BF0-877B-0F87519C9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Live Demo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3E7F227-5113-425D-8F53-609941FB59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2866" y="2608977"/>
            <a:ext cx="6972182" cy="3921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1197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627593-1C2A-4248-BE5D-67BA1613F5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Thanks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attention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CB3F4DD-0EB8-4AF7-A144-2C7E2BDFDF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team</a:t>
            </a:r>
            <a:r>
              <a:rPr lang="de-DE" dirty="0"/>
              <a:t> </a:t>
            </a:r>
            <a:r>
              <a:rPr lang="de-DE" dirty="0" err="1"/>
              <a:t>tenniskönig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out!</a:t>
            </a:r>
          </a:p>
        </p:txBody>
      </p:sp>
    </p:spTree>
    <p:extLst>
      <p:ext uri="{BB962C8B-B14F-4D97-AF65-F5344CB8AC3E}">
        <p14:creationId xmlns:p14="http://schemas.microsoft.com/office/powerpoint/2010/main" val="1582106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41ED13-7655-4768-A838-1875B2F9F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Vision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8430063-574C-4F02-85DD-821236D2BA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de-DE" sz="2000" dirty="0"/>
              <a:t>Blow </a:t>
            </a:r>
            <a:r>
              <a:rPr lang="de-DE" sz="2000" dirty="0" err="1"/>
              <a:t>up</a:t>
            </a:r>
            <a:r>
              <a:rPr lang="de-DE" sz="2000" dirty="0"/>
              <a:t> </a:t>
            </a:r>
            <a:r>
              <a:rPr lang="de-DE" sz="2000" dirty="0" err="1"/>
              <a:t>your</a:t>
            </a:r>
            <a:r>
              <a:rPr lang="de-DE" sz="2000" dirty="0"/>
              <a:t> </a:t>
            </a:r>
            <a:r>
              <a:rPr lang="de-DE" sz="2000" dirty="0" err="1"/>
              <a:t>motivation</a:t>
            </a:r>
            <a:r>
              <a:rPr lang="de-DE" sz="2000" dirty="0"/>
              <a:t> </a:t>
            </a:r>
            <a:r>
              <a:rPr lang="de-DE" sz="2000" dirty="0" err="1"/>
              <a:t>level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play</a:t>
            </a:r>
            <a:r>
              <a:rPr lang="de-DE" sz="2000" dirty="0"/>
              <a:t> </a:t>
            </a:r>
            <a:r>
              <a:rPr lang="de-DE" sz="2000" dirty="0" err="1"/>
              <a:t>tennis</a:t>
            </a:r>
            <a:r>
              <a:rPr lang="de-DE" sz="2000" dirty="0"/>
              <a:t> </a:t>
            </a:r>
            <a:r>
              <a:rPr lang="de-DE" sz="2000" dirty="0" err="1"/>
              <a:t>againt</a:t>
            </a:r>
            <a:r>
              <a:rPr lang="de-DE" sz="2000" dirty="0"/>
              <a:t> </a:t>
            </a:r>
            <a:r>
              <a:rPr lang="de-DE" sz="2000" dirty="0" err="1"/>
              <a:t>others</a:t>
            </a:r>
            <a:endParaRPr lang="de-DE" sz="2000" dirty="0"/>
          </a:p>
          <a:p>
            <a:pPr>
              <a:lnSpc>
                <a:spcPct val="200000"/>
              </a:lnSpc>
            </a:pPr>
            <a:r>
              <a:rPr lang="de-DE" sz="2000" dirty="0" err="1"/>
              <a:t>Compete</a:t>
            </a:r>
            <a:r>
              <a:rPr lang="de-DE" sz="2000" dirty="0"/>
              <a:t> </a:t>
            </a:r>
            <a:r>
              <a:rPr lang="de-DE" sz="2000" dirty="0" err="1"/>
              <a:t>againt</a:t>
            </a:r>
            <a:r>
              <a:rPr lang="de-DE" sz="2000" dirty="0"/>
              <a:t> </a:t>
            </a:r>
            <a:r>
              <a:rPr lang="de-DE" sz="2000" dirty="0" err="1"/>
              <a:t>others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be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best</a:t>
            </a:r>
            <a:r>
              <a:rPr lang="de-DE" sz="2000" dirty="0"/>
              <a:t> in </a:t>
            </a:r>
            <a:r>
              <a:rPr lang="de-DE" sz="2000" dirty="0" err="1"/>
              <a:t>this</a:t>
            </a:r>
            <a:r>
              <a:rPr lang="de-DE" sz="2000" dirty="0"/>
              <a:t> </a:t>
            </a:r>
            <a:r>
              <a:rPr lang="de-DE" sz="2000" dirty="0" err="1"/>
              <a:t>season</a:t>
            </a:r>
            <a:endParaRPr lang="de-DE" sz="2000" dirty="0"/>
          </a:p>
          <a:p>
            <a:pPr>
              <a:lnSpc>
                <a:spcPct val="200000"/>
              </a:lnSpc>
            </a:pPr>
            <a:r>
              <a:rPr lang="de-DE" sz="2000" dirty="0" err="1"/>
              <a:t>Have</a:t>
            </a:r>
            <a:r>
              <a:rPr lang="de-DE" sz="2000" dirty="0"/>
              <a:t> </a:t>
            </a:r>
            <a:r>
              <a:rPr lang="de-DE" sz="2000" dirty="0" err="1"/>
              <a:t>fun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2441140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18A0FF-2A2F-49F5-B18A-233691F73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7315" y="707974"/>
            <a:ext cx="3865134" cy="1158240"/>
          </a:xfrm>
        </p:spPr>
        <p:txBody>
          <a:bodyPr>
            <a:normAutofit fontScale="90000"/>
          </a:bodyPr>
          <a:lstStyle/>
          <a:p>
            <a:r>
              <a:rPr lang="de-DE" dirty="0" err="1"/>
              <a:t>Scope</a:t>
            </a:r>
            <a:r>
              <a:rPr lang="de-DE" dirty="0"/>
              <a:t> - </a:t>
            </a:r>
            <a:r>
              <a:rPr lang="de-DE" dirty="0" err="1"/>
              <a:t>Usecases</a:t>
            </a:r>
            <a:endParaRPr lang="de-DE" dirty="0"/>
          </a:p>
        </p:txBody>
      </p:sp>
      <p:pic>
        <p:nvPicPr>
          <p:cNvPr id="6" name="Inhaltsplatzhalter 4">
            <a:extLst>
              <a:ext uri="{FF2B5EF4-FFF2-40B4-BE49-F238E27FC236}">
                <a16:creationId xmlns:a16="http://schemas.microsoft.com/office/drawing/2014/main" id="{3348B869-426E-4499-8F77-5A51561867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3542" y="1287094"/>
            <a:ext cx="5305594" cy="5165048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14600236-4832-489D-9E70-E68EE676F802}"/>
              </a:ext>
            </a:extLst>
          </p:cNvPr>
          <p:cNvSpPr txBox="1"/>
          <p:nvPr/>
        </p:nvSpPr>
        <p:spPr>
          <a:xfrm>
            <a:off x="1187229" y="2690336"/>
            <a:ext cx="36652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bg1"/>
                </a:solidFill>
              </a:rPr>
              <a:t>Important</a:t>
            </a:r>
            <a:r>
              <a:rPr lang="de-DE" dirty="0">
                <a:solidFill>
                  <a:schemeClr val="bg1"/>
                </a:solidFill>
              </a:rPr>
              <a:t>: </a:t>
            </a:r>
          </a:p>
          <a:p>
            <a:pPr marL="285750" indent="-285750">
              <a:buFontTx/>
              <a:buChar char="-"/>
            </a:pPr>
            <a:r>
              <a:rPr lang="de-DE" dirty="0">
                <a:solidFill>
                  <a:schemeClr val="bg1"/>
                </a:solidFill>
              </a:rPr>
              <a:t>Enter Match</a:t>
            </a:r>
          </a:p>
          <a:p>
            <a:pPr marL="285750" indent="-285750">
              <a:buFontTx/>
              <a:buChar char="-"/>
            </a:pPr>
            <a:r>
              <a:rPr lang="de-DE" dirty="0">
                <a:solidFill>
                  <a:schemeClr val="bg1"/>
                </a:solidFill>
              </a:rPr>
              <a:t>View Highscore</a:t>
            </a:r>
          </a:p>
          <a:p>
            <a:pPr marL="285750" indent="-285750">
              <a:buFontTx/>
              <a:buChar char="-"/>
            </a:pPr>
            <a:r>
              <a:rPr lang="de-DE" dirty="0" err="1">
                <a:solidFill>
                  <a:schemeClr val="bg1"/>
                </a:solidFill>
              </a:rPr>
              <a:t>Evaluate</a:t>
            </a:r>
            <a:r>
              <a:rPr lang="de-DE" dirty="0">
                <a:solidFill>
                  <a:schemeClr val="bg1"/>
                </a:solidFill>
              </a:rPr>
              <a:t> Mates</a:t>
            </a:r>
          </a:p>
          <a:p>
            <a:pPr marL="285750" indent="-285750">
              <a:buFontTx/>
              <a:buChar char="-"/>
            </a:pPr>
            <a:r>
              <a:rPr lang="de-DE" dirty="0" err="1">
                <a:solidFill>
                  <a:schemeClr val="bg1"/>
                </a:solidFill>
              </a:rPr>
              <a:t>Calculate</a:t>
            </a:r>
            <a:r>
              <a:rPr lang="de-DE" dirty="0">
                <a:solidFill>
                  <a:schemeClr val="bg1"/>
                </a:solidFill>
              </a:rPr>
              <a:t> Highscore</a:t>
            </a:r>
          </a:p>
        </p:txBody>
      </p:sp>
    </p:spTree>
    <p:extLst>
      <p:ext uri="{BB962C8B-B14F-4D97-AF65-F5344CB8AC3E}">
        <p14:creationId xmlns:p14="http://schemas.microsoft.com/office/powerpoint/2010/main" val="1261439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17370BAC-2585-4979-A9E5-82A05E165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Project Management</a:t>
            </a:r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2FE21652-7734-4306-B23A-4793B7CE2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Scrumming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project</a:t>
            </a:r>
            <a:r>
              <a:rPr lang="de-DE" dirty="0"/>
              <a:t> </a:t>
            </a:r>
            <a:r>
              <a:rPr lang="de-DE" dirty="0" err="1"/>
              <a:t>management</a:t>
            </a:r>
            <a:r>
              <a:rPr lang="de-DE" dirty="0"/>
              <a:t> </a:t>
            </a:r>
            <a:r>
              <a:rPr lang="de-DE" dirty="0" err="1"/>
              <a:t>tool</a:t>
            </a:r>
            <a:r>
              <a:rPr lang="de-DE" dirty="0"/>
              <a:t> „Jira“</a:t>
            </a:r>
          </a:p>
          <a:p>
            <a:r>
              <a:rPr lang="de-DE" dirty="0"/>
              <a:t>New Sprint </a:t>
            </a:r>
            <a:r>
              <a:rPr lang="de-DE" dirty="0" err="1"/>
              <a:t>every</a:t>
            </a:r>
            <a:r>
              <a:rPr lang="de-DE" dirty="0"/>
              <a:t> Week </a:t>
            </a:r>
            <a:r>
              <a:rPr lang="de-DE" dirty="0" err="1"/>
              <a:t>planned</a:t>
            </a:r>
            <a:endParaRPr lang="de-DE" dirty="0"/>
          </a:p>
          <a:p>
            <a:r>
              <a:rPr lang="de-DE" dirty="0" err="1"/>
              <a:t>Gives</a:t>
            </a:r>
            <a:r>
              <a:rPr lang="de-DE" dirty="0"/>
              <a:t> an </a:t>
            </a:r>
            <a:r>
              <a:rPr lang="de-DE" dirty="0" err="1"/>
              <a:t>overview</a:t>
            </a:r>
            <a:r>
              <a:rPr lang="de-DE" dirty="0"/>
              <a:t>:</a:t>
            </a:r>
          </a:p>
          <a:p>
            <a:pPr lvl="1"/>
            <a:r>
              <a:rPr lang="de-DE" dirty="0"/>
              <a:t> </a:t>
            </a:r>
            <a:r>
              <a:rPr lang="de-DE" dirty="0" err="1"/>
              <a:t>Spent</a:t>
            </a:r>
            <a:r>
              <a:rPr lang="de-DE" dirty="0"/>
              <a:t> time</a:t>
            </a:r>
          </a:p>
          <a:p>
            <a:pPr lvl="1"/>
            <a:r>
              <a:rPr lang="de-DE" dirty="0"/>
              <a:t>Tasks </a:t>
            </a:r>
            <a:r>
              <a:rPr lang="de-DE" dirty="0" err="1"/>
              <a:t>ToDo</a:t>
            </a:r>
            <a:r>
              <a:rPr lang="de-DE" dirty="0"/>
              <a:t> / in Progress / </a:t>
            </a:r>
            <a:r>
              <a:rPr lang="de-DE" dirty="0" err="1"/>
              <a:t>Done</a:t>
            </a:r>
            <a:endParaRPr lang="de-DE" dirty="0"/>
          </a:p>
          <a:p>
            <a:pPr lvl="1"/>
            <a:r>
              <a:rPr lang="de-DE" dirty="0"/>
              <a:t>Work </a:t>
            </a:r>
            <a:r>
              <a:rPr lang="de-DE" dirty="0" err="1"/>
              <a:t>history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78478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0BF025-7E04-4D52-8DC8-154DE52D8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Issue</a:t>
            </a:r>
            <a:r>
              <a:rPr lang="de-DE" dirty="0"/>
              <a:t> </a:t>
            </a:r>
            <a:r>
              <a:rPr lang="de-DE" dirty="0" err="1"/>
              <a:t>Types</a:t>
            </a: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47426ABD-BFFA-48FE-B0EB-8E403CB512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3201" y="2293689"/>
            <a:ext cx="6765598" cy="4125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014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7A6FD0-3540-41A8-9CFE-3C0D82EB5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RUP	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F409434-B38A-4C28-9BAA-10A6263CA8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tbd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84499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4E82DB-C852-4F76-BC6B-4434B2F21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Project </a:t>
            </a:r>
            <a:r>
              <a:rPr lang="de-DE" dirty="0" err="1"/>
              <a:t>management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0270AD-80FC-4A84-8F99-944F7D9EA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Time and </a:t>
            </a:r>
            <a:r>
              <a:rPr lang="de-DE" dirty="0" err="1"/>
              <a:t>task</a:t>
            </a:r>
            <a:r>
              <a:rPr lang="de-DE" dirty="0"/>
              <a:t> </a:t>
            </a:r>
            <a:r>
              <a:rPr lang="de-DE" dirty="0" err="1"/>
              <a:t>management</a:t>
            </a:r>
            <a:r>
              <a:rPr lang="de-DE" dirty="0"/>
              <a:t> </a:t>
            </a:r>
            <a:r>
              <a:rPr lang="de-DE" dirty="0" err="1"/>
              <a:t>system</a:t>
            </a:r>
            <a:endParaRPr lang="de-DE" dirty="0"/>
          </a:p>
          <a:p>
            <a:pPr lvl="1"/>
            <a:r>
              <a:rPr lang="de-DE" dirty="0"/>
              <a:t>Jira</a:t>
            </a:r>
          </a:p>
          <a:p>
            <a:r>
              <a:rPr lang="de-DE" dirty="0"/>
              <a:t>Agile </a:t>
            </a:r>
            <a:r>
              <a:rPr lang="de-DE" dirty="0" err="1"/>
              <a:t>software</a:t>
            </a:r>
            <a:r>
              <a:rPr lang="de-DE" dirty="0"/>
              <a:t> </a:t>
            </a:r>
            <a:r>
              <a:rPr lang="de-DE" dirty="0" err="1"/>
              <a:t>development</a:t>
            </a:r>
            <a:endParaRPr lang="de-DE" dirty="0"/>
          </a:p>
          <a:p>
            <a:pPr lvl="1"/>
            <a:r>
              <a:rPr lang="de-DE" dirty="0" err="1"/>
              <a:t>Scrum</a:t>
            </a:r>
            <a:endParaRPr lang="de-DE" dirty="0"/>
          </a:p>
          <a:p>
            <a:r>
              <a:rPr lang="de-DE" dirty="0" err="1"/>
              <a:t>Document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progress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world</a:t>
            </a:r>
            <a:endParaRPr lang="de-DE" dirty="0"/>
          </a:p>
          <a:p>
            <a:pPr lvl="1"/>
            <a:r>
              <a:rPr lang="de-DE" dirty="0"/>
              <a:t>Blogger</a:t>
            </a:r>
          </a:p>
        </p:txBody>
      </p:sp>
    </p:spTree>
    <p:extLst>
      <p:ext uri="{BB962C8B-B14F-4D97-AF65-F5344CB8AC3E}">
        <p14:creationId xmlns:p14="http://schemas.microsoft.com/office/powerpoint/2010/main" val="751126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E10362-A4A4-4D9C-88A9-A9E70E9CF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Technologie </a:t>
            </a:r>
            <a:r>
              <a:rPr lang="de-DE" dirty="0" err="1"/>
              <a:t>stack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F904453-8C6A-4287-A62F-E4D59B3645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Backend</a:t>
            </a:r>
          </a:p>
          <a:p>
            <a:pPr lvl="1"/>
            <a:r>
              <a:rPr lang="de-DE" dirty="0"/>
              <a:t>Spring</a:t>
            </a:r>
          </a:p>
          <a:p>
            <a:pPr lvl="1"/>
            <a:r>
              <a:rPr lang="de-DE" dirty="0"/>
              <a:t>Hibernate</a:t>
            </a:r>
          </a:p>
          <a:p>
            <a:pPr lvl="1"/>
            <a:r>
              <a:rPr lang="de-DE" dirty="0"/>
              <a:t>MySQL</a:t>
            </a:r>
          </a:p>
          <a:p>
            <a:r>
              <a:rPr lang="de-DE" dirty="0"/>
              <a:t>Frontend</a:t>
            </a:r>
          </a:p>
          <a:p>
            <a:pPr lvl="1"/>
            <a:r>
              <a:rPr lang="de-DE" dirty="0" err="1"/>
              <a:t>tbd</a:t>
            </a:r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A6BE3B11-5203-4365-BF9A-5BE5996D0C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6501" y="2603500"/>
            <a:ext cx="2242570" cy="1179158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4F04F1DB-5A3D-41FF-AC7C-1C2CD8EAE0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9890" y="2547919"/>
            <a:ext cx="3290284" cy="91254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73A8B115-22AA-417C-A654-A6F1FE7BF2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3817" y="2635363"/>
            <a:ext cx="2111079" cy="1460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4031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-Sitzungssaal">
  <a:themeElements>
    <a:clrScheme name="Ion-Sitzungssaal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-Sitzungssaal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-Sitzungssaal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0</TotalTime>
  <Words>158</Words>
  <Application>Microsoft Office PowerPoint</Application>
  <PresentationFormat>Breitbild</PresentationFormat>
  <Paragraphs>70</Paragraphs>
  <Slides>21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6" baseType="lpstr">
      <vt:lpstr>Arial</vt:lpstr>
      <vt:lpstr>Century Gothic</vt:lpstr>
      <vt:lpstr>Wingdings 3</vt:lpstr>
      <vt:lpstr>Ion-Sitzungssaal</vt:lpstr>
      <vt:lpstr>Microsoft Excel-Arbeitsblatt</vt:lpstr>
      <vt:lpstr>Tenniskönig </vt:lpstr>
      <vt:lpstr>Table of content</vt:lpstr>
      <vt:lpstr>Vision</vt:lpstr>
      <vt:lpstr>Scope - Usecases</vt:lpstr>
      <vt:lpstr>Project Management</vt:lpstr>
      <vt:lpstr>Issue Types</vt:lpstr>
      <vt:lpstr>RUP </vt:lpstr>
      <vt:lpstr>Project management</vt:lpstr>
      <vt:lpstr>Technologie stack</vt:lpstr>
      <vt:lpstr>FP Time Estimation</vt:lpstr>
      <vt:lpstr>PowerPoint-Präsentation</vt:lpstr>
      <vt:lpstr>Testing</vt:lpstr>
      <vt:lpstr>Continuous Integration</vt:lpstr>
      <vt:lpstr>Continuous Integration</vt:lpstr>
      <vt:lpstr>Risk Management</vt:lpstr>
      <vt:lpstr>Architecture</vt:lpstr>
      <vt:lpstr>Travis CI</vt:lpstr>
      <vt:lpstr>Metrics</vt:lpstr>
      <vt:lpstr>ERM-Model</vt:lpstr>
      <vt:lpstr>Live Demo</vt:lpstr>
      <vt:lpstr>Thanks for the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Tenniskönig</dc:title>
  <dc:creator>, .</dc:creator>
  <cp:lastModifiedBy>, .</cp:lastModifiedBy>
  <cp:revision>11</cp:revision>
  <dcterms:created xsi:type="dcterms:W3CDTF">2019-06-18T19:20:49Z</dcterms:created>
  <dcterms:modified xsi:type="dcterms:W3CDTF">2019-06-18T22:40:27Z</dcterms:modified>
</cp:coreProperties>
</file>