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2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7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4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27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9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61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6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4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2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6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4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1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3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5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8423E-7160-4870-8BA0-2121F842A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Tenniskönig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5B925A-4D19-4835-AE35-B995C7B5B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Tobias Fritz, Sven Haala, Marvin Kubik</a:t>
            </a:r>
          </a:p>
        </p:txBody>
      </p:sp>
    </p:spTree>
    <p:extLst>
      <p:ext uri="{BB962C8B-B14F-4D97-AF65-F5344CB8AC3E}">
        <p14:creationId xmlns:p14="http://schemas.microsoft.com/office/powerpoint/2010/main" val="106700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EBB2C-7F53-44FE-AD01-495F0B94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E17A29-6F41-4D46-B5BB-2270785F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69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8A0FF-2A2F-49F5-B18A-233691F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- </a:t>
            </a:r>
            <a:r>
              <a:rPr lang="de-DE" dirty="0" err="1"/>
              <a:t>Usecases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5D39A77-9A9D-44DC-A4EF-5B6B86530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3348B869-426E-4499-8F77-5A515618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42" y="1287094"/>
            <a:ext cx="5305594" cy="5165048"/>
          </a:xfrm>
          <a:prstGeom prst="rect">
            <a:avLst/>
          </a:prstGeom>
        </p:spPr>
      </p:pic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0F9848FF-43AA-4EAD-BA0F-2A67855C6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</p:spPr>
      </p:sp>
    </p:spTree>
    <p:extLst>
      <p:ext uri="{BB962C8B-B14F-4D97-AF65-F5344CB8AC3E}">
        <p14:creationId xmlns:p14="http://schemas.microsoft.com/office/powerpoint/2010/main" val="126143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7370BAC-2585-4979-A9E5-82A05E16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Management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FE21652-7734-4306-B23A-4793B7C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Scrumming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„Jira“</a:t>
            </a:r>
          </a:p>
          <a:p>
            <a:r>
              <a:rPr lang="de-DE" dirty="0"/>
              <a:t>New Sprint </a:t>
            </a:r>
            <a:r>
              <a:rPr lang="de-DE" dirty="0" err="1"/>
              <a:t>every</a:t>
            </a:r>
            <a:r>
              <a:rPr lang="de-DE" dirty="0"/>
              <a:t> Week </a:t>
            </a:r>
            <a:r>
              <a:rPr lang="de-DE" dirty="0" err="1"/>
              <a:t>planned</a:t>
            </a:r>
            <a:endParaRPr lang="de-DE" dirty="0"/>
          </a:p>
          <a:p>
            <a:r>
              <a:rPr lang="de-DE" dirty="0" err="1"/>
              <a:t>Gives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time</a:t>
            </a:r>
          </a:p>
          <a:p>
            <a:pPr lvl="1"/>
            <a:r>
              <a:rPr lang="de-DE" dirty="0"/>
              <a:t>Tasks </a:t>
            </a:r>
            <a:r>
              <a:rPr lang="de-DE" dirty="0" err="1"/>
              <a:t>ToDo</a:t>
            </a:r>
            <a:r>
              <a:rPr lang="de-DE" dirty="0"/>
              <a:t> / in Progress / </a:t>
            </a:r>
            <a:r>
              <a:rPr lang="de-DE" dirty="0" err="1"/>
              <a:t>Done</a:t>
            </a:r>
            <a:endParaRPr lang="de-DE" dirty="0"/>
          </a:p>
          <a:p>
            <a:pPr lvl="1"/>
            <a:r>
              <a:rPr lang="de-DE" dirty="0"/>
              <a:t>Work </a:t>
            </a:r>
            <a:r>
              <a:rPr lang="de-DE" dirty="0" err="1"/>
              <a:t>history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47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BF025-7E04-4D52-8DC8-154DE52D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32" y="1649996"/>
            <a:ext cx="3865134" cy="1735667"/>
          </a:xfrm>
        </p:spPr>
        <p:txBody>
          <a:bodyPr/>
          <a:lstStyle/>
          <a:p>
            <a:r>
              <a:rPr lang="de-DE" dirty="0"/>
              <a:t>RUP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D154E9A-15DC-4666-8106-4FC79AC11A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578241-A834-4E62-92C5-FABE9365C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426ABD-BFFA-48FE-B0EB-8E403CB5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20" y="1451773"/>
            <a:ext cx="6633358" cy="41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1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52244-CA77-4203-BC0B-3787BC58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FP Time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27641A-359C-49FA-BBBF-594C2F76BB7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475210-AAD0-409E-8C55-B844A9A6D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AE955A-9882-48CC-B0F2-821BD8C2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918" y="3058220"/>
            <a:ext cx="7875685" cy="32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27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50</Words>
  <Application>Microsoft Office PowerPoint</Application>
  <PresentationFormat>Breitbild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Ion-Sitzungssaal</vt:lpstr>
      <vt:lpstr>Tenniskönig </vt:lpstr>
      <vt:lpstr>Table of content</vt:lpstr>
      <vt:lpstr>Scope - Usecases</vt:lpstr>
      <vt:lpstr>Project Management</vt:lpstr>
      <vt:lpstr>RUP</vt:lpstr>
      <vt:lpstr>FP Time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Tenniskönig</dc:title>
  <dc:creator>, .</dc:creator>
  <cp:lastModifiedBy>, .</cp:lastModifiedBy>
  <cp:revision>3</cp:revision>
  <dcterms:created xsi:type="dcterms:W3CDTF">2019-06-18T19:20:49Z</dcterms:created>
  <dcterms:modified xsi:type="dcterms:W3CDTF">2019-06-18T19:41:10Z</dcterms:modified>
</cp:coreProperties>
</file>