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E5465-424D-F487-A498-66E2FD012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61D33A-8A57-B614-23F4-4605FDE61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8CA215-2F4B-342E-E680-61663EC6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0E46D2-1AE7-BCB7-CF41-AD1E5928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A8E74-096B-1061-FF22-893072B8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17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72C01-86FA-9752-58B4-762D079F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419205-47EE-43C2-23A8-81F3C0156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B23C-EC88-31C6-ED05-756DB6FD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764787-039F-F24E-D871-BAD30694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24EACD-ED74-0CAD-027E-4CD2782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F73C085-A92A-AA64-8508-8A9FB6895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90FB30-37D6-407D-5E02-73BDDE623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188C92-55DE-3E2E-20E6-11E025F1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DD9F31-7737-B8E5-A359-C3AD6FBC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66AF6-60F8-4B59-F754-83BDB9F3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01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DEE46-8472-FEA9-D50D-DC2E9C3C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ED623-B171-5E57-0D72-4C8FEC49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CA773-6BBE-5569-E2DF-BF861EEC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6BC06-64C6-8144-AFDD-A47A8609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B2DF8-B5ED-C6F3-C1E1-4F9F0541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43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740BA-F30C-D987-775D-47A1B979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EBA8A8-0A04-B0BE-196D-BA676EEB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90B8F-AC69-CE86-66FE-CCA55FFE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594B31-B221-3C28-64EF-D9C2F66A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F4C24F-A54B-E80C-9705-A67EB657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2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E0E15-D2A8-F888-1DB7-286DBA38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E1D67D-5F6B-44DD-E347-C621F4FC4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49B8D7-BF0D-6C8E-EB43-A2BEB730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19FB6B-74A6-600B-F310-4DC65C00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58F15D-4AE8-F2BC-F280-031BDEEB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3BE2DA-0C41-7B53-604B-F0DD8BEA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75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DA3B9-7DA7-6AAB-9602-2B112EDC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60168A-E110-197F-E8B0-646298C33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FAB335-B537-B961-0068-D9680A617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C7DDE7-EE7A-48A5-4C80-9F7C261A2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4D971A-4077-6360-B4C4-C912645C3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81F35F-28D9-03A8-B40C-FC865655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77F29E-6D29-9BEB-CA42-3DB4BDAB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32D74B-0EBD-5E7F-4AA2-CEBB64DC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09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49A2E-2BF5-C19E-F1E8-4AC57E4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B8FD97-680A-5CE8-9FFB-439A67F2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66BDD7-CECE-4CA1-5D75-C58DE63E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431ECC-F7C6-14A0-5A18-728FE72B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25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DA46A9-E355-1C7C-D4AF-7A218A69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5B4473-2FC2-4260-0981-C4CCC775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994962-C226-A1BF-B38A-89E3193C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91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481C9-3D51-748C-1268-E6BC1EF7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EA542-F051-A57C-FE79-CD9D8022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6B806C-9929-AD6F-5189-2628C90C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BDDDBE-4AC2-14D4-F50C-9FAA39EC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ED78D4-77BA-DCDC-2E51-71CE765C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83CF3-379F-2791-FB18-79AF685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59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CA9E1-F000-37DA-FBDA-1C53393F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75F239-0490-2B34-E84B-FF55F9754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A83B4C-0FD1-A875-1300-F1FA41E52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9F6C82-F803-B484-8C9C-A8426CE5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BBB411-E287-4BDE-6621-D0A795B6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EBC113-F3D1-9062-15AB-3F49AB74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72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3C9BD3-DAFE-80C0-C972-52155F2F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73C634-0CA5-E67A-45A2-6B20652B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425CD2-A9A8-68FA-62BE-73606D659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1E40-EB88-4D58-84FB-0F5DBF9A594F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3CF0D-54AF-2DED-9150-55FFB0284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4846B-A8AA-0300-FF27-8390F7D7B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男性 単色塗りつぶし">
            <a:extLst>
              <a:ext uri="{FF2B5EF4-FFF2-40B4-BE49-F238E27FC236}">
                <a16:creationId xmlns:a16="http://schemas.microsoft.com/office/drawing/2014/main" id="{00EA790A-9FA2-C397-FF18-B985FD1B6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5" y="2637504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B3FCE8-2470-42CF-6C19-2C5DE6F6F885}"/>
              </a:ext>
            </a:extLst>
          </p:cNvPr>
          <p:cNvSpPr txBox="1"/>
          <p:nvPr/>
        </p:nvSpPr>
        <p:spPr>
          <a:xfrm>
            <a:off x="71285" y="3518894"/>
            <a:ext cx="101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エンドユーザー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1938EDC-BC1D-BBBD-D3A1-273D02B20F1E}"/>
              </a:ext>
            </a:extLst>
          </p:cNvPr>
          <p:cNvSpPr/>
          <p:nvPr/>
        </p:nvSpPr>
        <p:spPr>
          <a:xfrm>
            <a:off x="5501150" y="1654278"/>
            <a:ext cx="3829664" cy="6390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28575">
                  <a:noFill/>
                </a:ln>
              </a:rPr>
              <a:t>書名、著者、書影</a:t>
            </a:r>
            <a:r>
              <a:rPr kumimoji="1" lang="en-US" altLang="ja-JP" dirty="0">
                <a:ln w="28575">
                  <a:noFill/>
                </a:ln>
              </a:rPr>
              <a:t>(URL)</a:t>
            </a:r>
            <a:r>
              <a:rPr kumimoji="1" lang="ja-JP" altLang="en-US" dirty="0">
                <a:ln w="28575">
                  <a:noFill/>
                </a:ln>
              </a:rPr>
              <a:t>等の保存</a:t>
            </a:r>
            <a:endParaRPr lang="en-US" altLang="ja-JP" dirty="0">
              <a:ln w="28575">
                <a:noFill/>
              </a:ln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BE8806D-BA32-D5D0-33C9-85D17AB2515D}"/>
              </a:ext>
            </a:extLst>
          </p:cNvPr>
          <p:cNvSpPr/>
          <p:nvPr/>
        </p:nvSpPr>
        <p:spPr>
          <a:xfrm>
            <a:off x="5729750" y="543233"/>
            <a:ext cx="3372464" cy="6390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28575">
                  <a:noFill/>
                </a:ln>
              </a:rPr>
              <a:t>ISBN</a:t>
            </a:r>
            <a:r>
              <a:rPr kumimoji="1" lang="ja-JP" altLang="en-US" dirty="0">
                <a:ln w="28575">
                  <a:noFill/>
                </a:ln>
              </a:rPr>
              <a:t>からの索引</a:t>
            </a:r>
            <a:endParaRPr kumimoji="1" lang="en-US" altLang="ja-JP" dirty="0">
              <a:ln w="28575">
                <a:noFill/>
              </a:ln>
            </a:endParaRPr>
          </a:p>
          <a:p>
            <a:pPr algn="ctr"/>
            <a:r>
              <a:rPr lang="en-US" altLang="ja-JP" dirty="0">
                <a:ln w="28575">
                  <a:noFill/>
                </a:ln>
              </a:rPr>
              <a:t>(</a:t>
            </a:r>
            <a:r>
              <a:rPr lang="ja-JP" altLang="en-US" dirty="0">
                <a:ln w="28575">
                  <a:noFill/>
                </a:ln>
              </a:rPr>
              <a:t>国会図書館</a:t>
            </a:r>
            <a:r>
              <a:rPr lang="en-US" altLang="ja-JP" dirty="0">
                <a:ln w="28575">
                  <a:noFill/>
                </a:ln>
              </a:rPr>
              <a:t>API</a:t>
            </a:r>
            <a:r>
              <a:rPr lang="ja-JP" altLang="en-US" dirty="0">
                <a:ln w="28575">
                  <a:noFill/>
                </a:ln>
              </a:rPr>
              <a:t>使用</a:t>
            </a:r>
            <a:r>
              <a:rPr lang="en-US" altLang="ja-JP" dirty="0">
                <a:ln w="28575">
                  <a:noFill/>
                </a:ln>
              </a:rPr>
              <a:t>)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C450FCA-147D-6B83-0854-10EFA72B3E83}"/>
              </a:ext>
            </a:extLst>
          </p:cNvPr>
          <p:cNvCxnSpPr>
            <a:cxnSpLocks/>
            <a:stCxn id="23" idx="0"/>
            <a:endCxn id="34" idx="2"/>
          </p:cNvCxnSpPr>
          <p:nvPr/>
        </p:nvCxnSpPr>
        <p:spPr>
          <a:xfrm flipV="1">
            <a:off x="7415982" y="1182330"/>
            <a:ext cx="0" cy="471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C224DD-C25C-B75D-BF29-6489B89DAE95}"/>
              </a:ext>
            </a:extLst>
          </p:cNvPr>
          <p:cNvSpPr txBox="1"/>
          <p:nvPr/>
        </p:nvSpPr>
        <p:spPr>
          <a:xfrm>
            <a:off x="7476942" y="1281661"/>
            <a:ext cx="1189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&lt;&lt;include&gt;&gt;</a:t>
            </a:r>
            <a:endParaRPr kumimoji="1" lang="ja-JP" altLang="en-US" sz="12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83BDD3C-3126-EF70-B29C-B7A1FE452ABA}"/>
              </a:ext>
            </a:extLst>
          </p:cNvPr>
          <p:cNvSpPr txBox="1"/>
          <p:nvPr/>
        </p:nvSpPr>
        <p:spPr>
          <a:xfrm>
            <a:off x="10744200" y="2862237"/>
            <a:ext cx="1632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図書管理</a:t>
            </a:r>
            <a:endParaRPr lang="en-US" altLang="ja-JP" sz="1400" dirty="0"/>
          </a:p>
          <a:p>
            <a:pPr algn="ctr"/>
            <a:r>
              <a:rPr lang="ja-JP" altLang="en-US" sz="1400" dirty="0"/>
              <a:t>システム</a:t>
            </a:r>
            <a:endParaRPr lang="en-US" altLang="ja-JP" sz="14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5B66C55-6E4C-640A-F09C-D23F624EAD5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330814" y="1973827"/>
            <a:ext cx="1772263" cy="11208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115343-7A8B-F42B-3526-D84228E9A2EA}"/>
              </a:ext>
            </a:extLst>
          </p:cNvPr>
          <p:cNvSpPr/>
          <p:nvPr/>
        </p:nvSpPr>
        <p:spPr>
          <a:xfrm>
            <a:off x="5727662" y="2757246"/>
            <a:ext cx="3372464" cy="6390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28575">
                  <a:noFill/>
                </a:ln>
              </a:rPr>
              <a:t>レビュー情報の保存</a:t>
            </a:r>
            <a:endParaRPr lang="en-US" altLang="ja-JP" dirty="0">
              <a:ln w="28575">
                <a:noFill/>
              </a:ln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CEEBAC6-0608-443B-E3C0-550C8B93248A}"/>
              </a:ext>
            </a:extLst>
          </p:cNvPr>
          <p:cNvCxnSpPr>
            <a:cxnSpLocks/>
            <a:stCxn id="44" idx="0"/>
            <a:endCxn id="23" idx="2"/>
          </p:cNvCxnSpPr>
          <p:nvPr/>
        </p:nvCxnSpPr>
        <p:spPr>
          <a:xfrm flipV="1">
            <a:off x="7413894" y="2293375"/>
            <a:ext cx="2088" cy="463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79031384-DA19-5F6A-4CA3-0ECE5D87C70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100126" y="3076795"/>
            <a:ext cx="2002951" cy="17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56977BA-DF74-5A8D-78CB-BE9E12796543}"/>
              </a:ext>
            </a:extLst>
          </p:cNvPr>
          <p:cNvSpPr/>
          <p:nvPr/>
        </p:nvSpPr>
        <p:spPr>
          <a:xfrm>
            <a:off x="5727662" y="3616761"/>
            <a:ext cx="3372464" cy="6390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28575">
                  <a:noFill/>
                </a:ln>
              </a:rPr>
              <a:t>ユーザー情報の管理</a:t>
            </a:r>
            <a:endParaRPr lang="en-US" altLang="ja-JP" dirty="0">
              <a:ln w="28575">
                <a:noFill/>
              </a:ln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77F069AA-CFFC-AC76-092E-8E7938CB6C02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9100126" y="3103149"/>
            <a:ext cx="2002951" cy="833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34B18BA-80B7-AAAE-BA75-8690410DD81D}"/>
              </a:ext>
            </a:extLst>
          </p:cNvPr>
          <p:cNvSpPr/>
          <p:nvPr/>
        </p:nvSpPr>
        <p:spPr>
          <a:xfrm>
            <a:off x="1782590" y="237925"/>
            <a:ext cx="3372464" cy="6390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28575">
                  <a:noFill/>
                </a:ln>
              </a:rPr>
              <a:t>図書の検索</a:t>
            </a:r>
            <a:endParaRPr lang="en-US" altLang="ja-JP" dirty="0">
              <a:ln w="28575">
                <a:noFill/>
              </a:ln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A61622F-A3EC-9C29-6E94-A6B11A32F0CE}"/>
              </a:ext>
            </a:extLst>
          </p:cNvPr>
          <p:cNvSpPr txBox="1"/>
          <p:nvPr/>
        </p:nvSpPr>
        <p:spPr>
          <a:xfrm>
            <a:off x="3161343" y="1011811"/>
            <a:ext cx="1189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&lt;&lt;include&gt;&gt;</a:t>
            </a:r>
            <a:endParaRPr kumimoji="1" lang="ja-JP" altLang="en-US" sz="1200" dirty="0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453B7F01-1899-EB8A-59F8-A7F354BB4595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2972338" y="877022"/>
            <a:ext cx="496484" cy="527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95586F-B4C2-749C-6FB9-7CD4CF67E126}"/>
              </a:ext>
            </a:extLst>
          </p:cNvPr>
          <p:cNvSpPr/>
          <p:nvPr/>
        </p:nvSpPr>
        <p:spPr>
          <a:xfrm>
            <a:off x="1782589" y="1404995"/>
            <a:ext cx="2443195" cy="2067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839738A-A6B1-75DB-A0C7-2935B673E34F}"/>
              </a:ext>
            </a:extLst>
          </p:cNvPr>
          <p:cNvSpPr/>
          <p:nvPr/>
        </p:nvSpPr>
        <p:spPr>
          <a:xfrm>
            <a:off x="2023089" y="1782617"/>
            <a:ext cx="1956620" cy="4854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図書の登録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08B93FB-DCDC-81CA-DDD9-8D94E8E2908D}"/>
              </a:ext>
            </a:extLst>
          </p:cNvPr>
          <p:cNvSpPr/>
          <p:nvPr/>
        </p:nvSpPr>
        <p:spPr>
          <a:xfrm>
            <a:off x="2060497" y="2275157"/>
            <a:ext cx="1956620" cy="4854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図書の削除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BDAE047-D910-8A04-BD08-9E728FF98172}"/>
              </a:ext>
            </a:extLst>
          </p:cNvPr>
          <p:cNvSpPr/>
          <p:nvPr/>
        </p:nvSpPr>
        <p:spPr>
          <a:xfrm>
            <a:off x="2060497" y="2767697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図書の登録情報の修正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5EC44C-F552-3A38-A05C-59F3BC007093}"/>
              </a:ext>
            </a:extLst>
          </p:cNvPr>
          <p:cNvSpPr txBox="1"/>
          <p:nvPr/>
        </p:nvSpPr>
        <p:spPr>
          <a:xfrm>
            <a:off x="1964559" y="1423599"/>
            <a:ext cx="201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図書管理システム</a:t>
            </a:r>
          </a:p>
        </p:txBody>
      </p:sp>
    </p:spTree>
    <p:extLst>
      <p:ext uri="{BB962C8B-B14F-4D97-AF65-F5344CB8AC3E}">
        <p14:creationId xmlns:p14="http://schemas.microsoft.com/office/powerpoint/2010/main" val="386924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07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58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GuestUser</dc:creator>
  <cp:lastModifiedBy>GuestUser</cp:lastModifiedBy>
  <cp:revision>2</cp:revision>
  <dcterms:created xsi:type="dcterms:W3CDTF">2024-06-19T05:33:03Z</dcterms:created>
  <dcterms:modified xsi:type="dcterms:W3CDTF">2024-06-24T06:32:52Z</dcterms:modified>
</cp:coreProperties>
</file>