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E5465-424D-F487-A498-66E2FD012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61D33A-8A57-B614-23F4-4605FDE61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8CA215-2F4B-342E-E680-61663EC6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0E46D2-1AE7-BCB7-CF41-AD1E5928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A8E74-096B-1061-FF22-893072B8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17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572C01-86FA-9752-58B4-762D079F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419205-47EE-43C2-23A8-81F3C0156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B23C-EC88-31C6-ED05-756DB6FD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764787-039F-F24E-D871-BAD30694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24EACD-ED74-0CAD-027E-4CD2782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3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F73C085-A92A-AA64-8508-8A9FB6895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90FB30-37D6-407D-5E02-73BDDE623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188C92-55DE-3E2E-20E6-11E025F1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DD9F31-7737-B8E5-A359-C3AD6FBC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966AF6-60F8-4B59-F754-83BDB9F3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01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DEE46-8472-FEA9-D50D-DC2E9C3C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ED623-B171-5E57-0D72-4C8FEC49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CA773-6BBE-5569-E2DF-BF861EEC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6BC06-64C6-8144-AFDD-A47A8609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2B2DF8-B5ED-C6F3-C1E1-4F9F0541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43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740BA-F30C-D987-775D-47A1B979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EBA8A8-0A04-B0BE-196D-BA676EEB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90B8F-AC69-CE86-66FE-CCA55FFE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594B31-B221-3C28-64EF-D9C2F66A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F4C24F-A54B-E80C-9705-A67EB657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2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E0E15-D2A8-F888-1DB7-286DBA38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E1D67D-5F6B-44DD-E347-C621F4FC4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49B8D7-BF0D-6C8E-EB43-A2BEB730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19FB6B-74A6-600B-F310-4DC65C00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58F15D-4AE8-F2BC-F280-031BDEEB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3BE2DA-0C41-7B53-604B-F0DD8BEA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75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DA3B9-7DA7-6AAB-9602-2B112EDC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60168A-E110-197F-E8B0-646298C33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FAB335-B537-B961-0068-D9680A617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C7DDE7-EE7A-48A5-4C80-9F7C261A2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4D971A-4077-6360-B4C4-C912645C3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81F35F-28D9-03A8-B40C-FC865655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77F29E-6D29-9BEB-CA42-3DB4BDAB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32D74B-0EBD-5E7F-4AA2-CEBB64DC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09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49A2E-2BF5-C19E-F1E8-4AC57E4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B8FD97-680A-5CE8-9FFB-439A67F2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66BDD7-CECE-4CA1-5D75-C58DE63E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431ECC-F7C6-14A0-5A18-728FE72B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25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DA46A9-E355-1C7C-D4AF-7A218A69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5B4473-2FC2-4260-0981-C4CCC775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994962-C226-A1BF-B38A-89E3193C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91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481C9-3D51-748C-1268-E6BC1EF7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4EA542-F051-A57C-FE79-CD9D80228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6B806C-9929-AD6F-5189-2628C90C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BDDDBE-4AC2-14D4-F50C-9FAA39EC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ED78D4-77BA-DCDC-2E51-71CE765C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283CF3-379F-2791-FB18-79AF685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59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CA9E1-F000-37DA-FBDA-1C53393F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75F239-0490-2B34-E84B-FF55F9754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A83B4C-0FD1-A875-1300-F1FA41E52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9F6C82-F803-B484-8C9C-A8426CE5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E40-EB88-4D58-84FB-0F5DBF9A594F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BBB411-E287-4BDE-6621-D0A795B6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EBC113-F3D1-9062-15AB-3F49AB74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72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3C9BD3-DAFE-80C0-C972-52155F2F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73C634-0CA5-E67A-45A2-6B20652B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425CD2-A9A8-68FA-62BE-73606D659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1E40-EB88-4D58-84FB-0F5DBF9A594F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3CF0D-54AF-2DED-9150-55FFB0284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4846B-A8AA-0300-FF27-8390F7D7B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60D5-2CD9-4F6E-A8DD-2E74226F7F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1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男性 単色塗りつぶし">
            <a:extLst>
              <a:ext uri="{FF2B5EF4-FFF2-40B4-BE49-F238E27FC236}">
                <a16:creationId xmlns:a16="http://schemas.microsoft.com/office/drawing/2014/main" id="{00EA790A-9FA2-C397-FF18-B985FD1B6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2339" y="2303207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B3FCE8-2470-42CF-6C19-2C5DE6F6F885}"/>
              </a:ext>
            </a:extLst>
          </p:cNvPr>
          <p:cNvSpPr txBox="1"/>
          <p:nvPr/>
        </p:nvSpPr>
        <p:spPr>
          <a:xfrm>
            <a:off x="1811599" y="3184597"/>
            <a:ext cx="101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エンドユーザー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95586F-B4C2-749C-6FB9-7CD4CF67E126}"/>
              </a:ext>
            </a:extLst>
          </p:cNvPr>
          <p:cNvSpPr/>
          <p:nvPr/>
        </p:nvSpPr>
        <p:spPr>
          <a:xfrm>
            <a:off x="3404915" y="697497"/>
            <a:ext cx="4982005" cy="56934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839738A-A6B1-75DB-A0C7-2935B673E34F}"/>
              </a:ext>
            </a:extLst>
          </p:cNvPr>
          <p:cNvSpPr/>
          <p:nvPr/>
        </p:nvSpPr>
        <p:spPr>
          <a:xfrm>
            <a:off x="6114176" y="1923827"/>
            <a:ext cx="1956620" cy="4854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図書の登録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08B93FB-DCDC-81CA-DDD9-8D94E8E2908D}"/>
              </a:ext>
            </a:extLst>
          </p:cNvPr>
          <p:cNvSpPr/>
          <p:nvPr/>
        </p:nvSpPr>
        <p:spPr>
          <a:xfrm>
            <a:off x="6114176" y="2421540"/>
            <a:ext cx="1956620" cy="4854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図書の削除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BDAE047-D910-8A04-BD08-9E728FF98172}"/>
              </a:ext>
            </a:extLst>
          </p:cNvPr>
          <p:cNvSpPr/>
          <p:nvPr/>
        </p:nvSpPr>
        <p:spPr>
          <a:xfrm>
            <a:off x="6114176" y="2988815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図書の登録情報の修正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5EC44C-F552-3A38-A05C-59F3BC007093}"/>
              </a:ext>
            </a:extLst>
          </p:cNvPr>
          <p:cNvSpPr txBox="1"/>
          <p:nvPr/>
        </p:nvSpPr>
        <p:spPr>
          <a:xfrm>
            <a:off x="4888342" y="675273"/>
            <a:ext cx="201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図書管理システム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4066702-BE8D-EE63-55A7-780BB87344D6}"/>
              </a:ext>
            </a:extLst>
          </p:cNvPr>
          <p:cNvSpPr/>
          <p:nvPr/>
        </p:nvSpPr>
        <p:spPr>
          <a:xfrm>
            <a:off x="5017054" y="1069947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図書の確認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4D95EF6-7CFA-36FA-D1F3-93E5E1446997}"/>
              </a:ext>
            </a:extLst>
          </p:cNvPr>
          <p:cNvSpPr/>
          <p:nvPr/>
        </p:nvSpPr>
        <p:spPr>
          <a:xfrm>
            <a:off x="3937680" y="1922268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貸出申請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EC42010-09BE-AF7D-2D93-DB5BDDCAEC23}"/>
              </a:ext>
            </a:extLst>
          </p:cNvPr>
          <p:cNvSpPr/>
          <p:nvPr/>
        </p:nvSpPr>
        <p:spPr>
          <a:xfrm>
            <a:off x="3937680" y="2583589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返却申請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DEAE934-DBB6-F9C7-E3D1-B8AC45D21D7B}"/>
              </a:ext>
            </a:extLst>
          </p:cNvPr>
          <p:cNvSpPr/>
          <p:nvPr/>
        </p:nvSpPr>
        <p:spPr>
          <a:xfrm>
            <a:off x="4946871" y="3544232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ユーザー登録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422E01C-CA5B-DC1A-0809-05BC3BC81A4B}"/>
              </a:ext>
            </a:extLst>
          </p:cNvPr>
          <p:cNvSpPr/>
          <p:nvPr/>
        </p:nvSpPr>
        <p:spPr>
          <a:xfrm>
            <a:off x="4946871" y="4205553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ユーザー登録情報の修正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AF0595D-55EC-02D0-D95D-09D1BCE18048}"/>
              </a:ext>
            </a:extLst>
          </p:cNvPr>
          <p:cNvSpPr/>
          <p:nvPr/>
        </p:nvSpPr>
        <p:spPr>
          <a:xfrm>
            <a:off x="4946871" y="4935835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レビューの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確認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1D051E6-C456-25F1-F54E-129BCAC92B0A}"/>
              </a:ext>
            </a:extLst>
          </p:cNvPr>
          <p:cNvSpPr/>
          <p:nvPr/>
        </p:nvSpPr>
        <p:spPr>
          <a:xfrm>
            <a:off x="4946871" y="5597177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貸出履歴の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確認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C727485-FAA1-7DD9-F019-6BDC6CC5E7E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767479" y="1389496"/>
            <a:ext cx="2249575" cy="13622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08B670E-C654-739D-AA51-B23B861D4362}"/>
              </a:ext>
            </a:extLst>
          </p:cNvPr>
          <p:cNvCxnSpPr>
            <a:endCxn id="3" idx="2"/>
          </p:cNvCxnSpPr>
          <p:nvPr/>
        </p:nvCxnSpPr>
        <p:spPr>
          <a:xfrm flipV="1">
            <a:off x="2746739" y="2241817"/>
            <a:ext cx="1190941" cy="52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E13448A-9342-66CD-1378-326B5AA668A4}"/>
              </a:ext>
            </a:extLst>
          </p:cNvPr>
          <p:cNvCxnSpPr>
            <a:endCxn id="6" idx="2"/>
          </p:cNvCxnSpPr>
          <p:nvPr/>
        </p:nvCxnSpPr>
        <p:spPr>
          <a:xfrm>
            <a:off x="2746739" y="2760407"/>
            <a:ext cx="1190941" cy="142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41A6C44-C918-ADBD-B75F-65E317679A5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46739" y="2758289"/>
            <a:ext cx="2200132" cy="1105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733FF50-7925-1DA5-8C68-36235E3ECD62}"/>
              </a:ext>
            </a:extLst>
          </p:cNvPr>
          <p:cNvCxnSpPr>
            <a:endCxn id="8" idx="2"/>
          </p:cNvCxnSpPr>
          <p:nvPr/>
        </p:nvCxnSpPr>
        <p:spPr>
          <a:xfrm>
            <a:off x="2753840" y="2758289"/>
            <a:ext cx="2193031" cy="17668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809DB50-82CC-DE46-4CA3-701978FEE794}"/>
              </a:ext>
            </a:extLst>
          </p:cNvPr>
          <p:cNvCxnSpPr>
            <a:endCxn id="10" idx="2"/>
          </p:cNvCxnSpPr>
          <p:nvPr/>
        </p:nvCxnSpPr>
        <p:spPr>
          <a:xfrm>
            <a:off x="2746739" y="2765330"/>
            <a:ext cx="2200132" cy="2490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D86A90-5401-2AA9-8758-1FBE50F98F63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753840" y="2773980"/>
            <a:ext cx="2193031" cy="3142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グラフィックス 38" descr="男性 単色塗りつぶし">
            <a:extLst>
              <a:ext uri="{FF2B5EF4-FFF2-40B4-BE49-F238E27FC236}">
                <a16:creationId xmlns:a16="http://schemas.microsoft.com/office/drawing/2014/main" id="{B25D1E3C-0E56-BFC1-107C-18255396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5196" y="2241817"/>
            <a:ext cx="914400" cy="91440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EE7A3D5-F5D9-C3AA-E8C2-9F944415D84D}"/>
              </a:ext>
            </a:extLst>
          </p:cNvPr>
          <p:cNvSpPr txBox="1"/>
          <p:nvPr/>
        </p:nvSpPr>
        <p:spPr>
          <a:xfrm>
            <a:off x="8964456" y="3123207"/>
            <a:ext cx="1017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管理者</a:t>
            </a: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F12B726-2593-A753-40CF-C80A91BEB005}"/>
              </a:ext>
            </a:extLst>
          </p:cNvPr>
          <p:cNvCxnSpPr>
            <a:cxnSpLocks/>
            <a:endCxn id="2" idx="6"/>
          </p:cNvCxnSpPr>
          <p:nvPr/>
        </p:nvCxnSpPr>
        <p:spPr>
          <a:xfrm flipH="1" flipV="1">
            <a:off x="6973674" y="1389496"/>
            <a:ext cx="2011522" cy="1274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11DE616-200D-0A45-C8D1-D14DA25C258E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8070796" y="2664256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8554859-F2A4-4CC1-09EC-8A62DE6E6DDD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8070796" y="2664256"/>
            <a:ext cx="914400" cy="644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FDE08C5-EE2E-8302-0EF4-D9F66848965B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6903491" y="2664256"/>
            <a:ext cx="2081705" cy="2591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287F7EC-D922-E839-FC15-73122D19296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6903491" y="2664256"/>
            <a:ext cx="2081705" cy="3252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C77E885-147D-09F6-94C9-32E8F30B4146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8070796" y="2166543"/>
            <a:ext cx="914400" cy="497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DE3FD4B-8C56-A1C5-1A30-F05B6CEE53AB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7092486" y="1107253"/>
            <a:ext cx="2117554" cy="8165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2108D9B1-69D3-D7D4-20CC-9AF93455CA82}"/>
              </a:ext>
            </a:extLst>
          </p:cNvPr>
          <p:cNvSpPr/>
          <p:nvPr/>
        </p:nvSpPr>
        <p:spPr>
          <a:xfrm>
            <a:off x="9210040" y="825010"/>
            <a:ext cx="1956620" cy="5644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ISBN</a:t>
            </a:r>
            <a:r>
              <a:rPr lang="ja-JP" altLang="en-US" dirty="0">
                <a:solidFill>
                  <a:schemeClr val="tx1"/>
                </a:solidFill>
              </a:rPr>
              <a:t>に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よる照合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3242BFA-8F16-767B-6744-E4AC16A639F9}"/>
              </a:ext>
            </a:extLst>
          </p:cNvPr>
          <p:cNvSpPr/>
          <p:nvPr/>
        </p:nvSpPr>
        <p:spPr>
          <a:xfrm>
            <a:off x="8708665" y="317127"/>
            <a:ext cx="2959371" cy="12424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5BA4051-3FDD-7429-1B44-F7941285FAA5}"/>
              </a:ext>
            </a:extLst>
          </p:cNvPr>
          <p:cNvSpPr txBox="1"/>
          <p:nvPr/>
        </p:nvSpPr>
        <p:spPr>
          <a:xfrm>
            <a:off x="9317497" y="323780"/>
            <a:ext cx="17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国会図書館</a:t>
            </a:r>
            <a:r>
              <a:rPr lang="en-US" altLang="ja-JP" dirty="0"/>
              <a:t>API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924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男性 単色塗りつぶし">
            <a:extLst>
              <a:ext uri="{FF2B5EF4-FFF2-40B4-BE49-F238E27FC236}">
                <a16:creationId xmlns:a16="http://schemas.microsoft.com/office/drawing/2014/main" id="{00EA790A-9FA2-C397-FF18-B985FD1B6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1494" y="2637504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B3FCE8-2470-42CF-6C19-2C5DE6F6F885}"/>
              </a:ext>
            </a:extLst>
          </p:cNvPr>
          <p:cNvSpPr txBox="1"/>
          <p:nvPr/>
        </p:nvSpPr>
        <p:spPr>
          <a:xfrm>
            <a:off x="1860754" y="3518894"/>
            <a:ext cx="101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エンドユーザー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95586F-B4C2-749C-6FB9-7CD4CF67E126}"/>
              </a:ext>
            </a:extLst>
          </p:cNvPr>
          <p:cNvSpPr/>
          <p:nvPr/>
        </p:nvSpPr>
        <p:spPr>
          <a:xfrm>
            <a:off x="3028336" y="672158"/>
            <a:ext cx="7348136" cy="5728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noFill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5EC44C-F552-3A38-A05C-59F3BC007093}"/>
              </a:ext>
            </a:extLst>
          </p:cNvPr>
          <p:cNvSpPr txBox="1"/>
          <p:nvPr/>
        </p:nvSpPr>
        <p:spPr>
          <a:xfrm>
            <a:off x="5694829" y="672158"/>
            <a:ext cx="201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図書管理システム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4D95EF6-7CFA-36FA-D1F3-93E5E1446997}"/>
              </a:ext>
            </a:extLst>
          </p:cNvPr>
          <p:cNvSpPr/>
          <p:nvPr/>
        </p:nvSpPr>
        <p:spPr>
          <a:xfrm>
            <a:off x="3152766" y="2561304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貸出申請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EC42010-09BE-AF7D-2D93-DB5BDDCAEC23}"/>
              </a:ext>
            </a:extLst>
          </p:cNvPr>
          <p:cNvSpPr/>
          <p:nvPr/>
        </p:nvSpPr>
        <p:spPr>
          <a:xfrm>
            <a:off x="3110834" y="3844414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返却申請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DF9AD1C-8438-D98D-3840-2F762F4978A2}"/>
              </a:ext>
            </a:extLst>
          </p:cNvPr>
          <p:cNvSpPr/>
          <p:nvPr/>
        </p:nvSpPr>
        <p:spPr>
          <a:xfrm>
            <a:off x="5733733" y="1238865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貸出申請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の受理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541D9EA-752D-40E6-7162-083EA79EC5A2}"/>
              </a:ext>
            </a:extLst>
          </p:cNvPr>
          <p:cNvSpPr/>
          <p:nvPr/>
        </p:nvSpPr>
        <p:spPr>
          <a:xfrm>
            <a:off x="8249807" y="1251987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貸出する本の場所表示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2D6FFAB-A0FA-BAB0-6304-8BA57CEE6509}"/>
              </a:ext>
            </a:extLst>
          </p:cNvPr>
          <p:cNvSpPr/>
          <p:nvPr/>
        </p:nvSpPr>
        <p:spPr>
          <a:xfrm>
            <a:off x="5733733" y="3678096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返却申請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の受理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17655BE-9754-E8DF-0535-93B250EE08EC}"/>
              </a:ext>
            </a:extLst>
          </p:cNvPr>
          <p:cNvSpPr/>
          <p:nvPr/>
        </p:nvSpPr>
        <p:spPr>
          <a:xfrm>
            <a:off x="8249807" y="3636533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在庫情報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の修正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DF27E57-C6FF-E498-F673-C6C69B7C934A}"/>
              </a:ext>
            </a:extLst>
          </p:cNvPr>
          <p:cNvSpPr/>
          <p:nvPr/>
        </p:nvSpPr>
        <p:spPr>
          <a:xfrm>
            <a:off x="5733733" y="4601912"/>
            <a:ext cx="1956620" cy="933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図書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レビューの投稿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1E01549-7247-21A8-4327-7940E15F6336}"/>
              </a:ext>
            </a:extLst>
          </p:cNvPr>
          <p:cNvCxnSpPr>
            <a:endCxn id="3" idx="2"/>
          </p:cNvCxnSpPr>
          <p:nvPr/>
        </p:nvCxnSpPr>
        <p:spPr>
          <a:xfrm flipV="1">
            <a:off x="2795894" y="2880853"/>
            <a:ext cx="356872" cy="196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D68BCFF-37E4-2E84-E004-A0BD2EAA0C0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802927" y="3060992"/>
            <a:ext cx="307907" cy="11029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74A0743-A7FE-2AAB-8328-64FB00139869}"/>
              </a:ext>
            </a:extLst>
          </p:cNvPr>
          <p:cNvCxnSpPr>
            <a:cxnSpLocks/>
            <a:stCxn id="6" idx="6"/>
            <a:endCxn id="23" idx="2"/>
          </p:cNvCxnSpPr>
          <p:nvPr/>
        </p:nvCxnSpPr>
        <p:spPr>
          <a:xfrm>
            <a:off x="5067454" y="4163963"/>
            <a:ext cx="666279" cy="9047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BC591E0-F5D3-3A7E-BE74-BC9664A5F147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 flipV="1">
            <a:off x="5067454" y="3997645"/>
            <a:ext cx="666279" cy="1663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F3BFB07-C95D-93DE-E3E9-8AD089783648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10206427" y="3429000"/>
            <a:ext cx="836324" cy="5270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0EF02CE-08EA-0173-9A31-765B09146AC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 flipV="1">
            <a:off x="5109386" y="1558414"/>
            <a:ext cx="624347" cy="1322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E3997D0-C3EE-3D94-BB71-0B9DE777371F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7690353" y="1558414"/>
            <a:ext cx="559454" cy="13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088B88D4-0A9B-BDB5-3B9A-4CE15024D220}"/>
              </a:ext>
            </a:extLst>
          </p:cNvPr>
          <p:cNvSpPr/>
          <p:nvPr/>
        </p:nvSpPr>
        <p:spPr>
          <a:xfrm>
            <a:off x="8271463" y="4459137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貸出履歴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の修正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AE4E240-91A4-B043-7288-03249FA98651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10228083" y="3429000"/>
            <a:ext cx="814668" cy="1349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BD10C93E-D570-F40B-710B-793DDB04F0D9}"/>
              </a:ext>
            </a:extLst>
          </p:cNvPr>
          <p:cNvSpPr/>
          <p:nvPr/>
        </p:nvSpPr>
        <p:spPr>
          <a:xfrm>
            <a:off x="5753358" y="2478562"/>
            <a:ext cx="1956620" cy="639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貸出</a:t>
            </a:r>
            <a:r>
              <a:rPr lang="ja-JP" altLang="en-US" dirty="0">
                <a:solidFill>
                  <a:schemeClr val="tx1"/>
                </a:solidFill>
              </a:rPr>
              <a:t>予約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7DA9141-699C-AD56-BAE7-0116AEAFAA51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 flipV="1">
            <a:off x="5109386" y="2798111"/>
            <a:ext cx="643972" cy="82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グラフィックス 10" descr="男性 単色塗りつぶし">
            <a:extLst>
              <a:ext uri="{FF2B5EF4-FFF2-40B4-BE49-F238E27FC236}">
                <a16:creationId xmlns:a16="http://schemas.microsoft.com/office/drawing/2014/main" id="{839EFAF5-A634-397B-C7DC-9D7E8401C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2706" y="2889457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0B2822-C70A-9D36-6E0E-A228D5D4EE34}"/>
              </a:ext>
            </a:extLst>
          </p:cNvPr>
          <p:cNvSpPr txBox="1"/>
          <p:nvPr/>
        </p:nvSpPr>
        <p:spPr>
          <a:xfrm>
            <a:off x="10851966" y="3770847"/>
            <a:ext cx="1017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管理者</a:t>
            </a:r>
          </a:p>
        </p:txBody>
      </p:sp>
    </p:spTree>
    <p:extLst>
      <p:ext uri="{BB962C8B-B14F-4D97-AF65-F5344CB8AC3E}">
        <p14:creationId xmlns:p14="http://schemas.microsoft.com/office/powerpoint/2010/main" val="57739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82</Words>
  <Application>Microsoft Office PowerPoint</Application>
  <PresentationFormat>ワイド画面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GuestUser</dc:creator>
  <cp:lastModifiedBy>GuestUser</cp:lastModifiedBy>
  <cp:revision>7</cp:revision>
  <dcterms:created xsi:type="dcterms:W3CDTF">2024-06-19T05:33:03Z</dcterms:created>
  <dcterms:modified xsi:type="dcterms:W3CDTF">2024-07-02T05:57:11Z</dcterms:modified>
</cp:coreProperties>
</file>