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55" autoAdjust="0"/>
  </p:normalViewPr>
  <p:slideViewPr>
    <p:cSldViewPr>
      <p:cViewPr varScale="1">
        <p:scale>
          <a:sx n="73" d="100"/>
          <a:sy n="73" d="100"/>
        </p:scale>
        <p:origin x="-632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3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7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Surface Pro</dc:creator>
  <cp:lastModifiedBy>Surface Pro</cp:lastModifiedBy>
  <cp:revision>2</cp:revision>
  <dcterms:created xsi:type="dcterms:W3CDTF">2020-09-10T17:58:00Z</dcterms:created>
  <dcterms:modified xsi:type="dcterms:W3CDTF">2020-09-10T21:18:41Z</dcterms:modified>
</cp:coreProperties>
</file>