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655" autoAdjust="0"/>
  </p:normalViewPr>
  <p:slideViewPr>
    <p:cSldViewPr>
      <p:cViewPr varScale="1">
        <p:scale>
          <a:sx n="73" d="100"/>
          <a:sy n="73" d="100"/>
        </p:scale>
        <p:origin x="-632" y="1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4E82-99A8-4E5E-8F85-69003AD9EFB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53AE-65BD-45B7-8082-317B9C97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5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4E82-99A8-4E5E-8F85-69003AD9EFB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53AE-65BD-45B7-8082-317B9C97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9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4E82-99A8-4E5E-8F85-69003AD9EFB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53AE-65BD-45B7-8082-317B9C97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7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4E82-99A8-4E5E-8F85-69003AD9EFB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53AE-65BD-45B7-8082-317B9C97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5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4E82-99A8-4E5E-8F85-69003AD9EFB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53AE-65BD-45B7-8082-317B9C97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8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4E82-99A8-4E5E-8F85-69003AD9EFB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53AE-65BD-45B7-8082-317B9C97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4E82-99A8-4E5E-8F85-69003AD9EFB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53AE-65BD-45B7-8082-317B9C97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1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4E82-99A8-4E5E-8F85-69003AD9EFB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53AE-65BD-45B7-8082-317B9C97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5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4E82-99A8-4E5E-8F85-69003AD9EFB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53AE-65BD-45B7-8082-317B9C97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6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4E82-99A8-4E5E-8F85-69003AD9EFB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53AE-65BD-45B7-8082-317B9C97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0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4E82-99A8-4E5E-8F85-69003AD9EFB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253AE-65BD-45B7-8082-317B9C97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7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44E82-99A8-4E5E-8F85-69003AD9EFB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253AE-65BD-45B7-8082-317B9C97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1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0" cy="76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138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0" cy="76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56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Surface Pro</dc:creator>
  <cp:lastModifiedBy>Surface Pro</cp:lastModifiedBy>
  <cp:revision>1</cp:revision>
  <dcterms:created xsi:type="dcterms:W3CDTF">2020-09-10T17:58:00Z</dcterms:created>
  <dcterms:modified xsi:type="dcterms:W3CDTF">2020-09-10T18:06:18Z</dcterms:modified>
</cp:coreProperties>
</file>