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20ce56a1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20ce56a1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bef936e0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bef936e0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00caeba2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00caeba2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404daead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404daead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verywellmind.com/gestalt-laws-of-perceptual-organization-2795835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Cognitive Science for AI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Vision</a:t>
            </a:r>
            <a:endParaRPr sz="5200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of Color - RGB/CYKZ/</a:t>
            </a:r>
            <a:r>
              <a:rPr lang="en"/>
              <a:t>HSB, Opponent Process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Edge/Feature Detection - Hubel and Wiesel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Recognition, Tracking, Surface Reconstruction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3D representation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Optical Illusions - shows where mechanisms aren’t literal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downstream processing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Dorsal Stream - movement, attention, tracking V2,V5/MT,V6/DM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Ventral Stream - V4, form and object recognition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Facial recognition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Fusiform Face Area (FFA): inferior temporal, fusiform gyrus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Buildings and places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Parahippocampal Place Area (PPA): medial temporal lobe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Body and Body parts</a:t>
            </a:r>
            <a:endParaRPr sz="1800"/>
          </a:p>
          <a:p>
            <a:pPr indent="-3429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Extrastriate Body Area (EBA): lateral occipito-temporal cortex</a:t>
            </a:r>
            <a:endParaRPr sz="1800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Optical Illusions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how visual mechanisms differ from snapshot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downstream processing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t/>
            </a:r>
            <a:endParaRPr sz="18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3821475" y="4789500"/>
            <a:ext cx="562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https://www.verywellmind.com/gestalt-laws-of-perceptual-organization-2795835</a:t>
            </a:r>
            <a:r>
              <a:rPr lang="en" sz="1100"/>
              <a:t> </a:t>
            </a:r>
            <a:endParaRPr sz="110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800" y="0"/>
            <a:ext cx="7143750" cy="476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4450" y="823075"/>
            <a:ext cx="1198675" cy="30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4450" y="1572500"/>
            <a:ext cx="1260325" cy="3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