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935bc5e0cca07f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935bc5e0cca07f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6756c62e4c7537c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6756c62e4c7537c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756c62e4c7537c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756c62e4c7537c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38ee4a48f67f2bb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38ee4a48f67f2bb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8e343c74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98e343c74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17f9097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17f9097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38ee4a48f67f2b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38ee4a48f67f2b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68c9035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68c9035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df36266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df36266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756c62e4c7537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756c62e4c7537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df36266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df36266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6756c62e4c7537c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6756c62e4c7537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9cd62b3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9cd62b3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9cd62b3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9cd62b3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plato.stanford.edu/entries/freewil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playlist?list=PLWboA9fgt6EzmQgV-kEFgtgDN3XcZBeUG" TargetMode="External"/><Relationship Id="rId4" Type="http://schemas.openxmlformats.org/officeDocument/2006/relationships/hyperlink" Target="https://www.sas.upenn.edu/~cavitch/pdf-library/Nagel_Bat.pdf" TargetMode="External"/><Relationship Id="rId5" Type="http://schemas.openxmlformats.org/officeDocument/2006/relationships/image" Target="../media/image4.png"/><Relationship Id="rId6" Type="http://schemas.openxmlformats.org/officeDocument/2006/relationships/hyperlink" Target="https://en.wikipedia.org/wiki/Mind%E2%80%93body_dualism#/media/File:Descartes_mind_and_body.gi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www.goodreads.com/review/show/2690597304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lato.stanford.edu/entries/truth/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en.wikipedia.org/wiki/Galileo%27s_Leaning_Tower_of_Pisa_experiment#/media/File:Pisa_experiment.p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Science for 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Philosophy</a:t>
            </a:r>
            <a:endParaRPr sz="52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of Language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Wittgenstein examples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What is a ‘game’? - ambiguity/vagueness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family resemblance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resolved by context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Beetle in a box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meaning -is- use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Sapir-Whorf hypothesis: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Strong: language determines thought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Weak: language structure influences one’s worldview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30 words for snow, NESW language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really borne out by examples, experimentation.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263" y="1096400"/>
            <a:ext cx="185737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Theories of Ethics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6443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Divine command - from authority (often religious)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Virtue Ethics - Plato, Aristotle - evil is the result of ignorance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Stoicism - peace of mind, self-control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Hedonism - do what gives the most pleasure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Consequentialism - result is key “The ends justify the means”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Utilitarianism - the greatest happiness for the greatest number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Deontological </a:t>
            </a:r>
            <a:r>
              <a:rPr lang="en"/>
              <a:t>- act from duty, intention is key, Kant’s ‘categorical imperative’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Moral Relativism - it depends on the situation (this is not just ‘anything goes’)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Wait…what does this all have to do with -cognitive- science?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Why is this even here?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313" y="1152463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/>
        </p:nvSpPr>
        <p:spPr>
          <a:xfrm>
            <a:off x="7437350" y="3205875"/>
            <a:ext cx="1699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Wittgenstein’s Poker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of Learning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Child Development</a:t>
            </a:r>
            <a:r>
              <a:rPr lang="en"/>
              <a:t>/Animal Behavior - how babies and animals develop and 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Statistics/Machine Learning - mathematics and algorithms for fitting functions to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 and Philosophy of Science - organizing </a:t>
            </a:r>
            <a:r>
              <a:rPr lang="en"/>
              <a:t>thoughts</a:t>
            </a:r>
            <a:r>
              <a:rPr lang="en"/>
              <a:t> about knowledge discovery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Psychological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Biological Learning - Neurology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241225" y="1276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aren’t black and white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Shades of gray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Things overlap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it is easier to split things down the middle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have more than one cause/component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just easier to think of the one most important thing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Things aren’t simple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Things interact in multiple ways</a:t>
            </a:r>
            <a:endParaRPr/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from Philosophy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41225" y="5141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0"/>
              <a:t>“Philosophy never answers anything. It just provides more questions.”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300"/>
              <a:t>“If philosophy ever solves anything, it’s no longer philosophy. It’s word play or it is science.”</a:t>
            </a:r>
            <a:endParaRPr sz="13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300"/>
              <a:t>But there are some philosophical answers (or at least what people have settled on)…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Dualism vs Materialism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Materialism</a:t>
            </a:r>
            <a:endParaRPr b="1"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Intelligence, mind, and consciousness are founded on chemical processes in the brain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It’s what we work with, we just can’t work scientifically with dualism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Empiricism vs Rationalism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Both </a:t>
            </a:r>
            <a:endParaRPr b="1"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</a:t>
            </a:r>
            <a:r>
              <a:rPr lang="en" sz="1300"/>
              <a:t> continuum (or many continua) - determine cutoff experimentally.for each property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Truth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There is (mostly) an </a:t>
            </a:r>
            <a:r>
              <a:rPr b="1" lang="en" sz="1300"/>
              <a:t>objective reality</a:t>
            </a:r>
            <a:endParaRPr b="1"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</a:t>
            </a:r>
            <a:r>
              <a:rPr lang="en" sz="1300"/>
              <a:t>ut there are lots of ways to perceive it in context and some subjectivity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Determinism vs Free Will: 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Both (depends)</a:t>
            </a:r>
            <a:endParaRPr b="1"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 have free will (I can make </a:t>
            </a:r>
            <a:r>
              <a:rPr lang="en" sz="1300"/>
              <a:t>decisions for myself), but others (or machines) are controlled (deterministically or by statistical distribution)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Philosophy of Science: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b="1" lang="en" sz="1300"/>
              <a:t>Verification, falsification, and Statistics</a:t>
            </a:r>
            <a:endParaRPr b="1"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data can falsify it (and corroborate it) then it’s science. Else it’s metaphysics. 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Philosophy of Language: 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Only the </a:t>
            </a:r>
            <a:r>
              <a:rPr b="1" lang="en" sz="1300"/>
              <a:t>weakest and simplest Sapir-Whorf</a:t>
            </a:r>
            <a:r>
              <a:rPr lang="en" sz="1300"/>
              <a:t> holds.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Special vocab helps ease some thoughts. But everything can be translated.</a:t>
            </a:r>
            <a:endParaRPr sz="1300"/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Ethics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Principled pragmatics</a:t>
            </a:r>
            <a:endParaRPr sz="1300"/>
          </a:p>
          <a:p>
            <a:pPr indent="-31115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Don’t go to logical extremes to justify ends</a:t>
            </a:r>
            <a:endParaRPr sz="1300"/>
          </a:p>
        </p:txBody>
      </p:sp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from Philosophy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Science for AI - Philosophy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Determinism vs  Free Will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Philosophy of Mind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Truth and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Philosophy of Science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Philosophy of Language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over Actions - Agency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640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29">
                <a:solidFill>
                  <a:schemeClr val="dk1"/>
                </a:solidFill>
              </a:rPr>
              <a:t>H</a:t>
            </a:r>
            <a:r>
              <a:rPr lang="en" sz="1829">
                <a:solidFill>
                  <a:schemeClr val="dk1"/>
                </a:solidFill>
              </a:rPr>
              <a:t>ow can Intelligence affect Reality? Are there choices?</a:t>
            </a:r>
            <a:endParaRPr sz="18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829">
              <a:solidFill>
                <a:schemeClr val="dk1"/>
              </a:solidFill>
            </a:endParaRPr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Free Will - there are choices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All our intuition</a:t>
            </a:r>
            <a:endParaRPr sz="1490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All of Ethics/Law - responsibility</a:t>
            </a:r>
            <a:endParaRPr sz="1490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Determinism - there is no choice, ‘que sera sera’</a:t>
            </a:r>
            <a:endParaRPr sz="1829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Mechanistic world - Descartes - everything is a machine</a:t>
            </a:r>
            <a:endParaRPr sz="1490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Laplace’s Demon - position/velocity of all determines future</a:t>
            </a:r>
            <a:endParaRPr sz="1490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All of science strives for determinism</a:t>
            </a:r>
            <a:endParaRPr sz="1490"/>
          </a:p>
          <a:p>
            <a:pPr indent="-32321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Logical vs Biological vs Psychological Determinism</a:t>
            </a:r>
            <a:endParaRPr sz="1829"/>
          </a:p>
          <a:p>
            <a:pPr indent="-3448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Reconciliation?</a:t>
            </a:r>
            <a:endParaRPr sz="1829"/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" sz="1829"/>
              <a:t>Strict physical laws vs statistical distributions (non-determinism)</a:t>
            </a:r>
            <a:endParaRPr sz="1829"/>
          </a:p>
          <a:p>
            <a:pPr indent="-34480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Char char="○"/>
            </a:pPr>
            <a:r>
              <a:rPr lang="en" sz="1829"/>
              <a:t>Monkey riding a tiger</a:t>
            </a:r>
            <a:endParaRPr sz="1829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350" y="1257300"/>
            <a:ext cx="173355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618375" y="4650800"/>
            <a:ext cx="423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https://plato.stanford.edu/entries/freewill/</a:t>
            </a:r>
            <a:endParaRPr sz="900"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of Mind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-30675" y="875350"/>
            <a:ext cx="6336300" cy="28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29"/>
              <a:t>How do we get from ‘bag of chemicals’ to ‘thinking person’? </a:t>
            </a:r>
            <a:endParaRPr sz="1829"/>
          </a:p>
          <a:p>
            <a:pPr indent="-34480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Dualism - body and mind are separate </a:t>
            </a:r>
            <a:endParaRPr sz="1829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○"/>
            </a:pPr>
            <a:r>
              <a:rPr lang="en" sz="1450"/>
              <a:t>Descartes - ‘cogito ergo sum’</a:t>
            </a:r>
            <a:endParaRPr sz="1450"/>
          </a:p>
          <a:p>
            <a:pPr indent="-3232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Intuition says thoughts are a different from the body</a:t>
            </a:r>
            <a:endParaRPr sz="1490"/>
          </a:p>
          <a:p>
            <a:pPr indent="-3232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Princess Catherine - but how do they connect if they are separate?</a:t>
            </a:r>
            <a:endParaRPr sz="1490"/>
          </a:p>
          <a:p>
            <a:pPr indent="-34480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Materialism (Monism)</a:t>
            </a:r>
            <a:r>
              <a:rPr lang="en" sz="1490"/>
              <a:t> - mind and body are the same</a:t>
            </a:r>
            <a:endParaRPr sz="1829"/>
          </a:p>
          <a:p>
            <a:pPr indent="-3232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Behaviorism: Skinner - only external effects, ignore mental states</a:t>
            </a:r>
            <a:endParaRPr sz="1490"/>
          </a:p>
          <a:p>
            <a:pPr indent="-3232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Idealism: Berkeley - everything is in the mind</a:t>
            </a:r>
            <a:endParaRPr sz="1490"/>
          </a:p>
          <a:p>
            <a:pPr indent="-3232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30"/>
              <a:t>Materialism: mind is an ‘epiphenomenon’ of physical processes</a:t>
            </a:r>
            <a:endParaRPr sz="1090"/>
          </a:p>
          <a:p>
            <a:pPr indent="-3232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90"/>
              <a:buChar char="○"/>
            </a:pPr>
            <a:r>
              <a:rPr lang="en" sz="1490"/>
              <a:t>Functionalism - ignore implementation, just inputs and outputs</a:t>
            </a:r>
            <a:endParaRPr sz="1490"/>
          </a:p>
          <a:p>
            <a:pPr indent="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9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829" u="sng">
                <a:solidFill>
                  <a:schemeClr val="hlink"/>
                </a:solidFill>
                <a:hlinkClick r:id="rId3"/>
              </a:rPr>
              <a:t>Jeff Kaplan lectures</a:t>
            </a:r>
            <a:endParaRPr sz="1829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935"/>
              <a:buNone/>
            </a:pPr>
            <a:r>
              <a:rPr lang="en" sz="1829" u="sng">
                <a:solidFill>
                  <a:schemeClr val="hlink"/>
                </a:solidFill>
                <a:hlinkClick r:id="rId4"/>
              </a:rPr>
              <a:t>What is it like to be a bat? </a:t>
            </a:r>
            <a:endParaRPr sz="1829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935"/>
              <a:buNone/>
            </a:pPr>
            <a:r>
              <a:t/>
            </a:r>
            <a:endParaRPr sz="1829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6042" y="0"/>
            <a:ext cx="2992456" cy="36965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24200" y="4876800"/>
            <a:ext cx="609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https://en.wikipedia.org/wiki/Mind%E2%80%93body_dualism#/media/File:Descartes_mind_and_body.gif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Consciousness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6799200" cy="4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Being awake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knowledge (known knowns) vs implicit/intuitive knowledge</a:t>
            </a:r>
            <a:endParaRPr sz="2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Executive function - goal directed behavior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 of consciousness - an inner sequence of words or imagery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Metacognition - ability to think about thoughts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ensation of inner state that is processable, emotions, time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Inner awareness - between lack of knowledge and implicit knowledge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of mind - realizing that other entities have minds, goals, desires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Qualia - instances of subjective experience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‘Ghost in the machine’, homunculus, the Cartesian stage****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6000" y="14900"/>
            <a:ext cx="2378000" cy="23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6235625" y="4905700"/>
            <a:ext cx="2950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4"/>
              </a:rPr>
              <a:t>https://www.goodreads.com/review/show/2690597304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Epistemology - Where does Knowledge come from?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Rationalism - innateness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“reason is the chief source and test of knowledge”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Plato…Descartes, Leibniz, </a:t>
            </a:r>
            <a:r>
              <a:rPr lang="en"/>
              <a:t>Kant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nature/DNA/what you are born with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Empiricism - environment, learned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Primarily sensory experience - ‘tabula rasa’ = blank slate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Aristotle…Ibn Sina…Locke, Berkeley, Hume…Vienna Circle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 of induction - Hume, Popper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nurture/experience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478900"/>
            <a:ext cx="2492950" cy="16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6613" y="2686050"/>
            <a:ext cx="1857375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Theories of Truth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0" y="1205300"/>
            <a:ext cx="5222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Plato’s Cave in ‘The Republic’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truth is out there - we see a poor version of it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Correspondence - statements match ‘objective’ reality</a:t>
            </a:r>
            <a:endParaRPr sz="13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Coherence - consistent and complete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">
                <a:highlight>
                  <a:srgbClr val="FFFFFF"/>
                </a:highlight>
              </a:rPr>
              <a:t>Constructivist - contingent, created by history and agreement, social convention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Pragmatic - verified/confirmed by practice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6730800" y="4612925"/>
            <a:ext cx="241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https://plato.stanford.edu/entries/truth/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357" y="1459899"/>
            <a:ext cx="386463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of Science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does scientific knowledge come from?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 - just look at what happens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Development of vocabulary, similarity/difference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Hypotheses and testing them - Galileo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Scientific Method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problem of induction - Hume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know the sun will come up tomorrow?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know that scientific laws predict the future?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throw out a theory because it fails one instance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Newtonian Mechanics is a very good approximation to Relativity (at a medium scale(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Engineering - putting science to practice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just doing it and it not breaking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Statistics - dealing with error, distributions</a:t>
            </a:r>
            <a:endParaRPr/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225" y="185750"/>
            <a:ext cx="3209724" cy="26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703900" y="4871750"/>
            <a:ext cx="659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https://en.wikipedia.org/wiki/Galileo%27s_Leaning_Tower_of_Pisa_experiment#/media/File:Pisa_experiment.png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Philosophy of Science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Metascience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Logical Positivism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Verificationism - science is things we can verify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Falsification - Popper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Scientific theory/prediction - one that can be disproven by data 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Demarcation between Natural Science and Metaphysics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Kuhn - progress is incremental, paradoxical, revolutionary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Normative vs Descriptive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be vs what is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Reductionism vs. Holism of scientific areas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“Psychology is Applied Biology is Applied Chemistry is Applied Physics is …”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vs “Each domain has its own fundamental laws”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