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B3F1484-AA39-460D-87ED-FE4BA831A90F}">
  <a:tblStyle styleId="{6B3F1484-AA39-460D-87ED-FE4BA831A9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06f06234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06f06234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06f06234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06f06234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06f06234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06f06234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06f06234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06f06234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06f06234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06f06234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06f06234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06f06234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06f06234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06f06234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06f06234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06f06234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06f06234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06f06234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Hackathon CG 2022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Name - n00b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Leader Name -  Anand mohan kumar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Leader Email Address- kanandmohan8@gmail.com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description of the problem at hand: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76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Create a Machine learning model based on the data to </a:t>
            </a:r>
            <a:r>
              <a:rPr lang="en" sz="1600"/>
              <a:t>identify</a:t>
            </a:r>
            <a:r>
              <a:rPr lang="en" sz="1600"/>
              <a:t> a </a:t>
            </a:r>
            <a:r>
              <a:rPr lang="en" sz="1600"/>
              <a:t>website</a:t>
            </a:r>
            <a:r>
              <a:rPr lang="en" sz="1600"/>
              <a:t> is legitimate or phishing website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Data set consist of 30 features of a </a:t>
            </a:r>
            <a:r>
              <a:rPr lang="en" sz="1600"/>
              <a:t>phishing website.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The values of attributes are ( -1 , 0 , 1) except for key feature which is incremental.</a:t>
            </a:r>
            <a:endParaRPr sz="1600"/>
          </a:p>
          <a:p>
            <a:pPr indent="-317500" lvl="0" marL="45720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1 represents the legitimate</a:t>
            </a:r>
            <a:endParaRPr sz="1400"/>
          </a:p>
          <a:p>
            <a:pPr indent="-3175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0 represents suspicious</a:t>
            </a:r>
            <a:endParaRPr sz="1400"/>
          </a:p>
          <a:p>
            <a:pPr indent="-3175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-1 represents phishing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Technology/Tool Stack Used: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Language used - Python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IDE - google colab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Library used - </a:t>
            </a:r>
            <a:endParaRPr sz="1600"/>
          </a:p>
          <a:p>
            <a:pPr indent="-317500" lvl="0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Numpy , 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pandas , 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matplotlib ,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pymrmr , 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xgboost , </a:t>
            </a:r>
            <a:endParaRPr sz="14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yellowbrick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  and Pre Processing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Top 5 , 10 and 15 features where selected using </a:t>
            </a:r>
            <a:r>
              <a:rPr lang="en" sz="1600"/>
              <a:t>mRMR (minimum Redundancy Maximum Relevance)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80 % of Data was used for Training and 20 % for testing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Features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Top 5 features :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['having_Sub_Domain', 'port', 'HTTPS_token', 'web_traffic', 'URL_Length']</a:t>
            </a:r>
            <a:endParaRPr sz="12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5D5D5"/>
                </a:solidFill>
                <a:latin typeface="Courier New"/>
                <a:ea typeface="Courier New"/>
                <a:cs typeface="Courier New"/>
                <a:sym typeface="Courier New"/>
              </a:rPr>
              <a:t>Top 10 features :</a:t>
            </a:r>
            <a:endParaRPr sz="1600">
              <a:solidFill>
                <a:srgbClr val="D5D5D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['having_Sub_Domain','port','HTTPS_token','web_traffic','URL_Length','Google_Index',  'Links_in_tags','Page_Rank','Links_pointing_to_page','age_of_domain']</a:t>
            </a:r>
            <a:endParaRPr sz="12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5D5D5"/>
                </a:solidFill>
                <a:latin typeface="Courier New"/>
                <a:ea typeface="Courier New"/>
                <a:cs typeface="Courier New"/>
                <a:sym typeface="Courier New"/>
              </a:rPr>
              <a:t>Top 15 features :</a:t>
            </a:r>
            <a:endParaRPr sz="1600">
              <a:solidFill>
                <a:srgbClr val="D5D5D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['having_Sub_Domain','port', 'HTTPS_token', 'web_traffic', 'URL_Length', 'Google_Index', 'Links_in_tags', 'Page_Rank', 'Links_pointing_to_page', 'age_of_domain', 'Prefix_Suffix', 'Domain_registeration_length', 'Statistical_report', 'SFH','having_At_Symbol']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used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Logistic Regression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Decision Tree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KNN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SVM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Random forest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XGboost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 of each algorithm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7" name="Google Shape;97;p20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{6B3F1484-AA39-460D-87ED-FE4BA831A90F}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highlight>
                          <a:schemeClr val="dk1"/>
                        </a:highlight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Top 5 feature</a:t>
                      </a:r>
                      <a:endParaRPr sz="1100"/>
                    </a:p>
                  </a:txBody>
                  <a:tcPr marT="63500" marB="63500" marR="63500" marL="6350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Top 10 </a:t>
                      </a:r>
                      <a:r>
                        <a:rPr lang="en" sz="1100"/>
                        <a:t>feature</a:t>
                      </a:r>
                      <a:endParaRPr sz="1100"/>
                    </a:p>
                  </a:txBody>
                  <a:tcPr marT="63500" marB="63500" marR="63500" marL="6350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Top 15 </a:t>
                      </a:r>
                      <a:r>
                        <a:rPr lang="en" sz="1100"/>
                        <a:t>feature</a:t>
                      </a:r>
                      <a:endParaRPr sz="1100"/>
                    </a:p>
                  </a:txBody>
                  <a:tcPr marT="63500" marB="63500" marR="63500" marL="6350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Logistic Regression</a:t>
                      </a:r>
                      <a:endParaRPr sz="1100"/>
                    </a:p>
                  </a:txBody>
                  <a:tcPr marT="63500" marB="63500" marR="63500" marL="6350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69.38%</a:t>
                      </a:r>
                      <a:endParaRPr sz="1100"/>
                    </a:p>
                  </a:txBody>
                  <a:tcPr marT="63500" marB="63500" marR="63500" marL="6350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74.86%</a:t>
                      </a:r>
                      <a:endParaRPr sz="1100"/>
                    </a:p>
                  </a:txBody>
                  <a:tcPr marT="63500" marB="63500" marR="63500" marL="6350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78.23%</a:t>
                      </a:r>
                      <a:endParaRPr sz="1100"/>
                    </a:p>
                  </a:txBody>
                  <a:tcPr marT="63500" marB="63500" marR="63500" marL="6350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Decision Tree</a:t>
                      </a:r>
                      <a:endParaRPr sz="1100"/>
                    </a:p>
                  </a:txBody>
                  <a:tcPr marT="63500" marB="63500" marR="63500" marL="6350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76.55%</a:t>
                      </a:r>
                      <a:endParaRPr sz="1100"/>
                    </a:p>
                  </a:txBody>
                  <a:tcPr marT="63500" marB="63500" marR="63500" marL="6350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77.61%</a:t>
                      </a:r>
                      <a:endParaRPr sz="1100"/>
                    </a:p>
                  </a:txBody>
                  <a:tcPr marT="63500" marB="63500" marR="63500" marL="6350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82.69%</a:t>
                      </a:r>
                      <a:endParaRPr sz="1100"/>
                    </a:p>
                  </a:txBody>
                  <a:tcPr marT="63500" marB="63500" marR="63500" marL="6350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KNN</a:t>
                      </a:r>
                      <a:endParaRPr sz="1100"/>
                    </a:p>
                  </a:txBody>
                  <a:tcPr marT="63500" marB="63500" marR="63500" marL="6350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75.89%</a:t>
                      </a:r>
                      <a:endParaRPr sz="1100"/>
                    </a:p>
                  </a:txBody>
                  <a:tcPr marT="63500" marB="63500" marR="63500" marL="6350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82.52%</a:t>
                      </a:r>
                      <a:endParaRPr sz="1100"/>
                    </a:p>
                  </a:txBody>
                  <a:tcPr marT="63500" marB="63500" marR="63500" marL="6350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87.49%</a:t>
                      </a:r>
                      <a:endParaRPr sz="1100"/>
                    </a:p>
                  </a:txBody>
                  <a:tcPr marT="63500" marB="63500" marR="63500" marL="6350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SVM</a:t>
                      </a:r>
                      <a:endParaRPr sz="1100"/>
                    </a:p>
                  </a:txBody>
                  <a:tcPr marT="63500" marB="63500" marR="63500" marL="6350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76.99%</a:t>
                      </a:r>
                      <a:endParaRPr sz="1100"/>
                    </a:p>
                  </a:txBody>
                  <a:tcPr marT="63500" marB="63500" marR="63500" marL="6350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81.20%</a:t>
                      </a:r>
                      <a:endParaRPr sz="1100"/>
                    </a:p>
                  </a:txBody>
                  <a:tcPr marT="63500" marB="63500" marR="63500" marL="6350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86.89%</a:t>
                      </a:r>
                      <a:endParaRPr sz="1100"/>
                    </a:p>
                  </a:txBody>
                  <a:tcPr marT="63500" marB="63500" marR="63500" marL="6350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Random forest</a:t>
                      </a:r>
                      <a:endParaRPr sz="1100"/>
                    </a:p>
                  </a:txBody>
                  <a:tcPr marT="63500" marB="63500" marR="63500" marL="6350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76.75%</a:t>
                      </a:r>
                      <a:endParaRPr sz="1100"/>
                    </a:p>
                  </a:txBody>
                  <a:tcPr marT="63500" marB="63500" marR="63500" marL="6350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77.84%</a:t>
                      </a:r>
                      <a:endParaRPr sz="1100"/>
                    </a:p>
                  </a:txBody>
                  <a:tcPr marT="63500" marB="63500" marR="63500" marL="6350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85.78%</a:t>
                      </a:r>
                      <a:endParaRPr sz="1100"/>
                    </a:p>
                  </a:txBody>
                  <a:tcPr marT="63500" marB="63500" marR="63500" marL="63500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Finally KNN was selected with top 15 features</a:t>
            </a:r>
            <a:endParaRPr sz="1600"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63" y="2290763"/>
            <a:ext cx="4486275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3450" y="1932550"/>
            <a:ext cx="2886300" cy="24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