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ink/ink12.xml" ContentType="application/inkml+xml"/>
  <Override PartName="/ppt/ink/ink1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3"/>
  </p:notesMasterIdLst>
  <p:sldIdLst>
    <p:sldId id="256" r:id="rId2"/>
    <p:sldId id="257" r:id="rId3"/>
    <p:sldId id="291" r:id="rId4"/>
    <p:sldId id="292" r:id="rId5"/>
    <p:sldId id="293" r:id="rId6"/>
    <p:sldId id="294" r:id="rId7"/>
    <p:sldId id="295" r:id="rId8"/>
    <p:sldId id="297" r:id="rId9"/>
    <p:sldId id="298" r:id="rId10"/>
    <p:sldId id="299" r:id="rId11"/>
    <p:sldId id="300" r:id="rId12"/>
    <p:sldId id="301" r:id="rId13"/>
    <p:sldId id="302" r:id="rId14"/>
    <p:sldId id="303" r:id="rId15"/>
    <p:sldId id="259" r:id="rId16"/>
    <p:sldId id="258" r:id="rId17"/>
    <p:sldId id="269" r:id="rId18"/>
    <p:sldId id="272" r:id="rId19"/>
    <p:sldId id="260" r:id="rId20"/>
    <p:sldId id="262" r:id="rId21"/>
    <p:sldId id="264" r:id="rId22"/>
    <p:sldId id="263" r:id="rId23"/>
    <p:sldId id="265" r:id="rId24"/>
    <p:sldId id="266" r:id="rId25"/>
    <p:sldId id="267" r:id="rId26"/>
    <p:sldId id="268" r:id="rId27"/>
    <p:sldId id="270" r:id="rId28"/>
    <p:sldId id="271" r:id="rId29"/>
    <p:sldId id="274" r:id="rId30"/>
    <p:sldId id="275" r:id="rId31"/>
    <p:sldId id="276" r:id="rId32"/>
    <p:sldId id="277" r:id="rId33"/>
    <p:sldId id="278" r:id="rId34"/>
    <p:sldId id="280" r:id="rId35"/>
    <p:sldId id="282" r:id="rId36"/>
    <p:sldId id="283" r:id="rId37"/>
    <p:sldId id="284" r:id="rId38"/>
    <p:sldId id="285" r:id="rId39"/>
    <p:sldId id="287" r:id="rId40"/>
    <p:sldId id="288" r:id="rId41"/>
    <p:sldId id="290" r:id="rId42"/>
    <p:sldId id="289" r:id="rId43"/>
    <p:sldId id="304" r:id="rId44"/>
    <p:sldId id="313" r:id="rId45"/>
    <p:sldId id="306" r:id="rId46"/>
    <p:sldId id="309" r:id="rId47"/>
    <p:sldId id="310" r:id="rId48"/>
    <p:sldId id="312" r:id="rId49"/>
    <p:sldId id="311" r:id="rId50"/>
    <p:sldId id="308"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9" d="100"/>
          <a:sy n="79"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2:42:01.780"/>
    </inkml:context>
    <inkml:brush xml:id="br0">
      <inkml:brushProperty name="width" value="0.05292" units="cm"/>
      <inkml:brushProperty name="height" value="0.05292" units="cm"/>
      <inkml:brushProperty name="color" value="#FF0000"/>
    </inkml:brush>
  </inkml:definitions>
  <inkml:trace contextRef="#ctx0" brushRef="#br0">7584 7900 0,'80'0'187,"-40"0"-171,81 0 0,-1 0-1,0 0-15,-79 0 16,-1 0 0,0 0 15,0 0-16,0 0 1,0 0-16,0 0 16,41 0-1,-41 0 17,0 0-17,0 40-15,0-40 16,80 0 62,-79 0-78,39 0 16,0 0-1,40 0 1,-79 0-16,39 0 15,-40 0 1,0 0 15,-40-40 204,-40 40-220</inkml:trace>
  <inkml:trace contextRef="#ctx0" brushRef="#br0" timeOffset="4273.8377">7624 10708 0,'40'0'219,"0"0"-188,0 0-31,1 0 32,-1 0-32,40 0 15,-40 0 1,40 0 0,-40 0-16,41 0 15,-1 0 1,0 0-1,-40 0 1,0 0 0,1 0-1,39 0-15,-40 0 16,0 0 0,0 0-1,0 0 95,41 0-64,-1 0-30,-40 0-16,40 0 16,0 0-1,-39 0-15,-1 0 32,0 0 46,0 0 94,40 0-172,-40 0 15,0 0 1,1 0-1</inkml:trace>
  <inkml:trace contextRef="#ctx0" brushRef="#br0" timeOffset="6707.4531">12078 10828 0,'80'0'110,"1"0"-110,39 0 15,-80 0 1,40 0 0,81 0-16,-41 0 15,-40 0 1,41 0-16,-41 0 16,-40 0-1,0 0-15,0 0 63,1 0-48,-1 0-15,0 0 16,80 0 0,-40 0-16,-39 0 31,39-40-16,-40 40 1,0 0-16,40 0 16,-40 0-1,1 0 1,-1 0-16,40 0 31,-40 0-31,40-40 16,-40 40-1,81-40-15,-41 40 16,-40 0 0,0 0-16,0 0 31</inkml:trace>
  <inkml:trace contextRef="#ctx0" brushRef="#br0" timeOffset="8696.7754">17495 10788 0,'40'0'125,"40"0"-125,41 0 15,-41 0 1,40 0-16,1 0 15,-41 0 1,0 0 0,41 0-16,-41 0 15,-40 0 1,0 0 0,0 0-1,1 0-15,79 0 16,-40 0-1,0-40 1,-39 40-16,39 0 16,-40-40-1,0 40 1,40 0 31,-40 0-47,41 0 15,-41 0 1,0 0 15,0 0 16,0 0-31,0 0-1,0 0-15,1 0 32</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29:06.789"/>
    </inkml:context>
    <inkml:brush xml:id="br0">
      <inkml:brushProperty name="width" value="0.05292" units="cm"/>
      <inkml:brushProperty name="height" value="0.05292" units="cm"/>
      <inkml:brushProperty name="color" value="#FF0000"/>
    </inkml:brush>
  </inkml:definitions>
  <inkml:trace contextRef="#ctx0" brushRef="#br0">6524 10592 0,'0'-25'171,"24"25"-139,-24-25-1,25 0 16,25 0 0,49-49-32,-99 49-15,0 50 203,0 0-140,25-25-32,-25 49-15,0-24-1,0 0 17,0 25-1,0-26-31,25-24 16,-25 25-1,0 0-15,24-25 31,-24 50 1,25-50 30,-25 24-46</inkml:trace>
  <inkml:trace contextRef="#ctx0" brushRef="#br0" timeOffset="58879.6386">8632 13146 0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4:06:59.461"/>
    </inkml:context>
    <inkml:brush xml:id="br0">
      <inkml:brushProperty name="width" value="0.05292" units="cm"/>
      <inkml:brushProperty name="height" value="0.05292" units="cm"/>
      <inkml:brushProperty name="color" value="#FF0000"/>
    </inkml:brush>
  </inkml:definitions>
  <inkml:trace contextRef="#ctx0" brushRef="#br0">6598 15156 0,'25'-50'140,"0"50"-140,24-25 16,26-24 0,24 49 15,-74 0-31,24 0 16,-24 0-1,74-50 1,1 50-1,-51 0-15,26 0 16,-26 0 0,1 0-1,-25 0-15,24 0 16,26 0 0,-1 0-1,-24 0-15,49 0 16,-50 0-16,1 0 15,0 0 1,-26 0 0,26 0-16,0 0 15,-1 0 1,100-25-16,-124 25 16,74 25-1,-24-25-15,-1 0 16,-24 0-1,-1 0 1,1 0-16,49 0 16,-49 0-16,74 0 15,0 0 17,-50 0-17,-49 0-15,49 0 16,-49 0-16,25 0 15,49 0 1,-49 0-16,24 0 16,-24 0 15,-26 0-31,26 0 16,-25 50-1,74-1 1,0-24-1,0 0-15,26-25 16,-51 0 0,25 0-1,-49-25-15,24 25 16,1 0-16,49 0 16,-50 0-1,-24 0 1,24 0-16,-49 0 15,74-50 1,0 50 0,-74 0-1,0 0 1,49 0-16,-24 0 16,49 25-1,-74-25 1,49 0-1,-49 0-15,50-25 16,-1 25 0,-49 0-1,0 0 1,-1 0-16,1 0 16,50 0-1,-1 0-15,-24 0 31,-1 0-15,1 25-16,-25-25 16,24 0-1,-24 0-15,49 0 16,-24 25 0,0-25-16,-1 25 15,26-25 1,-26 0-1,1 25-15,24-25 16,1 0 0,-26 24-16,1-24 31,-25 0 110,24 0-141,1 0 15,24 0 1,-49 25-16,74-25 15,-49 0 1,0 0 0,-1 0-16,1 0 15,-25 0 1,49-25-16,-24 25 16,-1 0-1,75-49 1,-49 49-16,24 0 15,-49 0-15,-26 0 16,26 0 172,-25 0-173,49 0-15,1 0 16,-51 0-1,51 25 1,-26-25-16,-24 0 16,25 0-1,-25 0 157,-1 0-172,26 0 16,0 0-1,-1 0-15,1 0 16,49 74 0,-24-124 171,-75 125 141</inkml:trace>
  <inkml:trace contextRef="#ctx0" brushRef="#br0" timeOffset="270526.2223">8880 10939 0,'0'25'0,"25"-25"16,-25 24 15,25-24-15,-1 0 31,1 0-47,0 0 15,0 0 1,0 0-16,24-24 15,-24-1 1,0 25-16,25-25 16,-26 0-1,26 25-15,0 0 16,-26 0 0,-24-25-1,0 1 1,0-26 46,0 25-62,0 0 16,0 1 31,0-1-16,0 0-15,0 0-1,-24 25-15,24-25 32,0 1 14,-25 24-14,25-25-17,-25 25 1,25-25 0,0 0 30,0 0-14,0 1-17,-25 24 48,25-25 77,0 0-46,0 0-31,0 0-32,0 1 47,-25 24-31,25-25-31,-24 25-1,-1 0 48,0 0-48,-25-25 1,-24 25 0,49 0 30,0 0-30,0 0 0,25 25-16,-24-25 15,-1 25 1,-25-1-16,25 1 31,1-25-15,-1 50-1,0-50 1,25 25 0,0-1 31,0 1-16,25 0 16,0 0-16,-25 0-31,24 24 31,1-49 0,-25 25-15,25-25 15,-25 50-15,25-50 0,-25 24-1,25-24 32,-25 25 0,0 0 0,0 0-32,0 0 1,24-25 0,-24 24-1,25 1 1,0-25 0,-25 25-1,25 0 63,-25 0-62,0-1 109</inkml:trace>
  <inkml:trace contextRef="#ctx0" brushRef="#br0" timeOffset="273292.0589">10616 10840 0,'50'0'47,"-25"0"-31,0 24-1,24-24-15,-24 0 16,25 25-1,-26-25-15,1 0 32,0 0-17,0 0 1,0 0 0,24 0-16,-24 0 31,25-25-31,-26 25 15,1-24 1,0-1-16,25-25 16,-50 25-1,0 1 1,0-1 15,0 0 0,0 0-31,0 0 32,0 1-1,0-1-31,0 0 16,-25 25-1,25-25 16,0 0 1,-25 25 15,25-24-47,0-1 15,0 0 16,-25 0-15,25-24 31,-49 49-31,24-50-1,0 50 1,0 0 78,0 0-79,1-25 1,-1 25 46,0 0-30,-25 0-17,26 0 1,-1 0-1,0 0-15,0 0 16,0 0 31,1 0-31,24 25-1,-50 0 1,25-25-1,25 25 17,-25 24 30,25-24-31,0 0-31,0 0 16,0-1 0,-24 26-1,24-25 63,0 0-46,0-1-1,0 1-15,0 25-16,0-25 31,0-1-31,0 1 78,24-25-47,-24 50-15,25-50-1,-25 25 1,25-25 0,0 0-1,0 24 63</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4:43:40.212"/>
    </inkml:context>
    <inkml:brush xml:id="br0">
      <inkml:brushProperty name="width" value="0.05292" units="cm"/>
      <inkml:brushProperty name="height" value="0.05292" units="cm"/>
      <inkml:brushProperty name="color" value="#FF0000"/>
    </inkml:brush>
  </inkml:definitions>
  <inkml:trace contextRef="#ctx0" brushRef="#br0">21530 8161 0,'0'-25'94,"0"0"-16,25 25 32,0 0-79,0 0-16,0 0 32,-1 0 31,1 0-62,0 0 0,0 0-16,0 0 93,24 0-61,-24 0-17,-25 25 79,25-25-78,-25 25-1,0 0 17,0-1-17,0 1 16,0 25 1,0-25-17,0-1 63</inkml:trace>
  <inkml:trace contextRef="#ctx0" brushRef="#br0" timeOffset="1601.0651">21530 8136 0,'0'25'32,"0"0"30,0-1-31,25-24 1,-25 25-17,0 0 48,0 0-48,0 0 48,0 24 15</inkml:trace>
  <inkml:trace contextRef="#ctx0" brushRef="#br0" timeOffset="4132.7428">21506 8310 0,'0'-25'32,"0"-25"-1,0 25 47,0 1-31,-25 24 0,25-25-47,0 0 15,-25 25 1,25-25 31,0 0-16,0-24 63,0 24-47,25 25 15,0 0 1,-1 0-48,1 0 1,0 0 0,-25-25-16,25 25 62,0 0-46,124 0 31,-100 0-32,-24 0-15,0 0 16,0 0 46,24 0-30,-24 0-32,25 0 15,-1 25 1,1-25-16,-25 0 62,24 0-62,-24 25 32,0-25-17,-25 25 157,0-1-141,0 1 1,0 0-1,0 0-15,0 0 15,0-1-31,0 1 78,0 0-78,0 0 109,0 0-46,25-25-48,-25 24 1</inkml:trace>
  <inkml:trace contextRef="#ctx0" brushRef="#br0" timeOffset="8419.5925">21481 8310 0,'0'0'0,"-25"0"63,0-50-48,-49 25 1,24-24 0,50 24 15,0 0-15,0 0 30,0 0-46,0 1 16,-25 24-16,25-25 16,0 0 31,0 0-47,-24-25 31,24 1-31,0 24 15,0 0 1,0 0 15,0-24 16,24 49 0,1 0-31,0-25-16,25-25 15,24 50 1,0-24 0,-49 24-16,50 0 15,-51 0 1,76-25-1,-51 25 1,75 0 0,-49 0-1,-26 0-15,-24 0 16,50 0 0,-51 0-1,26 0 1,-25 0-1,0 0-15,-1 0 16,1 0 0,25 0-16,-25 0 15,49 0 1,-49 0 0,0 0-16,-1 0 15,26 0 1,-25 0-16,24 0 15,-24 0 1,25 0-16,-25 0 31,24 25-15,-24-25 0,0 0-16,49 0 31,-49 0 0,0 0-15,-25 24 46,0 1-15,0 0-47,0 0 31,0 0 1,0-1-32,0 1 46,0 0-30,0 25 15,0-26 1,0 51-1,0-50 0,0 0 32,0-1-63,25-24 0,-25 25 15,0 0 1,0 0 124,0 0-124,0-1 0,0 1 15,0 0 0,0 25 110</inkml:trace>
  <inkml:trace contextRef="#ctx0" brushRef="#br0" timeOffset="12145.0661">22002 8954 0,'0'25'0,"0"0"31,0 0 0,0 0 0,25 0-31,-1-25 47,-24 24-15,25 1 14,0-25 17,-25 25-32,50-25-31,-26 0 16,1 0-1,25 0-15,-50 25 16,25-25 0,-1 0-16,1 0 15,0 0 1,49 0-16,-24 0 16,0 0-1,24 0 1,-49 0-16,24 0 15,-24-25 1,25 0-16,0 0 16,-26 25-1,26 0 17,-25 0 14,0 0-14,24 0-17,-24 0 1,25 0 0,-26 0 15,-24-24 31,0-1-30,0-25-1,0 25 16,0 0-16,0 1-15</inkml:trace>
  <inkml:trace contextRef="#ctx0" brushRef="#br0" timeOffset="15616.3687">22349 9004 0,'0'25'15,"0"0"32,0 0-16,0-1-15,0 26 0,0-25-16,0 0 15,0-1 1,0 1-1,0 0 1,0 0 0,0 0-1,0-1 17,25-24-17,-25 25 1,25-25 15,-25 25 0,24-25-15,-24 25 0,25-25 15,0 0-16,0 0 17,0 25-32,-1-25 31,1 0-31,0 0 16,0 0-1,0 0 16,-1 0-31,26 0 16,25 0 47,-51 0-63,1 0 31,0 0-16,0 0 17,0 0-17,-25-25 1,24 25-16,26 0 16,-25-25 15,0 25 0,-1-25 0,1 25-15,25 0 0,-50-25 46,0 1-15,0-1-16,0 0 141,0 0-125,0 0 15,0 1 48,0-1-79,0 0 47,0 0 0,0 0-78,0 1 32,0-1 46,0 0-63,0 0 63</inkml:trace>
  <inkml:trace contextRef="#ctx0" brushRef="#br0" timeOffset="29069.3024">22746 8979 0,'0'25'2656,"0"0"-2609,0 0-31,0 0-16,0 24 16,0-24-16,0 0 31,0 0-31,0-1 31,0 1 16,0 0-16,25 0 16,-25 0 0,25-25 31,-1 0-62,1 0 15,0 0-15,0 0-1,0 0 63,-1 0-62,1 0-16,0 0 16,0-25 15,-25 0 63,0 0-79,0 0 32,0 1 0,0-1 15,0 0 48</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4:55:48.961"/>
    </inkml:context>
    <inkml:brush xml:id="br0">
      <inkml:brushProperty name="width" value="0.05292" units="cm"/>
      <inkml:brushProperty name="height" value="0.05292" units="cm"/>
      <inkml:brushProperty name="color" value="#FF0000"/>
    </inkml:brush>
  </inkml:definitions>
  <inkml:trace contextRef="#ctx0" brushRef="#br0">5457 11261 0,'25'0'110,"99"0"-95,0 0 1,0 0-16,-74 0 16,-26 0-1,1 0-15,0 0 16,25 25 0,-26 0-1,76-25 1,48 0 15,-73 0-31,-1 0 16,1 0-16,-1 0 15,0 0 1,-24 0-16,-25 0 16,0 25-1,-1-25-15,1 0 16,0 0-1,25 0-15,-1 25 16,-24-1 0,25-24-16,24 0 15,-24 25 1,24 0 0,-24-25-16,24 0 15,25 0 1,1 0-16,-26-25 15,0 0 1,-74 1-16,25 24 16</inkml:trace>
  <inkml:trace contextRef="#ctx0" brushRef="#br0" timeOffset="322.215">7714 11361 0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2:49:56.277"/>
    </inkml:context>
    <inkml:brush xml:id="br0">
      <inkml:brushProperty name="width" value="0.05292" units="cm"/>
      <inkml:brushProperty name="height" value="0.05292" units="cm"/>
      <inkml:brushProperty name="color" value="#FF0000"/>
    </inkml:brush>
  </inkml:definitions>
  <inkml:trace contextRef="#ctx0" brushRef="#br0">9079 9699 0,'24'0'141,"51"-25"-141,24 25 16,-25 0-1,50 0 1,-24-75-16,148 51 16,-50 24-16,-99 0 15,-24 0 1,-26 0-1,-24 0 1,50 0-16,-1 0 16,50-50-16,0 50 15,-25 0 1,-24 0-16,-51 0 16,51 0-1,-50 0-15,-1 25 31,26 0-15,24-25-16,26 74 16,-51-49-1,75-25-15,-24 0 16,24 25 0,0-25-1,-75 0 1,-24 0 234,124 49-235,-25-49 1,25 0-16,-50 0 16,25 0-1,25 50 1,-75-50 0,50 25-16,-25-25 15,50 0-15,-25 0 16,0 0-1,50 49-15,99-24 16,-100-25 0,26 0-1,-100 0-15,100 0 16,24 0 0,0 0-16,-25-99 15,1 24 1,-75 75-16,198 100 15,-24-100 1,0 0 0,-25-50-16,123 149 15,-172-99-15,123 0 32,-273 0-17,26 0-15,-51-49 16,50 24-1,100 50-15,-50-25 16,-50 0 0,50 0-1,-100 0-15,75 0 16,-99 0 0,74 0-16,125 74 15,-125-74 1,50 0-16,-25-25 15,49 25 1,-49-25-16,25-49 16,25 99-1,-100-25-15,100-50 16,-100 50 0,100-49-1,-75-1-15,-25 50 16,-49 0-1,25 0-15,-25 0 16,0 0 0,-1-25-1,1 25 1,-25 75 171</inkml:trace>
  <inkml:trace contextRef="#ctx0" brushRef="#br0" timeOffset="177930.9257">5904 9699 0,'49'0'109,"1"0"-93,-25 0-1,49 0 1,-24 0-16,-1 0 15,50 0 1,1 0-16,48 0 16,-48 0-1,24 0-15,25 0 16,-50 0 0,-25 0-16,-24 0 15,-25 0 16,24 0 16,26 0-31,-51 0-16,51 0 16,-26 0-1,1 0 1,-25 0-16,24 0 15,1 0-15,0 0 16,-1 0 0,1 0-1,24 0-15,-24 0 16,-1 0 0,-24 0-16,50 0 15,-1 0 1,1 0-16,-26 0 15,26 0 1,-26 0-16,26 0 16,-51 0-1,1 0 1,25 0-16,-25 0 31,-1 0-31,1 0 16,0 0-1,25 0 1,-26 0 0,1 0-1,0 0 1,0-25 0,24 25-1,1 0 1,-25 0-16,0 0 31,24 0-15,-49 25-1,25-25-15,0 0 16,0 0 46,0 0 95,-1 0-142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2:46:55.342"/>
    </inkml:context>
    <inkml:brush xml:id="br0">
      <inkml:brushProperty name="width" value="0.05292" units="cm"/>
      <inkml:brushProperty name="height" value="0.05292" units="cm"/>
      <inkml:brushProperty name="color" value="#FF0000"/>
    </inkml:brush>
  </inkml:definitions>
  <inkml:trace contextRef="#ctx0" brushRef="#br0">5829 10195 0,'75'0'141,"-1"0"-141,0 0 15,-24-25 1,0 25 0,-1-50-1,-24 50-15,0 0 16,49 0 0,-49 0-1,0 0 16,24 0-31,-24 0 16,50 0 0,-26 0-16,26 0 15,-1 0 1,0 0-16,26 0 16,-75 0-1,49 0 1,0 0-16,-24 0 15,-25 0 1,24 0-16,26 0 16,24 25-1,-25-25-15,1 0 16,-1 0 0,1 0-16,-26 0 15,26 0 1,-26 0-1,1 0-15,-1 0 16,51 0 0,-51 0-16,26 0 15,-26 0 1,1 0-16,0 0 16,-1 0-1,1 0-15,-1 0 16,26 0-1,49 25 1,-50-25 0,100 0-16,-125 0 15,-24 0-15,0 0 16,25 0 0,-25 0-16,-1 0 15,26 0 1,0 0-1,-1 0-15,-24 0 16,0 0 0,49 0-1,-24 0-15,-25 0 16,-1 0-16,26 0 16,0 0-1,-1-25-15,1 25 16,49 0-1,-74 25-15</inkml:trace>
  <inkml:trace contextRef="#ctx0" brushRef="#br0" timeOffset="33209.0037">17289 4614 0,'0'24'78,"0"51"-62,0-1-1,0-49-15,0 25 16,0 24 0,0 25-1,0 25-15,0 124 32,-25-148-32,25 98 0,-25-99 15,25 25 1,0-49-16,0-50 15,-25-1 1,50 26 0,-25-75 46,0 0-62,0-49 16,-49-50-1,73-50 407,150-24-422,-25-75 0,0 99 16,-25 75 0,-25 25-16,-25 24 15,-24 25 1,24 0-16,-24 1 15,-50-26 1,99-24 0,-99 49 15,0 50 375,0-1-375,25-24-15,0 0-16,0 25 31,-1-25-31,-24 25 32,0 0-17,25 24 1,-25-24-1,0 0-15,0 0 16,0 0 0,0 24-16,0-24 31,0 0 0,-25-25 0,-49 74-15,49-74-16,0 75 16,1-75 31,24 25-16,-25 24-16,0-49 1,25 50 0,-25-25-16,25-1 15,25-24 142,25 0-157,-1 0 15,26 0 1,-26 0-16,1 0 15,-50 25 1,25 0-16,24 0 16,1 0 15,0 49-31,-26-49 16,-24 0 15,25-25-31,-25 24 62,0 1-46,0 0 0,-25 25-1,25 24-15,0-49 16,-24 24-1,-1-24-15,25 0 16,-25 50-16,0-75 63,-74 0-48,74 24-15,0-24 16,-74 50-1,74-50 1,0 0 0,1 0-1,-51 0 1,26 0 0,24 0-16,0 0 15,0-25 1,0 0-16,25 1 31,-24 24 78,24-25 16</inkml:trace>
  <inkml:trace contextRef="#ctx0" brushRef="#br0" timeOffset="40574.8973">16222 4837 0,'0'25'93,"0"0"-77,0-1 15,25 26-15,-25-25 0,0 24-1,0 75-15,0-24 16,0-1-1,0 0-15,25 25 32,-25-99-32,49 49 0,-49-24 15,0 124 1,0-100 0,0 0-16,25 75 15,-25-50 1,50 50-1,-50-124 1,25 0-16,-25 0 78,0 24-78,25 1 63,-25-25-16,49-25 124,-24 0-155,0 0 0,0 0-16,24 0 15,26 0 1,-26 0 0,50 0-16,1 0 15,-26 0-15,25 0 31,75 74-31,-50-74 16,25 0-16,-75 0 16,25 0-1,-49 0-15,24 0 16,-24-25 0,74 25-16,-50 0 15,26 0 1,-1 0-16,-25 0 15,-24 0 1,-1 0 0,1 0-1,-25 0-15,49 25 16,1-25 15,-26 0-31,1 0 0,24 0 16,1 0-1,-1 0-15,1 0 16,-1 0 0,0 0-16,-49 0 15,25 0 1,-25 0 0,24 0-16,-49 50 171</inkml:trace>
  <inkml:trace contextRef="#ctx0" brushRef="#br0" timeOffset="43545.87">14858 5556 0,'74'-74'109,"174"-25"-109,-198 99 16,24-25-1,1 0-15,24 50 16,-74-25 0,0 0-1,0 25-15,-1-1 16,1 1-1,-25 25-15,0-25 16,25 24 0,25 75-1,-50 25-15,0-124 16,0 25-16,-25 24 16,0 0-1,25-24 1,-25-50-16,-49 99 15,24-49 1,-49 24-16,0-74 16,-25 0-1,49 50-15,50-50 16,1 0 0,-1 0-16,149 0 171,-50 0-155,-24 0-16,-1 0 16,26 0-1,-50 0-15,24 0 16,1 25 0,49-1-16,-99 1 46,0-74 158</inkml:trace>
  <inkml:trace contextRef="#ctx0" brushRef="#br0" timeOffset="44951.801">21183 7987 0,'0'25'109,"-25"-25"-109</inkml:trace>
  <inkml:trace contextRef="#ctx0" brushRef="#br0" timeOffset="45130.9239">21158 8012 0</inkml:trace>
  <inkml:trace contextRef="#ctx0" brushRef="#br0" timeOffset="49272.6727">18405 7417 0,'0'24'16,"-25"1"-1,0 0 1,-247 198 0,98-49-16,75 24 15,-50 75-15,99-223 16,26 24 0,24-49 30,49 99-46,1-99 16,-25 49 0,24-24-1,26 24-15,-75-49 16,74 25-16,-24-50 31,-26 0-31,51-25 0,-1 0 16,25 0-1,-24-49 1,-26 49-16,51-49 16,-51 74-1,-49-25-15,0 0 32,0 0-32,0 0 31,-25 1-31,-49-1 15,-25-50 1,-25 1 0,74 74-16,1-25 15,24 0 1,0 1 0,-25 24-1,26 0-15,-1-50 16,0 50-1,0 0 64,0-25-79,1 0 31,24 1 141,-25 24-157,25-25 17</inkml:trace>
  <inkml:trace contextRef="#ctx0" brushRef="#br0" timeOffset="50201.2869">22250 8012 0</inkml:trace>
  <inkml:trace contextRef="#ctx0" brushRef="#br0" timeOffset="50495.4799">22647 8012 0</inkml:trace>
  <inkml:trace contextRef="#ctx0" brushRef="#br0" timeOffset="52386.7336">24011 7813 0,'0'25'31,"25"0"1,-25 0-32,0 0 31,0 24-31,0-24 15,0 50 1,0-51-16,25 51 16,-25-1-1,0-24 1,0-1-16,0 1 16,0-25-1,0 24-15,0-24 16,0 0-1,0 0-15,0 24 16,24-24 0,-24 0 46</inkml:trace>
  <inkml:trace contextRef="#ctx0" brushRef="#br0" timeOffset="54787.3272">16892 6747 0,'0'25'94,"0"-1"-79,0 26 1,0 173 0,0-49-1,99 99-15,-49 0 16,-50 49-1,25-99-15,-1-123 16,-24-1 0,50 74-1,-50-123 1,0-25 0,0 24-16,0-24 15,0 0 1,0 0-1,0 0 1,0-1 0,0 1-16,0 50 15,25-26 1,0 51 15,-1-100-15,1 0 78,0 0-94,49-25 15,75 25 1,25 0-16,-50-25 15,25 25 1,-25 0 0,0 0-16,0 0 15,-50 0 1,1 0-16,-51 0 16,76 0-1,-26 0-15,1 0 16,49 0-1,-100 0 1,26 0-16,24 0 16,-24 0-1,74-50-15,-74 26 16,-26 24-16,26 24 31,0-24-31,-26 0 31,26 0 16,0 0-47,-26 0 16,26 0 0,-25 0-1</inkml:trace>
  <inkml:trace contextRef="#ctx0" brushRef="#br0" timeOffset="55862.0435">15900 7789 0,'49'0'0,"26"24"16,-26-24-1,26 0 1,-1 50-16,1 24 16,-51-49-16,1 50 15,-25-26 1,0-24 0,0 0-16,-25 25 15,25-26 1,-24-24-16,24 25 15,-25 25 1,0-50 0,0 0-16,25 25 15,-99 49 1,0 0 0,74-49-1,0 25-15,75-50 141,24 25-126,1-1 1,-26-24-16,50 25 16,-24-25-1,-25 0-15,74 75 32,-75-51-32</inkml:trace>
  <inkml:trace contextRef="#ctx0" brushRef="#br0" timeOffset="57188.9225">18231 10220 0,'25'0'16,"0"0"15,74 0-15,-24-25-16,49 50 15,0-25 1,-50 49-16,-24-24 16,-25 25-1,-1 49-15,-24-50 16,0-24 0,0 0-1,-24 25-15,-125 49 16,-323 174-1,398-273-15,49 0 16,25 24 62,50-24-31,123 0-16,-98 50-31,-1 0 16,26 123 0,-76-98-16,1-50 15,0-1 1,-25 51-1,0-50 17,-25-25-1,0 0-31,-74 49 16,25-49-1,49 0-15,-25 0 16,1 0-1,123 0 110</inkml:trace>
  <inkml:trace contextRef="#ctx0" brushRef="#br0" timeOffset="58084.5154">21258 11212 0</inkml:trace>
  <inkml:trace contextRef="#ctx0" brushRef="#br0" timeOffset="58442.7571">22151 11460 0</inkml:trace>
  <inkml:trace contextRef="#ctx0" brushRef="#br0" timeOffset="58743.9565">22622 11410 0</inkml:trace>
  <inkml:trace contextRef="#ctx0" brushRef="#br0" timeOffset="60139.8809">23713 11237 0,'0'24'31,"0"1"0,0 50 0,0-51-15,25 76-16,25-51 16,24 26-1,-24-51-15,-25 1 16,-25 0-1,24-25-15,1 0 32,0 0-32,49-50 15,-24 26-15,-25-1 16,24 25 0,26-50-16,-50 25 15,24-24 1,-49 24 15,0-25-15,0 1-1,-49-1-15,-1 1 16,25-1 0,0 50 15,-99-75-16,50 75 1,-50-49 0,-25 49-16,0-50 15,75 25 1,-1 25 0,51 0 15,24 25 31,0 0-46,24 25 0,-24-1-1,0-24-15,0 0 16</inkml:trace>
  <inkml:trace contextRef="#ctx0" brushRef="#br0" timeOffset="61852.0231">17587 9401 0,'0'25'31,"0"0"-15,0 24 0,0-24-1,0 0-15,0 49 32,0 25-32,0-24 0,0 24 15,0 25 1,0 0-1,0 75-15,0-75 16,0-50 0,0 0-16,0 1 15,0 74 1,0-75 0,0 0-16,0 75 15,0-99-15,0 0 16,0-26-1,0 1-15,24 0 32,1 25-17,0-50 1,0 24 0,0-24-1,-1 25 1,26 0-1,-50 0 17,25-25-17,0 0 32,-1 25-47,-24-1 16,25-24-1,0 0-15,0 0 16,49 0 0,75 50-1,25-25-15,-1 0 16,-24-25 0,124 74-16,-124-74 15,0 0 1,24 25-1,-98-25 1,-26 0 0,-24 0-1,50-25 1,-26 25-16,1 0 16,-25 0-1,24 0-15,-24 0 16,25 0-1,-26 0 17</inkml:trace>
  <inkml:trace contextRef="#ctx0" brushRef="#br0" timeOffset="62897.7133">16842 10220 0,'25'0'0,"0"24"16,0 1-1,0 0-15,-1 0 16,1 24-1,-25 1-15,0-25 16,0 0 15,0-1 16,-25 1-31,-49 25-16,-124 99 15,198-75 1,-25-74 0,74 0 109,-24 0-110,25 0 1,-1 0 0,51 0-16,98 50 15,-124-26 1,-49 1-1,0-25 1</inkml:trace>
  <inkml:trace contextRef="#ctx0" brushRef="#br0" timeOffset="64788.9682">18901 12427 0,'0'25'62,"0"0"-46,25-25 0,-25 49-1,0 1 1,0 49-1,0 0-15,25 1 16,-25 73 0,0-74-16,0-49 15,0 0 1,0-25-16,49 74 16,-49-74-1,0-1 63,0 26-62,0-25 0,0 0-16</inkml:trace>
  <inkml:trace contextRef="#ctx0" brushRef="#br0" timeOffset="66423.0512">24061 12923 0,'0'25'47,"0"0"-15,0 0-1,0-1-31,0 26 0,0 24 15,0-24 1,0 25 0,0 24-16,0-50 15,24 1-15,-24 24 16,0-24 0,0 0-16,0 49 31,0-50-31,0 1 15,25 24-15,-25-49 16</inkml:trace>
  <inkml:trace contextRef="#ctx0" brushRef="#br0" timeOffset="67806.9733">18157 11857 0,'0'0'0,"-25"49"16,25 75 0,0 25-1,0-50-15,0-24 16,0 24 0,0-25-16,25 100 15,-25 24 1,0-24-16,25 0 15,-25-125 1,25 26-16,-25-50 16,24-25-1,-24 49 1,25 50-16,0-49 16,-25 74-16,25-25 15,49 149 1,-24-173-1,-25-1-15,24-49 16,-49 0 0,25-25-1,0 0-15,0 0 47,0 0-31,74 0-1,50-25-15,24-25 16,50 50 0,-74-25-1,-25 25-15,-74 0 16,24-24 0,-49 24-16,50-25 15,-1 0 1,-24 25-16,24 0 15,-74-25 110</inkml:trace>
  <inkml:trace contextRef="#ctx0" brushRef="#br0" timeOffset="68783.6182">16867 12923 0,'0'0'0,"25"0"15,0 0-15,24 0 16,1 0-1,24 75-15,-24-51 16,74 26 0,-74 0-16,-26-1 15,26-24 1,-50 0 15,-25 0-15,25 0-16,-25-25 15,-24 49 1,-174 75 0,148-74-16,26-25 15,73-25 110,26 0-109,-25 0 0,74 24-1,-49 1-15,-26 25 16,51-50-1,24 49 1,-74-49-16,0 25 16,-1-25-1</inkml:trace>
  <inkml:trace contextRef="#ctx0" brushRef="#br0" timeOffset="70467.7378">19273 15280 0,'0'24'16,"0"1"30,0 25 1,50-25-15,-1 24-17,1-49 1,-25 0-16,49 75 15,-24-75 1,0 25 0,-26-25-16,1 0 15,50-25 1,-51 25 31,-24-25-32,0 0 17,0 0 30,0 1-15,0-26 0,-49 0-47,24 1 16,25 24-1,-25 25 1,25-25 31,-25 25-32,1 0-15,-1 0 16,0 0 0,-25 0-16,1 0 15,-1 0 1,25 0-16,-24 25 172</inkml:trace>
  <inkml:trace contextRef="#ctx0" brushRef="#br0" timeOffset="72007.763">24209 15255 0,'0'25'141,"0"24"-126,0 26 1,0-26-16,0 1 15,0 49 1,0-49-16,0-25 16,50 74 15,-50-74-15,0-1-1,0 1 1,0 0-1,0 0-15,0 0 16,0-1 62,0 1-62,0 0 15</inkml:trace>
  <inkml:trace contextRef="#ctx0" brushRef="#br0" timeOffset="100716.8188">25772 16024 0,'0'-50'32,"0"25"15,0-24-1,0 24-30,-25 0 0,25-24-16,0 24 62,0 0-62,0-248 16,0 25-1,0-50 1,-25 75-16,-49 0 16,49 149-1,25-1-15,0 50 32,25-49 30,-25 24 219,0 25-265,0 1 0,0-1 15,0 0-16,25-173-15,-25 24 16,0 50 0,0-74-16,0-249 15,0-49 1,0 223 0,0 50-1,-25-149-15,-74-199 16,99 348-16,-149-323 31,149 224-15,0 99-16,0 148 15,0 26-15,0 24 110,0 0-63,0 0-16,0 0-16,-25 1 1,0-26 15,25 0 16,0-24 188,0 0-235,0-50 15,0-199 1,0 75-1,0 74-15,0 26 16,0 123 0,0 0 31,-24 0-32,24 0 1,0-74-1,0-25-15,0 25 16,0 74 0,0-25-1,0 26-15,0-1 16,0 50 265,0-1-250,-25 26-15,25-25 0,-25 24-1,0 26-15,0-26 16,25-24 0,0 0-1,-24-25 110,24 25-109,0 0 15,-25 0-31,25 24 16,-25-24-1,25 0-15,-25 0 16,25-1 0,-25 26-16,25-100 125,0 26-110,0-1 1,0-25-16,0 25 15,0 1-15,100-150 16,-100 149 0,24 0-1</inkml:trace>
  <inkml:trace contextRef="#ctx0" brushRef="#br0" timeOffset="101696.4703">25400 7665 0,'0'24'110,"25"1"-95,24 25-15,26 74 16,-26-99 0,26 74-16,-1 0 15,-74-24 1,75-1-16,-26 100 16,-24-150-1,-25 1 16,0-50 110</inkml:trace>
  <inkml:trace contextRef="#ctx0" brushRef="#br0" timeOffset="102555.0408">27533 7367 0,'0'99'16,"0"-49"-1,0 99 1,50-25-16,-50-50 15,25 0 1,-1-74-16,-24 25 31,0-74 16,0 24-31,0-50-1,0 51-15</inkml:trace>
  <inkml:trace contextRef="#ctx0" brushRef="#br0" timeOffset="103344.5609">28327 7367 0,'0'0'0,"0"50"15,0 24 1,25 75-16,-25-50 16,49 0-1,-49-49-15,50-1 16,-25 1-1</inkml:trace>
  <inkml:trace contextRef="#ctx0" brushRef="#br0" timeOffset="104989.6558">29220 7392 0,'-74'25'63,"-1"49"-47,50-74-16,-24 25 31,-26 24-31,75-24 62,0 50-15,25-26-31,0-49-1,0 50-15,-25-25 16,24-25 0,1 0-1,0 0 1,-25 24 0,25 1-16,0-25 15,24 0 1,-24 0-16,0 25 15,0-25 1,0 25-16,-1-25 16,1 0-1,25 0-15,24-50 78,-74 1-31,0 24 0,0-50-31,-49 75-1,24-99 1,-74 25-16,-25-125 16,99 199-1</inkml:trace>
  <inkml:trace contextRef="#ctx0" brushRef="#br0" timeOffset="106156.4275">29890 7367 0,'0'25'47,"0"0"-32,0 74 1,0 50-16,0-1 16,0-73-1,0 148-15,0-173 16,0-25 0,0-1-1,0 1-15</inkml:trace>
  <inkml:trace contextRef="#ctx0" brushRef="#br0" timeOffset="174610.8687">6697 12154 0,'25'0'125,"49"0"-109,-24 0 0,25 0-16,-1 0 15,0 0 1,-24 0-16,24 25 15,-24-25 1,0 0-16,-1 0 16,1 0-1,-25 25 1,24-25 0,1 25-16,49-25 15,-25 25-15,26-1 16,-51-24-1,26 0-15,-26 0 16,26 0 0,-1 0-16,25 0 15,1 0 1,-26 0 0,50 0-16,-74 0 15,-1 0 1,26 0-16,-1 0 15,50 0 1,0 0-16,0 0 31,25 0-31,-75 0 0,1 0 16,-50 0 0,-1 0-16,1 0 15,25 0 1,49 0-1,-25 0-15,-24 0 16,0 0 0,-1 0-16,1 0 15,24 0 1,50 0 15,25 0-15,25 0-16,-75 0 15,-25 0 1,1 0-16,-50 0 16,24 0 249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2:55:24.743"/>
    </inkml:context>
    <inkml:brush xml:id="br0">
      <inkml:brushProperty name="width" value="0.05292" units="cm"/>
      <inkml:brushProperty name="height" value="0.05292" units="cm"/>
      <inkml:brushProperty name="color" value="#FF0000"/>
    </inkml:brush>
  </inkml:definitions>
  <inkml:trace contextRef="#ctx0" brushRef="#br0">21530 7243 0,'0'-25'47,"0"0"-32,0 1 1,-24-1 46,-1 25-46,0 0 0,0 25 46,25-1-46,0 1 15,0 0-15,0 0 15,0 0-15,0-1-16,0 26 31,0-25-16,50 24 1,-25-24 0,-1 0-16,51-25 31,-50 0-31,-1 0 16,26 0-1,0-25 1,-25 25-16,24-49 15,1 49 1,-25-25-16,-25 0 31,-25 25 1,-25-99-17,1 74 1,-76-25-16,-73-74 15,99 124 1,24-49-16,51 49 31,-26 25-15,25-1 15,0 26 0,1-50-15,24 25 15,0 0-15,24-1 0,26 26-1,24-25 1,-24-25-1,24 25-15,1-25 16,-26 0-16,26 0 16,-50 0-1,24 0-15,-24 0 32,-25-25 46</inkml:trace>
  <inkml:trace contextRef="#ctx0" brushRef="#br0" timeOffset="1703.1317">21158 6077 0,'25'0'78,"25"0"-63,-25 0 1,-1 0-16,1 0 94,0 0-94,0 0 47,0 0-32</inkml:trace>
  <inkml:trace contextRef="#ctx0" brushRef="#br0" timeOffset="2660.7731">21109 6350 0,'25'0'78,"-1"0"-46,1-25-17,25 0 1,-25 25-16,24 0 16,26 0-1,-26 0-15,-24 0 16,25 0-1,-26 0-15</inkml:trace>
  <inkml:trace contextRef="#ctx0" brushRef="#br0" timeOffset="3622.4058">21332 6176 0,'0'0'0,"0"25"0,0 0 31,0 0-15,0 0-1,25-1 1,-25 1-16,25 0 16,-25 0-1,24-25 16,-24 25-15,0-1-16,0 1 31,0 0-15,0 0 0,0 0-16,25 24 15,-25-24-15,25 0 16,-25 0-1,0-1 1,0 1 31,0-50 31,0 1-62,0-1 15,-25 0-31,25 0 16,-25-49-1,25 49-15</inkml:trace>
  <inkml:trace contextRef="#ctx0" brushRef="#br0" timeOffset="4608.0629">21357 6350 0,'0'25'78,"0"0"-63,0-1 17,0 1 15,0 0-16,0 0-16,-25-25 48,25 25-32,0-1-15,0 1 15,0 0 0,0 0 16,0-50 156,0-25-187,0 26 0</inkml:trace>
  <inkml:trace contextRef="#ctx0" brushRef="#br0" timeOffset="5450.6171">21357 6400 0,'25'0'31,"-1"0"1,1 24 15,0-24-16,0 25 0,0-25 0,-25 25 47,24-25-62,-24 25 31,25-25-31,-25 25-1</inkml:trace>
  <inkml:trace contextRef="#ctx0" brushRef="#br0" timeOffset="6423.2616">21580 6077 0,'0'50'32,"0"-25"-17,0-1 1,0 26 15,0-25-15,0 0 31,0-50 78</inkml:trace>
  <inkml:trace contextRef="#ctx0" brushRef="#br0" timeOffset="7610.0494">21580 6102 0,'25'0'62,"24"0"-46,-24 0 0,50 0-16,-26 0 15,26 0 17,-26 0 124,-24 0-141,25 0 17,-25 50-17,-50-50 142,25 24-126,-25-24-16,25 25 48,-25 0-63,0-25 47,25 25-32,0 0-15,-24-25 141</inkml:trace>
  <inkml:trace contextRef="#ctx0" brushRef="#br0" timeOffset="8920.9282">21803 6226 0,'0'25'110,"0"0"-79,25-1-31,-25 1 16,0 0-1,0 0-15,0 0 16,25-25 0,-25 24-1,0 1-15,25 0 31,0 0-15,-25 0 15,0-1 1,24-24-32,-24 25 62,0 0-15,0 0 0,0-50 47,-24 25-94,24-25 15,0 0 1,-25 25-16,0-24 47,25-1-16,-25 25-31,25-25 47,-25 25 31</inkml:trace>
  <inkml:trace contextRef="#ctx0" brushRef="#br0" timeOffset="9721.455">21754 6350 0,'0'25'32,"0"0"14,0-1-30,0 26 15,0-25 32,0 0-32,0-1 0,0 1 16,0 0-16,0 0 1</inkml:trace>
  <inkml:trace contextRef="#ctx0" brushRef="#br0" timeOffset="11407.5703">22051 6424 0,'0'0'0,"0"25"32,0 0 15,25-25-16,0 0 0,-25 25 0,25-25-15,0 25 78,-1-25-63,-24 24-31,0 1 31,25-25 16,-25 25 62,25-25-109</inkml:trace>
  <inkml:trace contextRef="#ctx0" brushRef="#br0" timeOffset="73667.3051">16594 9128 0,'25'0'62,"0"0"1,0 0-32,0 0 0,-1 25-15,1-25 15,25 0-15,24 0-1,-24 0 1,-1 0-16,-24 0 16,0 0-16,-25 25 31,25-25-16,-50-25 126</inkml:trace>
  <inkml:trace contextRef="#ctx0" brushRef="#br0" timeOffset="74736.9878">16867 9277 0,'0'25'63,"25"-25"-32,-25 49 0,0-24-15,0 25 15,25-50-31,-25 25 32,0-1-1,0 1-16,0 0 1,0 0 0,0 0 15,0-1-31,0 1 16,49 25-1,-49-25 1,0-1 15,0 1 47</inkml:trace>
  <inkml:trace contextRef="#ctx0" brushRef="#br0" timeOffset="76664.2678">17611 9426 0,'0'25'47,"0"-1"-31,0 1 15,0 0-15,0 0 15,0 0-15,25-1-16,-25 1 15,25 25 1,-25-25 15,25-25-15,-25 24-1,25-24 64,-25-24-64,0-1 1,0 0 15,0-25 0,0 26 16,0-26-31,0 25-1,0-24 1,0 24 15,0 0 126,-25 25-142,0 0 48,0 0-32,0 0 78</inkml:trace>
  <inkml:trace contextRef="#ctx0" brushRef="#br0" timeOffset="77949.1184">18380 9401 0,'0'25'16,"0"0"15,0-1 0,0 1 0,0 0-15,0 0 15,0 0 16,0 24 16,0-24-16,0 0 15,0 0-15,0-1-31,0 1 46</inkml:trace>
  <inkml:trace contextRef="#ctx0" brushRef="#br0" timeOffset="119719.8539">12774 9996 0,'0'25'31,"0"25"16,0-1-32,0 1 1,-49 24 0,49-24-16,0 0 15,0-26-15,0 1 16</inkml:trace>
  <inkml:trace contextRef="#ctx0" brushRef="#br0" timeOffset="120383.2881">12849 10046 0,'74'0'63,"25"0"-48,1 0-15,123 0 31,-149 0-15,-49 0-16</inkml:trace>
  <inkml:trace contextRef="#ctx0" brushRef="#br0" timeOffset="122342.587">13122 10220 0,'0'24'0,"0"1"31,0 25-15,0-25-16,0-1 15,0 1 1,0 0-16,0 0 47,0-50 78,0 0-110,0 0 17,0 1-17,0-1 1,0 0 15,0 0 0,0 0 32,0 1-48,0-1-15,0 0 16,0 0 47,24 25 30,1 0-93,0 0 32,-25 25 30,50 0-15,-50 24-31,0-24 15,25-25-16,-25 25-15,0 0 32,0 0-32,0-1 47,0 1-16,0 0-31,0 0 31,0 0-15,0-1 15,0 1 0,0 0 0,24-25-15,-24 25 0,-24-25 77,-1 0-77,0 0-16,0 0 31,25-25-31,-25 0 32,0 0-1,25 1 0,-24 24 16,24-25-31,0 0 77</inkml:trace>
  <inkml:trace contextRef="#ctx0" brushRef="#br0" timeOffset="122772.8755">13171 10344 0,'25'0'78,"0"0"-31</inkml:trace>
  <inkml:trace contextRef="#ctx0" brushRef="#br0" timeOffset="123483.3431">13097 10641 0,'0'25'15,"-25"0"1,0 24 0,0 51-16,1-51 31,24 1-31</inkml:trace>
  <inkml:trace contextRef="#ctx0" brushRef="#br0" timeOffset="124362.9275">13221 10691 0,'25'0'110,"0"0"-110,24 0 15,26 0-15,-26 0 32,1 0-32,-50 25 31,0-1 0,0 1 32,-25 0-48,0-25 1,-24 50 0,-26 24-1,50-24-15,-24-50 16,49 24-1,-25-24 48</inkml:trace>
  <inkml:trace contextRef="#ctx0" brushRef="#br0" timeOffset="125303.5531">13146 10840 0,'25'0'78,"0"0"-47,25 0-15,24 24 0,-24-24-16,74 50 15,-99-50-15,24 0 16,-24 0-1,25 0 64,-26 0-64,100 25 16,-74 24-15</inkml:trace>
  <inkml:trace contextRef="#ctx0" brushRef="#br0" timeOffset="136518.9975">16173 10740 0,'0'-24'109,"0"-1"-93,24 25 15,-24-25-15,25 25-1,-25-25 32,25 25-31,0 99 93,-25-74-93,25-25-1,-1 75 17,-24-51-1,25 1-31,0 0 15,-25 0 1,25 0 31,-25-50 31,0 0-78,0-25 31,-25 26-31,0-1 16,25-25 0,-25 25-16,25 1 15,0-1 1,0-25-16,0 25 47,-24 25-47,24-24 15,0-1 1,0 0-16,0 0 31,0 0-31,0 1 31,-25-1 32,25 0 15,0 0-47,49 25 157,-24 0-173,0 25 1,0-25 0,0 0 46,24 0-62,1 0 16,0 0-1,-26 0 1,26 0 0,-25 0 15,24 0-31,-24 0 16,25 0 77,24 0-93,-24 0 16,-25 0 15</inkml:trace>
  <inkml:trace contextRef="#ctx0" brushRef="#br0" timeOffset="137672.7646">16669 10641 0,'0'25'109,"0"0"-78,0 0-31,0-1 32,25 1-17,-1 0 1,-24 0 0,25-25-1,0 25 1,-25-1-16,25 51 15,0-50 1,-1 24 15,1-49-31,-25 25 94,0 0-63,0 0 16,-25-25-31,1 0-1,-26 0 1,25 0-16,0 0 16,1 0-1,-1 0 1,25-25 46,-25 25-30,0 0-1,25-25-31,0 0 47</inkml:trace>
  <inkml:trace contextRef="#ctx0" brushRef="#br0" timeOffset="138288.1776">16669 10691 0,'25'0'78,"-1"0"-78,26 0 31,24 0-31,1 0 0,-50 0 16,24-25 0,-24 50-16,0 0 31</inkml:trace>
  <inkml:trace contextRef="#ctx0" brushRef="#br0" timeOffset="138796.5168">17165 10790 0,'25'0'31,"24"0"-15,26 0 15,-26 0-15,1 0-16,-1-25 15,-24 25 1,0 0 15</inkml:trace>
  <inkml:trace contextRef="#ctx0" brushRef="#br0" timeOffset="139629.0632">17314 10641 0,'0'25'16,"0"0"15,0 0-16,24-25 1,-24 24 0,0 1-1,25 0-15,-25 0 16,0 0 15,0 24-15,0-24-1,0 0 17,0 0 15,0-1 46</inkml:trace>
  <inkml:trace contextRef="#ctx0" brushRef="#br0" timeOffset="140805.8432">17835 10592 0,'0'49'94,"0"-24"-47,0 0-47,0 0 15,0-1 1,0 26-16,0 0 31,0-26-15,0 1 15,0 50-15,0-1-1,0-49-15,0 24 31,0-73 110</inkml:trace>
  <inkml:trace contextRef="#ctx0" brushRef="#br0" timeOffset="142170.7572">16197 11261 0,'25'-24'16,"0"24"0,0 0-16,24 0 15,-24-25 1,50 25-16,-26 0 16,1 0-1,74-25-15,-25 25 16,-74-25-1,49 0 1,-24 25-16,0-25 16,24 25-1,50 0-15,-25 0 16,-74 0 0,25 0-16,-1-24 15,-24 24 1,0 0-16,24 0 15,1 0 1,-25 0-16,25 0 16,-1 0-1,50 0 1,-49 0-16,-25 0 16,49 0-1,-49 0-15,25 0 16,-26 0-1,26 0-15,-25 0 110,0 0-110,24 24 15,-24-24 1,0 0 0,0 25-1,-25 0 32,24-25-47,1 0 31</inkml:trace>
  <inkml:trace contextRef="#ctx0" brushRef="#br0" timeOffset="143592.6943">17214 11435 0,'25'0'63,"25"0"-47,-1 0-1,-24 0 1,0 0-1,0 0 95,-25 25-95,0 24 17,0-24 15,-50 25-16,1-25-16,-1 24-15,25 1 16,0-50 0,1 0-1,-1 25 32,0-1-31,0-24-1,75 0 189,-25 0-204,49 0 15,-49 0 1,0 0-1,-1 0 17,1 0-17,25 0-15,-25 0 32,-1 0-17</inkml:trace>
  <inkml:trace contextRef="#ctx0" brushRef="#br0" timeOffset="172932.48">18628 11187 0,'0'-25'31,"0"0"-15,0 0 0,0-24 15,0 24-15,50 25 15,0-50-16,-1 50 1,1-24 0,-25 24 15,-1 0 16,1 0-47,0 0 31,0 0-31,0 0 16,-1 0-1,1 0 1,0 24 0,0-24-16,0 0 15,-1 0 1,1 0 46,0 0-62,49 0 47,-49 0-47,-25-24 16,25 24-1,0-25 1</inkml:trace>
  <inkml:trace contextRef="#ctx0" brushRef="#br0" timeOffset="174180.3026">18777 11311 0,'0'-25'109,"50"0"-78,-25 1-15,24 24 93,-24 0-93,0 0 0,0 0-1,-1 0 32,1 0-31,0 0-16,25 0 15,-26 0 1,1 0 0,0 24-1,25-24 32,-26 0-47,1 0 16,50 0-1,-51 0 1,1 0 46,0 0-46</inkml:trace>
  <inkml:trace contextRef="#ctx0" brushRef="#br0" timeOffset="174807.7237">19918 10815 0,'0'49'94,"-25"1"-94,25 0 15,-24 24-15,24-24 16,-25 24-16,25-49 16,0 0-16,0 24 0,0-24 31</inkml:trace>
  <inkml:trace contextRef="#ctx0" brushRef="#br0" timeOffset="175258.0226">20141 11311 0</inkml:trace>
  <inkml:trace contextRef="#ctx0" brushRef="#br0" timeOffset="176953.149">20588 10815 0,'-25'0'31,"0"0"-16,-24 0 17,24 0-32,0 25 15,0 24 1,0-49-16,25 50 16,-74 24-16,74-49 15,0 0 1,-25 0-1,25-1 32,0 1-31,0 25 15,0 0-15,0-26-16,0 26 31,0-25-15,25 0-1,0 24 1,0-49 0,-1 50 15,1-25-31,-25-1 15,50-24 1,-25 0 0,-1 0-1,1 0 63,0-24-78,0-1 32,-25 0-1,0 0 0,0 0 16,0 1-31,-25 24 15,25-25-15,-25 0-16,0 25 31,1 0 16,-1 0-32,-25 0 1,25-25 0,-24 25 30</inkml:trace>
  <inkml:trace contextRef="#ctx0" brushRef="#br0" timeOffset="177736.6742">20886 10939 0,'0'49'125,"0"1"-94,0-25-31,0 24 16,0-24-16,0 0 31,0 0-31,0 25 31,0-1 0,0-24 1,24 0-17</inkml:trace>
  <inkml:trace contextRef="#ctx0" brushRef="#br0" timeOffset="179908.1054">21258 11137 0,'0'-25'63,"0"1"-47,0-1-1,0-50-15,0 51 16,0-1-1,0 0 17,0 0-17,0 0 48,0 1-32,-25 24-15,0 0 31,0 0-32,0 0 32,1 0-16,-26 24-15,50 1 15,0 0 110,50 0-110,-50 0-15,49-1-1,-24-24 32,0 0-31,0 25 15,-1-25-15,1 25-1,25-25 1,-25 25 0,-1-25-1,1 25 1,0-1-1,0-24 1,0 25 0,-1 0 15,1 0 0,-25 0-15,25 0-1,-25 24 1,0-24 0,0 0-1,0 0 48,0-1-32,-25-24 78,-24 0-93,24 0 15,0 0-15,0-24 0,-24 24 46,24-25-46,0 25-1,0-25 48,25 0 46,0-24-93,0 24-16,0 0 94,0 0 93</inkml:trace>
  <inkml:trace contextRef="#ctx0" brushRef="#br0" timeOffset="302727.9733">13097 13370 0,'0'49'157,"0"-24"-142,0 0-15,0 0 16,0 0 0,0 24-1,0 26 16,0-26-15,0-24 0,0 0-1,0 0 1,0 49 0,0-49-1,0 49-15,0-24 16,0-1-1,0 1-15,0-25 32,0 0-32,0-50 78,0-25-63</inkml:trace>
  <inkml:trace contextRef="#ctx0" brushRef="#br0" timeOffset="305192.6082">13816 13444 0,'0'25'172,"0"0"-141,-25 0-31,-24 24 16,24-49-1,25 50 1,0-1-1,-25-24 1,25 0 0,-25 49-16,25-24 31,0 0-31,0-26 31,0 1-31,0 0 16,25 49 46,0-24-46,25-25 0,-1 0 15,-24-1 0,0-24-15,24 0-1,-24 0 1,0 0-16,25-24 16,-1-26 15,-24 50-31,0 0 15,-25-25-15,25 0 32,-25 1-1,0-1 0,0 0-15,0 0-1,0 0 17,0 1-17,0-26 17,0 0-17,0 1-15,0 24 16,-25 0-1,0 25 1,25-25 31,-25 25-31,0-49-1,-24 24 1,24 25-16,-25-25 31,26 25-15,24-25 31,-25 25-32,0 0 1,0 0 15,25-24-15,-49 24-16,49-25 15</inkml:trace>
  <inkml:trace contextRef="#ctx0" brushRef="#br0" timeOffset="306842.7036">14610 13494 0,'0'25'109,"0"24"-93,0-24 0,0 0-1,0 49 1,0-24-1,0-1 1,0-24-16,0 0 16,25 25-1,-25-26 1,0 26 0,0 24-1,0-49 1,25 0-1,-25 0 1,0 0 15,0-1 47,0 1-62,0-50 31,0 1-47,0 73 16,0-74 202</inkml:trace>
  <inkml:trace contextRef="#ctx0" brushRef="#br0" timeOffset="308612.8821">15230 13444 0,'0'25'109,"0"0"-93,0 0 0,0-1-16,0 26 31,0-25-16,25-25 1,0 25 0,-25-1-16,0 1 31,0 0-31,0 74 31,0-49-15,0 24-16,0-49 15,0 0 1,0 0 0,0 24-1,24-49-15,-24 25 32,0 0 14,0 0-14,0-1-32,0 1 31,0-50 63,-24 25-63</inkml:trace>
  <inkml:trace contextRef="#ctx0" brushRef="#br0" timeOffset="313240.9486">15949 13791 0,'25'0'141,"25"0"-126,-1 0 1,1 0 0,0 0-16,-1 0 15,-24 0-15,0 0 16,24 0-1,26 0 17,-1 0-32,-24-24 15,49 24 17,-74 0-17</inkml:trace>
  <inkml:trace contextRef="#ctx0" brushRef="#br0" timeOffset="315436.4065">15999 14064 0,'50'0'157,"-1"0"-142,-24 0 1,25 0 0,-26 0-1,1 0 1,0 0 15,0 0-15,0 0-1,24 0 1,1 0 0,-25 0-1,0 25 1,-1-25-16,1 0 15,0 0 1,0 0 15,0 0 47,24 0-62,-24 0 15,25 0-31,-75 25 94</inkml:trace>
  <inkml:trace contextRef="#ctx0" brushRef="#br0" timeOffset="317848.0074">17066 13395 0,'0'24'78,"0"1"-62,0 0-1,0 0-15,0 24 16,0 1 0,0 0-16,0 24 31,0-49-31,0 0 16,49 24-1,-49-24 1,0 25-16,0-26 31,0 51-31,0-50 16,0-1-1,0 1-15,0 0 16,0 0 0,0 0-1,25-25 16,-25-25 1,0-99-17,0 99 204,74 0-203,-49 25-16,25-25 31,-25 1-15,-25-1 30,0 0-14,0 0 15,0 0-47,0 1 46,0-1-14,0 0-1,0 0 0,0 0 32,0-24-48,0 74 251,0-1-250,0 1 15,24 0 0,-24 0-15,25 0-1,-25-1 1</inkml:trace>
  <inkml:trace contextRef="#ctx0" brushRef="#br0" timeOffset="318135.1986">17438 13866 0,'49'49'16,"-24"-49"-16,0 25 15,0 0 1,0-25 0,24 50 15,-24-26-31,0-24 15,-25 25 1,25-25 0</inkml:trace>
  <inkml:trace contextRef="#ctx0" brushRef="#br0" timeOffset="319188.9003">17686 13618 0,'0'25'15,"-25"-25"1,25 24-16,-25 1 15,-24 25 1,49-25 15,-25-1-31,0 1 16,25 0 0,-25 0-1,-25 24 1,26-24-1,-26 0-15,50 0 16,-25 0 0,25-1-1</inkml:trace>
  <inkml:trace contextRef="#ctx0" brushRef="#br0" timeOffset="320111.5122">18033 13494 0,'0'0'0,"0"49"16,0 1 0,0-25-1,0 0 1,0-1-16,0 1 16,0 0-1,0 25-15,0-1 16,25 26-1,-25-26-15,0 26 32,0-51-32,0 1 31</inkml:trace>
  <inkml:trace contextRef="#ctx0" brushRef="#br0" timeOffset="320748.9342">18355 13742 0,'149'0'31,"-25"0"-15,-24-25-16,48 25 15,-123 0 1,0 0-16,0 0 15</inkml:trace>
  <inkml:trace contextRef="#ctx0" brushRef="#br0" timeOffset="321284.2907">18653 13593 0,'0'25'15,"0"0"1,25 24 0,-25 26 15,0-1-31,0 0 15,0 26 1,0 24 31,25-100-47,-25 1 16</inkml:trace>
  <inkml:trace contextRef="#ctx0" brushRef="#br0" timeOffset="323026.4461">19496 13593 0,'0'25'0,"0"0"32,0 49-1,25 25-15,0-49-16,-25 24 15,0-24 1,25-25-16,0 49 15,-25 0 17,25-49-17</inkml:trace>
  <inkml:trace contextRef="#ctx0" brushRef="#br0" timeOffset="323755.9292">20241 13791 0,'-25'25'63,"0"-25"-48,25 25 1,-50 25 15,1-26-31,24 1 16,0 0 0,25 0-1,-25-25 16</inkml:trace>
  <inkml:trace contextRef="#ctx0" brushRef="#br0" timeOffset="324371.3377">19968 13791 0,'49'0'16,"1"0"0,-50 25-1,25 0 1,0 0 0,-1-25-16,1 0 15,-25 49 1,25-49-16,0 25 15,0 0 1,-1-25 0</inkml:trace>
  <inkml:trace contextRef="#ctx0" brushRef="#br0" timeOffset="326208.5612">20538 13618 0,'0'0'0,"25"0"32,0 0-17,0 0 1,-1 0 0,1 0-16,0 0 15,-25 25 1,25-1-16,0 1 15,-25 0 1,0 25 0,49-26-1,1 1-15,-50 25 16,50-1 0,-50 1-1,-25 0 48,0-50-48,-74 24 32,49 1-47,25 0 16,0-25-1,-24 25 1,24 0 0,0-1-16,0-24 78,1 0 0,-1 25-62,50-25 109,-1 0-110,1 0 1,25 0-1,-25 0 1,24 25 0,1-25-1,0 0 1,-1 0-16,-24 0 16,0 0-1</inkml:trace>
  <inkml:trace contextRef="#ctx0" brushRef="#br0" timeOffset="328830.2976">21357 13891 0,'49'0'16,"1"0"0,74 0-16,50-25 15,-75 25 1,-25 0-16,26 0 31,-26 0-15,0 25-1</inkml:trace>
  <inkml:trace contextRef="#ctx0" brushRef="#br0" timeOffset="329345.6403">21803 13816 0,'0'0'15,"0"25"-15,0 0 16,0 24-16,0 1 16,50 148 15,-50-123-31,0-50 15,0-1 17</inkml:trace>
  <inkml:trace contextRef="#ctx0" brushRef="#br0" timeOffset="330631.5013">22448 13866 0,'0'0'0,"0"25"16,0 24-1,25 1 1,-25-25-1,25-1 1,0-24-16,-1 25 31,1-25-31,0 0 16,25 0 0,-26 0-1,1 0-15,0 0 16,-25-25-1,0 1 32,0-1-31,0 0 0,0 0 15,0 0 16,0 1-32,0-26 1,0 25 0,-50-24-1,26 49 1,-1 0-1,0 0 64,0 24-48,-24 1 109,-75 0-124,74-25-16,0 0 16,26 0-1,48 0 48</inkml:trace>
  <inkml:trace contextRef="#ctx0" brushRef="#br0" timeOffset="331444.0361">23168 13791 0,'74'50'16,"0"-50"-1,-74 74 1,50-49-16,-25-25 15,24 50-15,-49-25 16,50 49 0,0-74-1</inkml:trace>
  <inkml:trace contextRef="#ctx0" brushRef="#br0" timeOffset="332322.6216">23589 13767 0,'-25'0'31,"-24"0"-15,-1 49-1,25-49 1,-24 50-16,49-25 16,-50-1-1,50 1-15,-25-25 16,1 25-1,-51 0 1,50 49 0,-24-49-1,49 0-15,-25-25 16</inkml:trace>
  <inkml:trace contextRef="#ctx0" brushRef="#br0" timeOffset="333944.6995">23837 13593 0,'25'0'62,"0"0"-46,25 25-1,-26 0-15,26-1 16,-50 1 93,-25 0-93,0 0 0,1 0-1,24-1 282,0 1-281,74 25 15,-74-25-31,25-25 16,0 24-16,-1-24 15,-24 50 142,-74-25-95,0-25 1,49 0-17</inkml:trace>
  <inkml:trace contextRef="#ctx0" brushRef="#br0" timeOffset="334829.2816">24482 13767 0,'0'0'0,"75"0"0,-1 0 16,25 0-1,-49 0-15,24 0 16,-49 0 0,0 0-16</inkml:trace>
  <inkml:trace contextRef="#ctx0" brushRef="#br0" timeOffset="335331.6173">24705 13692 0,'0'25'16,"0"25"-1,0-1-15,0 50 16,0-49-16,0 0 16,50 24 15,-50-49-31,25 0 31</inkml:trace>
  <inkml:trace contextRef="#ctx0" brushRef="#br0" timeOffset="336099.1245">25474 13692 0,'25'50'16,"-25"-1"15,0-24-31,50 74 47,-50-49-47,25 24 16,-1 26-1,26-26 1,-50-49-1,0 0-15</inkml:trace>
  <inkml:trace contextRef="#ctx0" brushRef="#br0" timeOffset="336947.6906">26144 13841 0,'0'25'31,"-25"-25"-16,25 49 17,0 26 46,-24-26-31</inkml:trace>
  <inkml:trace contextRef="#ctx0" brushRef="#br0" timeOffset="337652.1583">26045 13915 0,'50'0'31,"-26"25"0,26-25-15</inkml:trace>
  <inkml:trace contextRef="#ctx0" brushRef="#br0" timeOffset="339089.1076">26739 13667 0,'0'50'16,"0"-25"31,0 0-16,0-1-15,0 1-1,50 50 1,-50-51-16,50 1 16,-26 50-1,26-51-15,-25 26 16,49 24 0,-24-74-16,-25 75 15,24-50 1,-49-1-1,-24-24 79,-26 0-78,25 0-1,-49 0 1,-1 0-16,1 0 16,49 0-16,25-24 109,0-1-78,0 0-15</inkml:trace>
  <inkml:trace contextRef="#ctx0" brushRef="#br0" timeOffset="339643.4813">26764 13866 0,'25'0'31,"49"0"-15,75-25-1,25 0 1,-50 25-16,-74 0 15,24 0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08:02.416"/>
    </inkml:context>
    <inkml:brush xml:id="br0">
      <inkml:brushProperty name="width" value="0.05292" units="cm"/>
      <inkml:brushProperty name="height" value="0.05292" units="cm"/>
      <inkml:brushProperty name="color" value="#FF0000"/>
    </inkml:brush>
  </inkml:definitions>
  <inkml:trace contextRef="#ctx0" brushRef="#br0">8136 9773 0,'50'0'140,"-1"0"-124,125 0 31,-125 0-47,-24 0 15,0 0-15,0 0 16,0 0 31,24 0-16,1 0-15,24 0-1,-24 0 1,24 0-16,-49 0 16,25 0-1,-26 0-15,1 0 78,50 0-62,-26 0 0,51 0-16,-51 0 15,26 0 1,-26 0-16,-24 0 16,25 0-1,-26 0 1,1 0-16,0 0 94,25 0-94,-26 0 15,26 0 1,-25 0-1,0 0-15,-1 0 16,1 0 0,0 25-1,25-25 17,-26 0-17,1 0 16,0 25-15,0-25-16,24 0 31,1 0-31,-25 0 16,74 0 0,-74 0-1,0 0 1,0 0-16,24 0 140,-24 0-124,49 0 15,-74-50 110,-24 50 62</inkml:trace>
  <inkml:trace contextRef="#ctx0" brushRef="#br0" timeOffset="25461.1654">19968 9823 0,'25'0'109,"-1"0"-62,1 24 47,0-24-32,-25 25 1,25-25-17,-25 25 33,25-25-17,24 0 1,-24 0-48,-25-25 157,0 0-94,0 1-62</inkml:trace>
  <inkml:trace contextRef="#ctx0" brushRef="#br0" timeOffset="28102.9213">20365 9847 0,'24'0'156,"1"0"-140,0 0 0,25 0-1,-1 0 1,26 0 0,-1 0-16,-24 0 15,-1 0 1,1 0-1,-25 0-15,24 0 16,-24 0-16,0 0 16,25 0-1,24 0-15,-49 0 16,24 0 78,75 0-79,-99 0-15,25 0 16,49-24-16,-49 24 16,24 0-1,-24 0 1,-1 0-16,1 0 31,0 0-31,-1 0 31,1 0-31,-1 0 32,-24 0-17,0 0 1,0 0-1,0 0-15,49 0 16,-49 0 0,24 0-1,-24 0 1,25 0 0,-25 0 15,49 0-16,-49 0-15,24 0 172,-24 0-156,50 0 109,-51 0-78,1 0-32</inkml:trace>
  <inkml:trace contextRef="#ctx0" brushRef="#br0" timeOffset="52530.1343">7094 10542 0,'25'0'187,"49"0"-187,-24 0 32,-25 0-17,0 0 79,-1 0-78,1 0-1,0 0 329,-25 25 250</inkml:trace>
  <inkml:trace contextRef="#ctx0" brushRef="#br0" timeOffset="55601.178">7541 10592 0,'49'0'141,"26"0"-141,-26 0 16,1 0-1,-25 0-15,24 0 16,1 0 0,-25 0-1,-1 0 1,1-25-1,25 25-15,0 0 16,-1 0 0,-24 0-16,0 0 15,24 0 1,1 0-16,0 0 31,-1 0-31,1 0 31,24 0-15,1-50-16,-1 25 16,-24 25-1,-26 0-15,1 0 16,50 0 0,-26 0-16,-24 0 15,0 0 1,24 0-1,-24 0-15,0 0 32,25-24-32,-25-1 31,-1 25-31,1 0 31,0 0 32,49 0-48,-49 0 1,25 0-16,-25 0 16,-1 0-16,26 0 15,-25 0 1,0 0-1,-1 0 1,1 0 0,0 0-1,0 0 17,0 0-17,-1 0 1,1 0-1,-25 25-15,75-25 172,-51 0-172,1 0 16,0 0 0,0 0-1</inkml:trace>
  <inkml:trace contextRef="#ctx0" brushRef="#br0" timeOffset="130121.6426">6697 11807 0</inkml:trace>
  <inkml:trace contextRef="#ctx0" brushRef="#br0" timeOffset="174554.1394">6970 13618 0,'25'0'156,"0"0"-156,49 0 31,1 0-31,-1 0 0,25 0 16,0 0-1,-24 25-15,-26-25 16,1 0 0,0 0-1,-1 0-15,1 0 16,24 0-1,1 0-15,-1 0 16,1 0 0,-26 0-16,50 0 15,1 0 1,-76 0-16,51 0 16,-26 0-1,-24 0 1,25 0-16,-25 0 15,-1 0 1,26 0-16,-25 24 16,0-24-1,24 0-15,1 0 16,24 25 0,1-25-1,-1 0-15,1 0 16,-26 0-16,1 0 15,24 0 17,1 0-32,-26 0 15,50 0 1,-49-25-16,0 25 16,-1 0-1,26 0-15,-1 0 16,-24 0-1,98-49-15,-73 49 16,-1 0 0,75 0-1,-74 0-15,24 0 16,0-25 0,75-25-16,-75 50 15,25-24 1,-99 24-16,74 0 31,-25 0-31,-24 0 16,24-25-16,-24 0 15,0 25 1,24 0-16,0 0 16,1 0-1,24-25-15,-25-24 16,-24 49-1,74 0-15,-50 0 16,1 0 0,24 0-1,0 0-15,-24 0 16,-50 0 0,24 0 296,1 0-281,-25 24-31,24-24 16,-24 0 0,74 25-1,-74-25 1,0 0-1,0 0-15,24 0 16,-24 0 0,25 50-1,-1-50 1,26 25 0,-26-25-1,1 0-15,-1 24 16,1-24-1,0 0 1,-1 25 0,1 0-16,0-25 15,-1 25-15,-24-25 16,0 0 0,24 25-16,-24-25 15,25 0 1,24 0-16,-49 0 15,49 0 1,-49 0 0,25 0-1,-25 0-15,24 0 32,26 0-32,-26 0 0,1 0 15,24 0 1,-24 0-1,24 0-15,1-25 16,-50 25-16,49 0 16,-24 0-1,-1 0-15,1 0 16,-1 0 0,26-25-16,-26 25 15,1 0 1,-25 0-16,24 0 31,1 0-31,-25 0 16,49 0 93,-49 0-93,49 0-1,-49 0-15,25 0 32,74 25-32,-50-25 15,-24 25 1,0-25-16,-26 0 15,51 0 1,-26 0 0,-24 0 15,25 0-15,-1 0-1,-24 0 1,0 0-1,0 49 1,24-49 62,1 0-62</inkml:trace>
  <inkml:trace contextRef="#ctx0" brushRef="#br0" timeOffset="204410.5261">16718 13593 0</inkml:trace>
  <inkml:trace contextRef="#ctx0" brushRef="#br0" timeOffset="206539.9385">16570 13742 0,'49'0'141,"1"0"-110,-25 0-15,-1 0-16,26 0 15,49 0 1,-49 0-16,24 0 16,1 0-1,-1-50-15,0 50 16,-49 0-1,0 0 1,0 0 15,24 0-15,75 25 0,-74-25-1,0 0 1,-25 0-16,24 0 15,-24 0 1,0 0 0,24 0-16,1 0 31,-50 50 47,0-125-78</inkml:trace>
  <inkml:trace contextRef="#ctx0" brushRef="#br0" timeOffset="209565.9472">21481 13816 0,'25'0'94,"-1"0"-47,1 0-47,25 0 15,24 0 1,-24 0-1,49 0-15,50 0 16,-75 0-16,1 0 16,-50 0-1,-1 0 17,51 0-1,-26 0-31,1 0 15,0 0-15,-26 0 16,51 0 0,-1 0-16,25 0 15,1 0 1,-26-25 0,1 1-1,-51 24 1,150 0 31,-50-25-32,-50 25-15,1-25 32,-26 25-32,1 0 15,-25 0-15,24 0 16,26 0-1,-50 0-15,24 0 16,-24 0 0,0 0 15,99 0 16,-74 0-47,-26 0 15,26 0 1,24 0 140,-49 25-140,0-25 0</inkml:trace>
  <inkml:trace contextRef="#ctx0" brushRef="#br0" timeOffset="221339.7674">7937 14188 0,'0'-74'125,"-49"49"-110,49-49 1,-124 24-16,99 50 15,0 0 1,25 25 15,0 24-15,0-24 15,0 0-31,0 25 16,0-26-1,0 26 1,25-25 0,0 24-1,24 26 1,-49-25 15,25-50-31,-25 24 16,0 1-16,50-25 15,-25 0 1,-1 0 15,1 25-31,0-25 16,0 0 0,-25-25 46,0 0-46,0 1 15,0-1-31,0-25 16,-25 25-1,25 0 1,-25 1-1,25-1 1,0 0-16,-25 25 16,25-50-1,0 26 17,0-1-1,-24 25 0,-1 0-15,0 0 15,25 25 63,0-1-94,0 1 31,0 0-15,0 0-1,25 49 1,-25-49 15,25 0-31,-1 0 47,-24 0 0,25-25 0,0 0 31,0 0-47,-25-75 63,0 50-79,-25 25-15,25-25 16,0 1 0,0-1-16,-25 25 15,25-50 17,-25 50-17,1 0 32,24-25-31,0 1 46,-25 24-15,25 24 78,0 1-94,0 0 1,0 0 77,0 0-15,25-25-79,-25 24 1,24 1 31</inkml:trace>
  <inkml:trace contextRef="#ctx0" brushRef="#br0" timeOffset="221693.9969">7937 14312 0</inkml:trace>
  <inkml:trace contextRef="#ctx0" brushRef="#br0" timeOffset="251178.5721">12973 15652 0,'25'0'47,"-1"0"-31,1 0 31,0 0-16,0 0-15,0 0-1,-25 25-15,24-25 32,1 0 61,0 0-77,0 0 0</inkml:trace>
  <inkml:trace contextRef="#ctx0" brushRef="#br0" timeOffset="252596.5134">13419 15701 0,'0'0'0,"0"25"32,0 0-17,0 0 16,0 0-31,0 24 16,25-24 0,-25 0 15,25-25 0,0 0 79,0 0-95,-1 0 16,-24-25 63,0 0-94,0 0 16,0 1-1,0-1 17,0 0-17,0 0 1,0 0 31,0-24-16,0 24 0,-24 25-15,-1 0 46,25-25-62,-25 25 47,0 0-15,0 0 30,25 25-46</inkml:trace>
  <inkml:trace contextRef="#ctx0" brushRef="#br0" timeOffset="254709.9174">16842 15801 0,'0'49'16,"0"-24"46,0 0-46,0 0 0,25-1 30,0-24 1,0 0 31,0 0-62,-1 0 0,1 0 46,-25-24 1,0-1-48,0 0 1,0-25 0,0 26-1,0-1 1,0 0-1,0 0 1,0-24 0,0 24 15,-25 25 94,1 0-109,-1 0 15,0 0 16,0 0 46,25 25-14,0-1-79,0 1 15,0 25 1,0-25-16,0-1 15,0 1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12:58.961"/>
    </inkml:context>
    <inkml:brush xml:id="br0">
      <inkml:brushProperty name="width" value="0.05292" units="cm"/>
      <inkml:brushProperty name="height" value="0.05292" units="cm"/>
      <inkml:brushProperty name="color" value="#FF0000"/>
    </inkml:brush>
  </inkml:definitions>
  <inkml:trace contextRef="#ctx0" brushRef="#br0">8830 11088 0,'75'0'125,"-50"0"-110,74 0-15,-25 0 16,50 0-1,-24 0-15,48 0 16,1 0 0,25 0-16,-25-25 15,-25 25 1,49 0 0,100-25-16,-99 25 15,49 0 1,-49 0-1,-75 25 1,50-25-16,-25 0 16,25 25-1,-50-1-15,0 26 16,99 49 0,-98-74-16,24 25 15,-25-50 1,25 0-16,0 0 15,-50 25 1,125-25 0,-100 24-16,75-24 15,-1 0 1,-49 0-16,50 0 16,24 50-1,-24-50-15,-50 0 16,25 0-1,-50 0 1,75 0-16,-25 74 16,-75-74-1,25 0-15,25 0 16,149 25 0,-149-50-1,25 25 1,49 0-16,-49 0 15,-50 0 1,199 0 0,-149-49-1,25 49 1,-50 0-16,24-25 16,-48 25-1,-1-50-15,0 50 16,0 0-1,-24 0-15,49 0 16,-25 0 0,-25 0-16,50 0 15,-24 0 1,24 0-16,124 50 31,-100-25-15,-148 0-16,25-25 250,124 0-235,25 0 1,-50-25-16,0 25 16,49-50-1,-73 25-15,-1 1 16,25-1 0,-25 50-1,199-25 1,-149 0-1,-25 0-15,0 0 16,-50-75 0,100 75-1,-50 0-15,49 0 16,-49 0-16,-24 0 16,24-49-1,-25 49-15,99 74 16,-49-74-1,-25 0 1,25 0 0,-50 0-16,-24 0 15,49 0-15,24 0 16,1 0 0,0 0-16,-50 0 15,50-25 1,-74 25-1,49 0-15,49 0 16,-49 0-16,124-49 16,-149-1-1,-24 50 1,-26 0-16,26 0 16,24 0-1,0 0-15,50 0 16,-99 0-1,74 0-15,-75 0 16,1 0 0,0 0-16,-1 0 15,1 0 1,49 25 0,-74-25-1,49 0-15,-24 0 16,0 0-16,-75 74 31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14:54.634"/>
    </inkml:context>
    <inkml:brush xml:id="br0">
      <inkml:brushProperty name="width" value="0.05292" units="cm"/>
      <inkml:brushProperty name="height" value="0.05292" units="cm"/>
      <inkml:brushProperty name="color" value="#FF0000"/>
    </inkml:brush>
  </inkml:definitions>
  <inkml:trace contextRef="#ctx0" brushRef="#br0">16495 13419 0,'99'0'172,"249"0"-157,-249 0 1,74 25-16,-73-25 15,98 0 1,-99 0 0,75 0-16,-50 0 15,-50 0-15,50 0 16,25 0 0,25 0-1,49 25 1,-74-25-16,0 50 31,-124-50-31,-1 0 16,1 0-16,99-50 15,-25 25 1,75 0 0,74-99-1,-149 124 1,125 0-16,-125 0 15,25 0 1,0-49-16,-50 49 16,25-25-1,50-50-15,-49 75 16,-26 0 0,-24 0-16,-1 0 15,1 0 1,49-49-1,124 24 17,-198 25-32,0 0 15,74 0 1,-49 0 0,-26 0-16,26 0 15,24 0 1,26 0-1,-26 0 1,-24 0 0,-1 0-16,51 25 15,-26 0-15,50-1 16,-50-24 0,26 75-16,-51-75 15,26 0 1,-26 0-1,1 0-15,49 50 16,-24-50-16,-51 0 16,26 0-1,-25 0 1,24 0-16,75 0 31,-49 0-31,-1 0 16,-24 0-1,74 24 1,-50-24-16,1 25 16,-26-25-1,1 0-15,-100 0 16,174 0 468,-49 0-468,-1 0 0,-24 0-16,-1 0 15,-24 0 1,-25-25 31</inkml:trace>
  <inkml:trace contextRef="#ctx0" brushRef="#br0" timeOffset="5156.4246">21208 12229 0,'50'0'156,"-1"0"-156,50 0 15,1-25 1,48 25-16,-23 0 16,-26 0-1,0 0-15,0-25 16,0 0 0,50 25-16,74-49 31,-198 49-16,25 0-15,-25 0 16,-1 0 0,1 0-16,0 0 15,25 24 1,24-24-16,-24 0 16,123-24 30,-98 24-46,-50 0 16,24 0-16,1 0 16,-25 0-1,-1 0-15,1 0 16,0 0 0,25 0 77,-1 0-77,50 24-16,-74-24 16,25 0-1,-25 0-15,-1 25 16,-24 0 31,25-25-16,25 0-15,-1 0-16,1 0 15,0 0 1,-1 0-16,-24 0 31,0 0 0,-25 25 188</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18:24.743"/>
    </inkml:context>
    <inkml:brush xml:id="br0">
      <inkml:brushProperty name="width" value="0.05292" units="cm"/>
      <inkml:brushProperty name="height" value="0.05292" units="cm"/>
      <inkml:brushProperty name="color" value="#FF0000"/>
    </inkml:brush>
  </inkml:definitions>
  <inkml:trace contextRef="#ctx0" brushRef="#br0">5755 11286 0,'0'-25'78,"-25"25"-63,0 0-15,0 0 0,-74 0 16,74 0-16,-24 0 16,-1 25-16,25-25 15,0 0 1,-49 25-16,49 0 31,-49 0-15,49 24-1,-25 1 17,26-25-32,-1 24 15,0-24 1,0 25-16,25-1 15,0-24-15,0 25 16,0-26-16,0 1 16,0 0-1,0 0 1,0 24-16,0-24 16,0 99-16,0-74 15,0-1-15,0-24 16,0 0-16,25 50 15,-25-26-15,0 1 16,0-25-16,50-1 16,-50 26 62,-50-25-47,-24 0-15,49-25 15,0 0-31,-25 0 0,26 0 31,-1 24-31,25 1 156,0 0-140,49 0 0,-49 0-1,50 24 17,-50-24-17,25 25-15,-25-26 0,49 1 16,-24 0-1,-25 0-15,25 0 16,0-1 0,0 1 15,-25 0 31,24-25-62,-24 50 16,0 24 0,0-49-16,0 0 15,0-1 1,0 1-16,0 0 16,0 0-16,0 0 15,0 0-15,0 24 16,0-24-1,0 0-15,0 24 16,0 1 0,0 0-16,0-26 15,0 26 1,0-25-16,0 0 0,0 24 16,0-24-1,0 0-15,0 49 16,0-24-1,0-25-15,0 74 16,-24-50-16,24 26 16,0-50-1,0-1 1,0 1-16,0 0 31,0 0 32,24 0-16,-24-1-47,25 1 15,25-25 1,-50 25-1,25-25 1,-1 0-16,1 0 47,-25 25-31,25-25-16,0 0 15,0 0 16,-1 25-15,1-25 0,25 25-1,-25-1-15</inkml:trace>
  <inkml:trace contextRef="#ctx0" brushRef="#br0" timeOffset="5766.8287">18281 14089 0,'0'-25'79,"25"25"-64,0 0 1,-1 0-16,26 0 15,0 0-15,-1 0 0,-24 0 16,25 25-16,24 0 16,-49 24-16,25-24 15,-1 0 1,-24 0-16,0 24 16,0-49-1,-1 0-15,1 25 16,0 0-16,25 0 15,-50 0 1,0 24 0,24-24-16,-24 50 15,0-26 1,25 1 0,-25-1-1,0-24-15,0 0 16,0 25-16,0-26 15,0 1 1,0 25 0,0-25-16,0-1 15,0 26 1,0-25 0,0 24-16,0-24 15,0 0 1,0 25-1,0-26-15,0 26 16,0-25 15,0 0-15,0 24 0,25-24 15,25-25-16,-26 0 1,26 25 0,-25-25-16,24 0 15,-24 0 142,-25 25-48,-25-25-78,1 25-31,-1-25 16,-74 24-1,74 26 1,-25-25 0,50 0 15,-49-25-15,24 0-1,25 24 79,0 1-78,-25 0-1,25 0 1,0 0-1,-25-1 1,25 1 15,0 25 1,0-25-1,0-1-16,0 26 1,0 0 15,0-26-15,0 1 15,0 25-31,0-25 0,0-1 16,0 1-1,0 0 1,0 0-16,0 0 16,0-1-1,0 1 1,0 0-16,0 0 31,0 0-15,0 24 15,0-24-15,0 0-1,0 0-15,0 49 16,0-49 15,0 0-15,0 24-1,0-24 1,0 0 0,0 0-1,0 0-15,-25-1 16,25 1 15,-49 50 0,24-51 32,0-24-16,25 25-47,-49-25 31,24 25-31,0 0 16,0-25-1,0 0 48,1 25-48,-1-25 1,0 0-16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3:24:16.983"/>
    </inkml:context>
    <inkml:brush xml:id="br0">
      <inkml:brushProperty name="width" value="0.05292" units="cm"/>
      <inkml:brushProperty name="height" value="0.05292" units="cm"/>
      <inkml:brushProperty name="color" value="#FF0000"/>
    </inkml:brush>
  </inkml:definitions>
  <inkml:trace contextRef="#ctx0" brushRef="#br0">9624 8855 0,'0'50'94,"25"-50"-32,25-25-62,-26 25 16,26-25 31,-25 25-47,24 0 47,-24 0-32,0 0 1,0 0-16,0 0 16,-1 0 421,-24 25-390,0 0 47,0 0 578</inkml:trace>
  <inkml:trace contextRef="#ctx0" brushRef="#br0" timeOffset="16053.6561">11063 10443 0,'0'25'109,"0"-1"-78,0 1-31,0 0 32,0 0-17,0 0 17,0-1-17,0 1 1,0 0-1,0 0 1,0 0 15</inkml:trace>
  <inkml:trace contextRef="#ctx0" brushRef="#br0" timeOffset="18260.1214">11311 10517 0,'25'-25'235,"0"25"-220,-1 0 17,1-24-32,0 24 15,0 0 32,0 0 0,-1 0-31,1 0-16,0 24 15,0-24 1,-25 25 15,0 0 16,0 0-47,0 0 16,-25-1-1,25 1 1,-25 25-1,0-50 1,25 25 0,-24-1 15,-76 26 0,76-25-15,-26 24-16,50-24 31,50-25 110,-26 0-141,1 0 15,0 0 1,49 0-16,-49 0 16,0 0 15,0 0-31</inkml:trace>
  <inkml:trace contextRef="#ctx0" brushRef="#br0" timeOffset="20702.7429">11336 11286 0,'49'0'156,"26"0"-156,-26 0 16,26 0-1,-50 0 1,24 0 15,-74-25 110,-49 25 124,24 25-265,26-25 16,-1 0 0,0 0-1,0 0 110,25 25-78,-25-25 109,25 25-140,-24-25-16,24-25 203</inkml:trace>
  <inkml:trace contextRef="#ctx0" brushRef="#br0" timeOffset="24497.2612">11336 11311 0,'0'50'125,"25"-1"-109,-25-24 0,0 0 31,0 0-32,0-1 16,0 1-15,24 0 0,-24 0-1,0 0 1,0-75 140,25 50-125,0-50-31,0 50 16,0 0 0,-1 0-1,1 0 1,0-49-16,0 49 62,0 0-46,-1 0-16,1 0 31,-25 25 1,0-1 46,0 1-47,0 25-15,0-1-1,25-24 16,-25 0 16,0 0 0,0 0-31,0-1-1,0 1 1,-25-25 93,0 0-46,-24 25-47,-100-25 15</inkml:trace>
  <inkml:trace contextRef="#ctx0" brushRef="#br0" timeOffset="86406.3644">6722 16669 0,'0'25'109,"0"-1"-78,0 1-15,0 0-1,0 0 48,0 0-16,25-1-32,-25 26-15,0-25 63,0 0-32,0-1-15,0 1 15,0 0-15,0 0-1,0-50 95,0 0-95,0 0-15,0-24 16,0 24 0,0 0 15,0 0-31,0 1 31,-25-26 47,25 25-31,0 0 16,0 1 15,0-1-63,-25 25 32,25 25 125,0-1-141,0 1-15,0 0-16,0 0 31,0 0-31,0-1 16,0 1 31,25-25-32,-25 25 17,0 25 14,25-50-30,-25 24 31,0 1-31,0 0 30,0 0-30,0 0 15,25-25 16,-25-25 47,0 0-78,0 0-16,0 0 31,-25 1-16,25-1-15,0 0 16,-25-25 0,25 1-1,0 24 17,0-25-1,0 26 0,-25-1 0,25 0 32,0 50 109,0 0-172,0-1 15,0 1 1,0 0 0,0 0-16,0 0 15,0-1 1,25-24-16,-25 25 15,0 0 1,0 0 31,0 0-47,25-1 31,0-24 0,-25 25-15,0 0 31,0 0 62,0-50 1,0 0-79,0 0-31,0 1 16,0-1-1,0 0 16,-25 0-15,25-24-16,0 24 16,0 0 31,-25 0-16,25 0-16,0 1 17,0-1 61</inkml:trace>
  <inkml:trace contextRef="#ctx0" brushRef="#br0" timeOffset="152257.6023">14932 14635 0,'-24'0'172,"24"49"-125,0 1-16,0-25-15,0 0-1,0-1 1,0 1-16,0 0 16,0 0 15,0 0-31,0-1 15,0 26 1,0-25 0,0 0-1,0-1 1,0 26-16,0-25 47,0 24-47,0-24 0,0 0 15,0 0 1,0 0 0,0 24 15,-25 51-15,25-76 15,0 26-16,-25-25 1,25 0 15,0-1 1,-25 1-17</inkml:trace>
  <inkml:trace contextRef="#ctx0" brushRef="#br0" timeOffset="155516.767">16669 14684 0,'0'50'187,"0"-25"-171,25 24-16,24 26 0,-49-50 16,0-1-16,0 26 31,0 24 47,0-49-62,0 25-1,0-25 1,0 24 0,0 26-1,0-51 1</inkml:trace>
  <inkml:trace contextRef="#ctx0" brushRef="#br0" timeOffset="160821.2894">16768 15453 0,'0'0'0,"0"25"31,0 0 32,0 0-32,0 0 0,0-1-15,0 1 0,25-25-1,-25 25-15,0 0 31,0 0 32,0-1 31,0 1-32,25 0-62,-25 0 31,0 0 48,0-1-79,0 1 93,0 0-30,0 0-16,0 0-32</inkml:trace>
  <inkml:trace contextRef="#ctx0" brushRef="#br0" timeOffset="238715.9978">8830 14660 0,'0'0'0,"25"0"16,-25 24-16,25-24 31,-25 25-15,0 0 15,0 0-16,25-25 1,-25 49 0,0-24-16,25 0 15,-25 0 1,0 24-16,24-24 16,-24 0 30,0 0 1,0 0-31,0-1 0,0 26-1,0 0 1,0-75 109,-24 0-110,24-25-15,0 1 16,-25-50 0,-25 74-16,50-74 15,-25 49 1,1 25 0,24 0-1,0 1-15,0-1 31,0 0 1,0 0-17,0 50 157,0 0-156,0 0-1,0-1-15,0 1 16,0 0 0,0 0-16,49 49 31,-49-24-31,0-25 16,0 49 30,25-74-46,-25 50 16,0-26 31,0 1-16,0 0-31,25-25 16,-25 25-1,0 0 64,0-100 46,0 1-125,0-1 15,0 1 1,0 49-1,-25-24-15,0-1 16,25 25 0,0 0-1,-25 25-15,25-24 16,0-26-16,-24 50 31,24-25-31,0 50 250,0 0-219,0 0-31,24 49 0,-24-49 32,25 24-17,0-24-15,-25 0 16,0 0 0,0 0-16,0-1 15,25-24 1,-25 25-1,0 25 1,0-25 0,0-1-1,25-24 1,-25 25 0,0 0-1,0 0 16,0 0-15,24-1 15,-24 1-15,0-50 109</inkml:trace>
  <inkml:trace contextRef="#ctx0" brushRef="#br0" timeOffset="465907.3641">5556 7863 0,'25'0'109,"74"0"-93,25 0 0,50-50-1,99 50 1,-100 50-1,-49-50-15,25 0 16,0 0 0,-50 0-16,125-25 31,-150 25-15,0 0-16,50 0 15,-49 0 1,-1 0-16,-24 0 15,24 0 1,-49 0-16,49 0 16,-49 0-1,25 0-15,49 25 16,0-25 0,1 0-1,48-25-15,-73 25 16,-1 0-1,25 0-15,-49 0 16,74 0 0,0 0-16,75-74 31,-125 74-15,0-25-16,1 25 15,-1 0-15,-24 0 16,74-50-1,0 75 1,-50-25-16,-24 0 16,-25 0-1,-1 0-15,26 0 16,0 0 15,-1 0-31,-24 0 16,25 0-16,24 0 15,1 0 1,-26 0 0,1 0-16,-1 0 31,-24 0-31,0 25 16,25 0-1,-26-25-15,26 0 16,24 49-1,1-49 1,-26 0-16,26 0 16,-26 0-16,1 0 15,-25 0 1,24 25 0,1-25-16,24 0 15,-49 0 1,50 0-1,-26 0-15,-24 0 16,50 0-16,-1 0 16,0 0-1,-24 0 1,24 0-16,100-25 16,471-223-1,-347 348 1,-150-100 312,-73 0-312,-1 0-1,-24 0-15,24 0 16,-24 0-1,24 0 1,-24 0 0,0 0-16,-1 0 15,1 49 1,-1-24 0,1 0 15,-25-25-31,0 25 0,24-25 15,-24 0 1,25 0 0,98 49-1,-98-49 1,0 25 0,-26-25-16,26 25 15,0-50 1,-1 25-16,26 0 15,-1 0 1,1 25-16,-26-25 16,-24 0-1,74 25 1,-49-25 0,-25 0-1,49 0-15,-24 0 16,24 0-16,0 0 31,-24 0-31,0 0 16,-1 0-16,-24 0 15,25 0 1,-1 0-16,1 0 16,49-25-1,-49 25-15,74 0 31,-50-25-15,-24 25 0,24 0-1,25 0-15,-24-25 16,24 0-16,75-49 16,-125 49-1,-24 75 1,25-50 218,74 0-234,149 0 16,24-75-1,-123 75 1,-50 0-16,49 50 16,-48-25-1,73-50 1,-74 25-16,0 0 16,-25 0-16,100 0 31,-100 25-16,50-25-15,-75 0 16,1 0 0,-1 0-1,25 49-15,-49-49 16,-25 0-16,49 0 16,0 0-1,-49 0-15,25 0 31,24 0-31,25 0 16,-49 0-16,24 0 16,-24 25-1,25-25-15</inkml:trace>
  <inkml:trace contextRef="#ctx0" brushRef="#br0" timeOffset="468822.2963">13047 8037 0,'75'0'156,"-1"0"-140,-24 0-16,-1 0 16,26 0-1,-1 0 16,-24 0-31,-25 0 16,-1 0-16,26 0 16,-25 0-1,0 0-15,-1 0 16,26 25 0,-25-25-16,24 0 15,1 0 1,-25 24-1,0-24-15,24 25 16,-24-25 0,25 25 15,-26-25-31,51 0 16,-1-25-1,-24 25 1,-25 0-16,24 0 15,1 0 1,-25 0 0,0 0-1,-1 0 1,76 0 0,-51 0-1,26 0 1,-26-25-1,26 1-15,-26 24 16,1-25 0,-1 25-16,1 0 15,0 0 1,-1 0-16,1 0 16,-25 0-1,24 0 1,-24 0-16,25-25 15,-1 25-15,1 0 16,0-25 0,-26 25 15,26 0 110,0 0-141,-26 0 15,1 0-15,0 0 31,0 0-31,0 0 0,24 0 79,50-50-79,-49 50 15,0 0 1,-26 0-1,26 0-15,-25 0 16,-25 25-16,25-25 47,24 0-31,1 0-1,-1 0-15,26 25 16,-50-25-1,-1 0 1,26 0-16,0 0 16,-25 0 31,24 0-16,-24 0-16,0 0-15,0 0 32,24 0 15,-24 0-47,0 0 203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C465E-28DF-4F5C-95DC-29CE02A46DA6}" type="datetimeFigureOut">
              <a:rPr lang="zh-CN" altLang="en-US" smtClean="0"/>
              <a:t>2014/4/5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FF08B-46EB-4274-867D-7DFF2E436D8B}" type="slidenum">
              <a:rPr lang="zh-CN" altLang="en-US" smtClean="0"/>
              <a:t>‹#›</a:t>
            </a:fld>
            <a:endParaRPr lang="zh-CN" altLang="en-US"/>
          </a:p>
        </p:txBody>
      </p:sp>
    </p:spTree>
    <p:extLst>
      <p:ext uri="{BB962C8B-B14F-4D97-AF65-F5344CB8AC3E}">
        <p14:creationId xmlns:p14="http://schemas.microsoft.com/office/powerpoint/2010/main" val="310200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21</a:t>
            </a:fld>
            <a:endParaRPr lang="zh-CN" altLang="en-US"/>
          </a:p>
        </p:txBody>
      </p:sp>
    </p:spTree>
    <p:extLst>
      <p:ext uri="{BB962C8B-B14F-4D97-AF65-F5344CB8AC3E}">
        <p14:creationId xmlns:p14="http://schemas.microsoft.com/office/powerpoint/2010/main" val="179162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49</a:t>
            </a:fld>
            <a:endParaRPr lang="zh-CN" altLang="en-US"/>
          </a:p>
        </p:txBody>
      </p:sp>
    </p:spTree>
    <p:extLst>
      <p:ext uri="{BB962C8B-B14F-4D97-AF65-F5344CB8AC3E}">
        <p14:creationId xmlns:p14="http://schemas.microsoft.com/office/powerpoint/2010/main" val="60862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4/5/2014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4/5/2014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Courier New" panose="02070309020205020404" pitchFamily="49" charset="0"/>
                <a:ea typeface="仿宋" panose="02010609060101010101" pitchFamily="49" charset="-122"/>
                <a:cs typeface="Courier New" panose="02070309020205020404" pitchFamily="49" charset="0"/>
              </a:defRPr>
            </a:lvl1pPr>
          </a:lstStyle>
          <a:p>
            <a:fld id="{4AAD347D-5ACD-4C99-B74B-A9C85AD731AF}" type="datetimeFigureOut">
              <a:rPr lang="en-US" smtClean="0"/>
              <a:pPr/>
              <a:t>4/5/2014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Courier New" panose="02070309020205020404" pitchFamily="49" charset="0"/>
                <a:ea typeface="仿宋" panose="02010609060101010101" pitchFamily="49" charset="-122"/>
                <a:cs typeface="Courier New" panose="02070309020205020404" pitchFamily="49" charset="0"/>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Courier New" panose="02070309020205020404" pitchFamily="49" charset="0"/>
                <a:ea typeface="仿宋" panose="02010609060101010101" pitchFamily="49" charset="-122"/>
                <a:cs typeface="Courier New" panose="02070309020205020404" pitchFamily="49" charset="0"/>
              </a:defRPr>
            </a:lvl1pPr>
          </a:lstStyle>
          <a:p>
            <a:fld id="{D57F1E4F-1CFF-5643-939E-02111984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iming>
    <p:tnLst>
      <p:par>
        <p:cTn id="1" dur="indefinite" restart="never" nodeType="tmRoot"/>
      </p:par>
    </p:tnLst>
  </p:timing>
  <p:hf hdr="0" ftr="0" dt="0"/>
  <p:txStyles>
    <p:titleStyle>
      <a:lvl1pPr algn="l" defTabSz="457200" rtl="0" eaLnBrk="1" latinLnBrk="0" hangingPunct="1">
        <a:spcBef>
          <a:spcPct val="0"/>
        </a:spcBef>
        <a:buNone/>
        <a:defRPr sz="4200" b="1" i="0" kern="1200">
          <a:solidFill>
            <a:schemeClr val="tx2"/>
          </a:solidFill>
          <a:latin typeface="Courier New" panose="02070309020205020404" pitchFamily="49" charset="0"/>
          <a:ea typeface="仿宋" panose="02010609060101010101" pitchFamily="49" charset="-122"/>
          <a:cs typeface="Courier New" panose="02070309020205020404" pitchFamily="49"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hyperlink" Target="http://zh.wikipedia.org/wiki/%E8%AE%B0%E6%95%B0%E7%B3%BB%E7%BB%9F" TargetMode="Externa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000" b="0" dirty="0" smtClean="0"/>
              <a:t>第三部分 补充</a:t>
            </a:r>
            <a:r>
              <a:rPr lang="en-US" altLang="zh-CN" sz="5000" dirty="0" smtClean="0"/>
              <a:t/>
            </a:r>
            <a:br>
              <a:rPr lang="en-US" altLang="zh-CN" sz="5000" dirty="0" smtClean="0"/>
            </a:br>
            <a:r>
              <a:rPr lang="en-US" altLang="zh-CN" sz="5000" dirty="0"/>
              <a:t>	</a:t>
            </a:r>
            <a:r>
              <a:rPr lang="en-US" altLang="zh-CN" sz="5000" dirty="0" smtClean="0"/>
              <a:t>	</a:t>
            </a:r>
            <a:r>
              <a:rPr lang="zh-CN" altLang="en-US" sz="5000" dirty="0" smtClean="0"/>
              <a:t>进制与简单的位运算</a:t>
            </a:r>
            <a:endParaRPr lang="zh-CN" altLang="en-US" sz="5000" dirty="0"/>
          </a:p>
        </p:txBody>
      </p:sp>
      <p:sp>
        <p:nvSpPr>
          <p:cNvPr id="3" name="副标题 2"/>
          <p:cNvSpPr>
            <a:spLocks noGrp="1"/>
          </p:cNvSpPr>
          <p:nvPr>
            <p:ph type="subTitle" idx="1"/>
          </p:nvPr>
        </p:nvSpPr>
        <p:spPr/>
        <p:txBody>
          <a:bodyPr/>
          <a:lstStyle/>
          <a:p>
            <a:r>
              <a:rPr lang="zh-CN" altLang="en-US" dirty="0" smtClean="0"/>
              <a:t>清华大学 张明瑞</a:t>
            </a:r>
            <a:endParaRPr lang="en-US" altLang="zh-CN" dirty="0" smtClean="0"/>
          </a:p>
          <a:p>
            <a:r>
              <a:rPr lang="zh-CN" altLang="en-US" dirty="0" smtClean="0"/>
              <a:t>复旦大学 刘硕</a:t>
            </a:r>
            <a:endParaRPr lang="zh-CN" altLang="en-US" dirty="0"/>
          </a:p>
        </p:txBody>
      </p:sp>
    </p:spTree>
    <p:extLst>
      <p:ext uri="{BB962C8B-B14F-4D97-AF65-F5344CB8AC3E}">
        <p14:creationId xmlns:p14="http://schemas.microsoft.com/office/powerpoint/2010/main" val="288660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整数</a:t>
            </a:r>
            <a:r>
              <a:rPr lang="zh-CN" altLang="en-US" dirty="0" smtClean="0"/>
              <a:t>在计算机中的表示方法</a:t>
            </a:r>
            <a:r>
              <a:rPr lang="en-US" altLang="zh-CN" dirty="0" smtClean="0"/>
              <a:t>: </a:t>
            </a:r>
            <a:r>
              <a:rPr lang="zh-CN" altLang="en-US" dirty="0" smtClean="0"/>
              <a:t>原码</a:t>
            </a:r>
            <a:r>
              <a:rPr lang="en-US" altLang="zh-CN" dirty="0" smtClean="0"/>
              <a:t>, </a:t>
            </a:r>
            <a:r>
              <a:rPr lang="zh-CN" altLang="en-US" dirty="0" smtClean="0"/>
              <a:t>反码和补码</a:t>
            </a:r>
            <a:r>
              <a:rPr lang="en-US" altLang="zh-CN" dirty="0"/>
              <a:t>.</a:t>
            </a:r>
          </a:p>
          <a:p>
            <a:pPr lvl="1"/>
            <a:r>
              <a:rPr lang="zh-CN" altLang="en-US" dirty="0" smtClean="0"/>
              <a:t>原码</a:t>
            </a:r>
            <a:endParaRPr lang="en-US" altLang="zh-CN" dirty="0" smtClean="0"/>
          </a:p>
          <a:p>
            <a:pPr lvl="1"/>
            <a:r>
              <a:rPr lang="zh-CN" altLang="en-US" dirty="0" smtClean="0"/>
              <a:t>反码</a:t>
            </a:r>
            <a:endParaRPr lang="en-US" altLang="zh-CN" dirty="0" smtClean="0"/>
          </a:p>
          <a:p>
            <a:pPr lvl="1"/>
            <a:r>
              <a:rPr lang="zh-CN" altLang="en-US" b="1" dirty="0" smtClean="0"/>
              <a:t>补码</a:t>
            </a:r>
            <a:endParaRPr lang="en-US" altLang="zh-CN" b="1" dirty="0" smtClean="0"/>
          </a:p>
          <a:p>
            <a:pPr lvl="2"/>
            <a:r>
              <a:rPr lang="zh-CN" altLang="en-US" dirty="0"/>
              <a:t>正数</a:t>
            </a:r>
            <a:r>
              <a:rPr lang="zh-CN" altLang="en-US" dirty="0" smtClean="0"/>
              <a:t>的原码与补码相同</a:t>
            </a:r>
            <a:r>
              <a:rPr lang="en-US" altLang="zh-CN" dirty="0"/>
              <a:t>; </a:t>
            </a:r>
            <a:r>
              <a:rPr lang="zh-CN" altLang="en-US" dirty="0" smtClean="0"/>
              <a:t>负数的补码等于反码</a:t>
            </a:r>
            <a:r>
              <a:rPr lang="en-US" altLang="zh-CN" dirty="0" smtClean="0"/>
              <a:t>+1.</a:t>
            </a:r>
            <a:endParaRPr lang="en-US" altLang="zh-CN" dirty="0"/>
          </a:p>
          <a:p>
            <a:pPr marL="914400" lvl="2" indent="0">
              <a:buNone/>
            </a:pPr>
            <a:r>
              <a:rPr lang="en-US" altLang="zh-CN" dirty="0"/>
              <a:t>	</a:t>
            </a:r>
            <a:r>
              <a:rPr lang="zh-CN" altLang="en-US" dirty="0"/>
              <a:t>例如</a:t>
            </a:r>
            <a:r>
              <a:rPr lang="en-US" altLang="zh-CN" dirty="0"/>
              <a:t>, (+11)</a:t>
            </a:r>
            <a:r>
              <a:rPr lang="en-US" altLang="zh-CN" baseline="-25000" dirty="0"/>
              <a:t>10</a:t>
            </a:r>
            <a:r>
              <a:rPr lang="zh-CN" altLang="en-US" dirty="0"/>
              <a:t>的反码为</a:t>
            </a:r>
            <a:r>
              <a:rPr lang="en-US" altLang="zh-CN" dirty="0"/>
              <a:t>00001011, (-11)</a:t>
            </a:r>
            <a:r>
              <a:rPr lang="en-US" altLang="zh-CN" baseline="-25000" dirty="0"/>
              <a:t>10</a:t>
            </a:r>
            <a:r>
              <a:rPr lang="zh-CN" altLang="en-US" dirty="0"/>
              <a:t>的反码为</a:t>
            </a:r>
            <a:r>
              <a:rPr lang="en-US" altLang="zh-CN" dirty="0" smtClean="0"/>
              <a:t>11110100</a:t>
            </a:r>
          </a:p>
          <a:p>
            <a:pPr marL="914400" lvl="2" indent="0">
              <a:buNone/>
            </a:pPr>
            <a:r>
              <a:rPr lang="en-US" altLang="zh-CN" dirty="0"/>
              <a:t>	</a:t>
            </a:r>
            <a:r>
              <a:rPr lang="en-US" altLang="zh-CN" dirty="0" smtClean="0"/>
              <a:t>     (+</a:t>
            </a:r>
            <a:r>
              <a:rPr lang="en-US" altLang="zh-CN" dirty="0"/>
              <a:t>11)</a:t>
            </a:r>
            <a:r>
              <a:rPr lang="en-US" altLang="zh-CN" baseline="-25000" dirty="0"/>
              <a:t>10</a:t>
            </a:r>
            <a:r>
              <a:rPr lang="zh-CN" altLang="en-US" dirty="0" smtClean="0"/>
              <a:t>的</a:t>
            </a:r>
            <a:r>
              <a:rPr lang="zh-CN" altLang="en-US" dirty="0"/>
              <a:t>补码</a:t>
            </a:r>
            <a:r>
              <a:rPr lang="zh-CN" altLang="en-US" dirty="0" smtClean="0"/>
              <a:t>为</a:t>
            </a:r>
            <a:r>
              <a:rPr lang="en-US" altLang="zh-CN" dirty="0"/>
              <a:t>00001011, (-11)</a:t>
            </a:r>
            <a:r>
              <a:rPr lang="en-US" altLang="zh-CN" baseline="-25000" dirty="0"/>
              <a:t>10</a:t>
            </a:r>
            <a:r>
              <a:rPr lang="zh-CN" altLang="en-US" dirty="0" smtClean="0"/>
              <a:t>的</a:t>
            </a:r>
            <a:r>
              <a:rPr lang="zh-CN" altLang="en-US" dirty="0"/>
              <a:t>补码</a:t>
            </a:r>
            <a:r>
              <a:rPr lang="zh-CN" altLang="en-US" dirty="0" smtClean="0"/>
              <a:t>为</a:t>
            </a:r>
            <a:r>
              <a:rPr lang="en-US" altLang="zh-CN" dirty="0" smtClean="0"/>
              <a:t>11110101</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10</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5938200" y="4357800"/>
              <a:ext cx="2706120" cy="509400"/>
            </p14:xfrm>
          </p:contentPart>
        </mc:Choice>
        <mc:Fallback>
          <p:pic>
            <p:nvPicPr>
              <p:cNvPr id="5" name="墨迹 4"/>
              <p:cNvPicPr/>
              <p:nvPr/>
            </p:nvPicPr>
            <p:blipFill>
              <a:blip r:embed="rId3"/>
              <a:stretch>
                <a:fillRect/>
              </a:stretch>
            </p:blipFill>
            <p:spPr>
              <a:xfrm>
                <a:off x="5928840" y="4348440"/>
                <a:ext cx="2724840" cy="528120"/>
              </a:xfrm>
              <a:prstGeom prst="rect">
                <a:avLst/>
              </a:prstGeom>
            </p:spPr>
          </p:pic>
        </mc:Fallback>
      </mc:AlternateContent>
    </p:spTree>
    <p:extLst>
      <p:ext uri="{BB962C8B-B14F-4D97-AF65-F5344CB8AC3E}">
        <p14:creationId xmlns:p14="http://schemas.microsoft.com/office/powerpoint/2010/main" val="486912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整数</a:t>
            </a:r>
            <a:r>
              <a:rPr lang="zh-CN" altLang="en-US" dirty="0" smtClean="0"/>
              <a:t>在计算机中的的表示方法</a:t>
            </a:r>
            <a:r>
              <a:rPr lang="en-US" altLang="zh-CN" dirty="0" smtClean="0"/>
              <a:t>:</a:t>
            </a:r>
          </a:p>
          <a:p>
            <a:pPr lvl="1"/>
            <a:r>
              <a:rPr lang="zh-CN" altLang="en-US" dirty="0" smtClean="0"/>
              <a:t>使用补码</a:t>
            </a:r>
            <a:r>
              <a:rPr lang="en-US" altLang="zh-CN" dirty="0" smtClean="0"/>
              <a:t>. (</a:t>
            </a:r>
            <a:r>
              <a:rPr lang="zh-CN" altLang="en-US" dirty="0" smtClean="0"/>
              <a:t>或正数使用原码</a:t>
            </a:r>
            <a:r>
              <a:rPr lang="en-US" altLang="zh-CN" dirty="0" smtClean="0"/>
              <a:t>, </a:t>
            </a:r>
            <a:r>
              <a:rPr lang="zh-CN" altLang="en-US" dirty="0" smtClean="0"/>
              <a:t>负数使用补码</a:t>
            </a:r>
            <a:r>
              <a:rPr lang="en-US" altLang="zh-CN" dirty="0" smtClean="0"/>
              <a:t>)</a:t>
            </a:r>
          </a:p>
          <a:p>
            <a:pPr lvl="1"/>
            <a:r>
              <a:rPr lang="zh-CN" altLang="en-US" dirty="0" smtClean="0"/>
              <a:t>在补码系统中</a:t>
            </a:r>
            <a:r>
              <a:rPr lang="en-US" altLang="zh-CN" dirty="0" smtClean="0"/>
              <a:t>, </a:t>
            </a:r>
            <a:r>
              <a:rPr lang="zh-CN" altLang="en-US" dirty="0" smtClean="0"/>
              <a:t>零的重复性问题得到了很好的解决</a:t>
            </a:r>
            <a:r>
              <a:rPr lang="en-US" altLang="zh-CN" dirty="0" smtClean="0"/>
              <a:t>: (</a:t>
            </a:r>
            <a:r>
              <a:rPr lang="zh-CN" altLang="en-US" dirty="0"/>
              <a:t>见下</a:t>
            </a:r>
            <a:r>
              <a:rPr lang="zh-CN" altLang="en-US" dirty="0" smtClean="0"/>
              <a:t>表</a:t>
            </a:r>
            <a:r>
              <a:rPr lang="en-US" altLang="zh-CN" dirty="0" smtClean="0"/>
              <a:t>)</a:t>
            </a:r>
          </a:p>
          <a:p>
            <a:pPr lvl="2"/>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65153631"/>
              </p:ext>
            </p:extLst>
          </p:nvPr>
        </p:nvGraphicFramePr>
        <p:xfrm>
          <a:off x="2131932" y="3400983"/>
          <a:ext cx="4313839" cy="2847416"/>
        </p:xfrm>
        <a:graphic>
          <a:graphicData uri="http://schemas.openxmlformats.org/drawingml/2006/table">
            <a:tbl>
              <a:tblPr firstRow="1" bandRow="1">
                <a:tableStyleId>{5C22544A-7EE6-4342-B048-85BDC9FD1C3A}</a:tableStyleId>
              </a:tblPr>
              <a:tblGrid>
                <a:gridCol w="458549"/>
                <a:gridCol w="458549"/>
                <a:gridCol w="458549"/>
                <a:gridCol w="458549"/>
                <a:gridCol w="458549"/>
                <a:gridCol w="458549"/>
                <a:gridCol w="458549"/>
                <a:gridCol w="458549"/>
                <a:gridCol w="645447"/>
              </a:tblGrid>
              <a:tr h="607136">
                <a:tc>
                  <a:txBody>
                    <a:bodyPr/>
                    <a:lstStyle/>
                    <a:p>
                      <a:pPr algn="ctr"/>
                      <a:r>
                        <a:rPr lang="zh-CN" altLang="en-US" sz="1500" dirty="0" smtClean="0">
                          <a:latin typeface="Courier New" panose="02070309020205020404" pitchFamily="49" charset="0"/>
                          <a:ea typeface="仿宋" panose="02010609060101010101" pitchFamily="49" charset="-122"/>
                          <a:cs typeface="Courier New" panose="02070309020205020404" pitchFamily="49" charset="0"/>
                        </a:rPr>
                        <a:t>符号</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7</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6</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5</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4</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3</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2</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zh-CN" altLang="en-US" sz="1500" dirty="0" smtClean="0">
                          <a:latin typeface="Courier New" panose="02070309020205020404" pitchFamily="49" charset="0"/>
                          <a:ea typeface="仿宋" panose="02010609060101010101" pitchFamily="49" charset="-122"/>
                          <a:cs typeface="Courier New" panose="02070309020205020404" pitchFamily="49" charset="0"/>
                        </a:rPr>
                        <a:t>表示数值</a:t>
                      </a:r>
                      <a:endParaRPr lang="en-US" altLang="zh-CN" sz="1500" dirty="0" smtClean="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127</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2</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-2</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r h="249997">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solidFill>
                      <a:schemeClr val="accent1">
                        <a:lumMod val="60000"/>
                        <a:lumOff val="40000"/>
                      </a:schemeClr>
                    </a:solidFill>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0</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c>
                  <a:txBody>
                    <a:bodyPr/>
                    <a:lstStyle/>
                    <a:p>
                      <a:pPr algn="ctr"/>
                      <a:r>
                        <a:rPr lang="en-US" altLang="zh-CN" sz="1500" dirty="0" smtClean="0">
                          <a:latin typeface="Courier New" panose="02070309020205020404" pitchFamily="49" charset="0"/>
                          <a:ea typeface="仿宋" panose="02010609060101010101" pitchFamily="49" charset="-122"/>
                          <a:cs typeface="Courier New" panose="02070309020205020404" pitchFamily="49" charset="0"/>
                        </a:rPr>
                        <a:t>-128</a:t>
                      </a:r>
                      <a:endParaRPr lang="zh-CN" altLang="en-US" sz="1500" dirty="0">
                        <a:latin typeface="Courier New" panose="02070309020205020404" pitchFamily="49" charset="0"/>
                        <a:ea typeface="仿宋" panose="02010609060101010101" pitchFamily="49" charset="-122"/>
                        <a:cs typeface="Courier New" panose="02070309020205020404" pitchFamily="49" charset="0"/>
                      </a:endParaRPr>
                    </a:p>
                  </a:txBody>
                  <a:tcPr/>
                </a:tc>
              </a:tr>
            </a:tbl>
          </a:graphicData>
        </a:graphic>
      </p:graphicFrame>
      <p:sp>
        <p:nvSpPr>
          <p:cNvPr id="5" name="灯片编号占位符 4"/>
          <p:cNvSpPr>
            <a:spLocks noGrp="1"/>
          </p:cNvSpPr>
          <p:nvPr>
            <p:ph type="sldNum" sz="quarter" idx="12"/>
          </p:nvPr>
        </p:nvSpPr>
        <p:spPr/>
        <p:txBody>
          <a:bodyPr/>
          <a:lstStyle/>
          <a:p>
            <a:fld id="{D57F1E4F-1CFF-5643-939E-02111984F565}" type="slidenum">
              <a:rPr lang="en-US" smtClean="0"/>
              <a:t>11</a:t>
            </a:fld>
            <a:endParaRPr lang="en-US" dirty="0"/>
          </a:p>
        </p:txBody>
      </p:sp>
      <mc:AlternateContent xmlns:mc="http://schemas.openxmlformats.org/markup-compatibility/2006">
        <mc:Choice xmlns:p14="http://schemas.microsoft.com/office/powerpoint/2010/main" Requires="p14">
          <p:contentPart p14:bwMode="auto" r:id="rId2">
            <p14:nvContentPartPr>
              <p14:cNvPr id="6" name="墨迹 5"/>
              <p14:cNvContentPartPr/>
              <p14:nvPr/>
            </p14:nvContentPartPr>
            <p14:xfrm>
              <a:off x="1750320" y="4053960"/>
              <a:ext cx="5188320" cy="2045520"/>
            </p14:xfrm>
          </p:contentPart>
        </mc:Choice>
        <mc:Fallback>
          <p:pic>
            <p:nvPicPr>
              <p:cNvPr id="6" name="墨迹 5"/>
              <p:cNvPicPr/>
              <p:nvPr/>
            </p:nvPicPr>
            <p:blipFill>
              <a:blip r:embed="rId3"/>
              <a:stretch>
                <a:fillRect/>
              </a:stretch>
            </p:blipFill>
            <p:spPr>
              <a:xfrm>
                <a:off x="1740960" y="4044600"/>
                <a:ext cx="5207040" cy="2064240"/>
              </a:xfrm>
              <a:prstGeom prst="rect">
                <a:avLst/>
              </a:prstGeom>
            </p:spPr>
          </p:pic>
        </mc:Fallback>
      </mc:AlternateContent>
    </p:spTree>
    <p:extLst>
      <p:ext uri="{BB962C8B-B14F-4D97-AF65-F5344CB8AC3E}">
        <p14:creationId xmlns:p14="http://schemas.microsoft.com/office/powerpoint/2010/main" val="3113690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位</a:t>
            </a:r>
            <a:r>
              <a:rPr lang="zh-CN" altLang="en-US" dirty="0" smtClean="0"/>
              <a:t>运算</a:t>
            </a:r>
            <a:r>
              <a:rPr lang="en-US" altLang="zh-CN" dirty="0" smtClean="0"/>
              <a:t>:</a:t>
            </a:r>
          </a:p>
          <a:p>
            <a:pPr lvl="1"/>
            <a:r>
              <a:rPr lang="zh-CN" altLang="en-US" dirty="0"/>
              <a:t>位</a:t>
            </a:r>
            <a:r>
              <a:rPr lang="zh-CN" altLang="en-US" dirty="0" smtClean="0"/>
              <a:t>运算是直接对计算机中的二进制数进行的运算</a:t>
            </a:r>
            <a:r>
              <a:rPr lang="en-US" altLang="zh-CN" dirty="0" smtClean="0"/>
              <a:t>.</a:t>
            </a:r>
          </a:p>
          <a:p>
            <a:pPr lvl="1"/>
            <a:r>
              <a:rPr lang="zh-CN" altLang="en-US" dirty="0"/>
              <a:t>按</a:t>
            </a:r>
            <a:r>
              <a:rPr lang="zh-CN" altLang="en-US" dirty="0" smtClean="0"/>
              <a:t>位与</a:t>
            </a:r>
            <a:r>
              <a:rPr lang="en-US" altLang="zh-CN" dirty="0" smtClean="0"/>
              <a:t>(and, &amp;): </a:t>
            </a:r>
            <a:r>
              <a:rPr lang="zh-CN" altLang="en-US" dirty="0" smtClean="0"/>
              <a:t>一一得一</a:t>
            </a:r>
            <a:r>
              <a:rPr lang="en-US" altLang="zh-CN" dirty="0" smtClean="0"/>
              <a:t>, </a:t>
            </a:r>
            <a:r>
              <a:rPr lang="zh-CN" altLang="en-US" dirty="0" smtClean="0"/>
              <a:t>其余得零</a:t>
            </a:r>
            <a:r>
              <a:rPr lang="en-US" altLang="zh-CN" dirty="0" smtClean="0"/>
              <a:t>, </a:t>
            </a:r>
            <a:r>
              <a:rPr lang="zh-CN" altLang="en-US" dirty="0" smtClean="0"/>
              <a:t>逐位计算</a:t>
            </a:r>
            <a:r>
              <a:rPr lang="en-US" altLang="zh-CN" dirty="0" smtClean="0"/>
              <a:t>.</a:t>
            </a:r>
          </a:p>
          <a:p>
            <a:pPr marL="914400" lvl="2" indent="0">
              <a:buNone/>
            </a:pPr>
            <a:r>
              <a:rPr lang="zh-CN" altLang="en-US" dirty="0" smtClean="0"/>
              <a:t>例如</a:t>
            </a:r>
            <a:r>
              <a:rPr lang="en-US" altLang="zh-CN" dirty="0" smtClean="0"/>
              <a:t>: 12 &amp; 5 = 4</a:t>
            </a:r>
          </a:p>
          <a:p>
            <a:pPr marL="914400" lvl="2" indent="0">
              <a:buNone/>
            </a:pPr>
            <a:r>
              <a:rPr lang="en-US" altLang="zh-CN" dirty="0"/>
              <a:t> </a:t>
            </a:r>
            <a:r>
              <a:rPr lang="en-US" altLang="zh-CN" dirty="0" smtClean="0"/>
              <a:t>   00001100</a:t>
            </a:r>
          </a:p>
          <a:p>
            <a:pPr marL="914400" lvl="2" indent="0">
              <a:buNone/>
            </a:pPr>
            <a:r>
              <a:rPr lang="en-US" altLang="zh-CN" dirty="0" smtClean="0"/>
              <a:t>  </a:t>
            </a:r>
            <a:r>
              <a:rPr lang="en-US" altLang="zh-CN" u="sng" dirty="0" smtClean="0"/>
              <a:t>&amp; 00000101 </a:t>
            </a:r>
            <a:r>
              <a:rPr lang="en-US" altLang="zh-CN" dirty="0" smtClean="0"/>
              <a:t> </a:t>
            </a:r>
            <a:r>
              <a:rPr lang="en-US" altLang="zh-CN" u="sng" dirty="0" smtClean="0"/>
              <a:t> </a:t>
            </a:r>
          </a:p>
          <a:p>
            <a:pPr marL="914400" lvl="2" indent="0">
              <a:buNone/>
            </a:pPr>
            <a:r>
              <a:rPr lang="en-US" altLang="zh-CN" dirty="0" smtClean="0"/>
              <a:t>    00000100</a:t>
            </a:r>
            <a:endParaRPr lang="en-US" altLang="zh-CN" dirty="0"/>
          </a:p>
          <a:p>
            <a:pPr lvl="1"/>
            <a:r>
              <a:rPr lang="zh-CN" altLang="en-US" dirty="0"/>
              <a:t>按</a:t>
            </a:r>
            <a:r>
              <a:rPr lang="zh-CN" altLang="en-US" dirty="0" smtClean="0"/>
              <a:t>位或</a:t>
            </a:r>
            <a:r>
              <a:rPr lang="en-US" altLang="zh-CN" dirty="0" smtClean="0"/>
              <a:t>(or, |): </a:t>
            </a:r>
            <a:r>
              <a:rPr lang="zh-CN" altLang="en-US" dirty="0"/>
              <a:t>零零</a:t>
            </a:r>
            <a:r>
              <a:rPr lang="zh-CN" altLang="en-US" dirty="0" smtClean="0"/>
              <a:t>得零</a:t>
            </a:r>
            <a:r>
              <a:rPr lang="en-US" altLang="zh-CN" dirty="0" smtClean="0"/>
              <a:t>, </a:t>
            </a:r>
            <a:r>
              <a:rPr lang="zh-CN" altLang="en-US" dirty="0"/>
              <a:t>其余</a:t>
            </a:r>
            <a:r>
              <a:rPr lang="zh-CN" altLang="en-US" dirty="0" smtClean="0"/>
              <a:t>得一</a:t>
            </a:r>
            <a:r>
              <a:rPr lang="en-US" altLang="zh-CN" dirty="0" smtClean="0"/>
              <a:t>, </a:t>
            </a:r>
            <a:r>
              <a:rPr lang="zh-CN" altLang="en-US" dirty="0"/>
              <a:t>逐位计算</a:t>
            </a:r>
            <a:r>
              <a:rPr lang="en-US" altLang="zh-CN" dirty="0"/>
              <a:t>.</a:t>
            </a:r>
          </a:p>
          <a:p>
            <a:pPr marL="914400" lvl="2" indent="0">
              <a:buNone/>
            </a:pPr>
            <a:r>
              <a:rPr lang="zh-CN" altLang="en-US" dirty="0"/>
              <a:t>例如</a:t>
            </a:r>
            <a:r>
              <a:rPr lang="en-US" altLang="zh-CN" dirty="0"/>
              <a:t>: </a:t>
            </a:r>
            <a:r>
              <a:rPr lang="en-US" altLang="zh-CN" dirty="0" smtClean="0"/>
              <a:t>12 </a:t>
            </a:r>
            <a:r>
              <a:rPr lang="en-US" altLang="zh-CN" dirty="0"/>
              <a:t>&amp; 5 </a:t>
            </a:r>
            <a:r>
              <a:rPr lang="en-US" altLang="zh-CN" dirty="0" smtClean="0"/>
              <a:t>= 13</a:t>
            </a:r>
            <a:endParaRPr lang="en-US" altLang="zh-CN" dirty="0"/>
          </a:p>
          <a:p>
            <a:pPr marL="914400" lvl="2" indent="0">
              <a:buNone/>
            </a:pPr>
            <a:r>
              <a:rPr lang="en-US" altLang="zh-CN" dirty="0"/>
              <a:t>    00001100</a:t>
            </a:r>
          </a:p>
          <a:p>
            <a:pPr marL="914400" lvl="2" indent="0">
              <a:buNone/>
            </a:pPr>
            <a:r>
              <a:rPr lang="en-US" altLang="zh-CN" dirty="0"/>
              <a:t>  </a:t>
            </a:r>
            <a:r>
              <a:rPr lang="en-US" altLang="zh-CN" u="sng" dirty="0"/>
              <a:t>&amp; 00000101</a:t>
            </a:r>
          </a:p>
          <a:p>
            <a:pPr marL="914400" lvl="2" indent="0">
              <a:buNone/>
            </a:pPr>
            <a:r>
              <a:rPr lang="en-US" altLang="zh-CN" dirty="0"/>
              <a:t>    </a:t>
            </a:r>
            <a:r>
              <a:rPr lang="en-US" altLang="zh-CN" dirty="0" smtClean="0"/>
              <a:t>00001101</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12</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000160" y="2723400"/>
              <a:ext cx="5063760" cy="3420720"/>
            </p14:xfrm>
          </p:contentPart>
        </mc:Choice>
        <mc:Fallback>
          <p:pic>
            <p:nvPicPr>
              <p:cNvPr id="5" name="墨迹 4"/>
              <p:cNvPicPr/>
              <p:nvPr/>
            </p:nvPicPr>
            <p:blipFill>
              <a:blip r:embed="rId3"/>
              <a:stretch>
                <a:fillRect/>
              </a:stretch>
            </p:blipFill>
            <p:spPr>
              <a:xfrm>
                <a:off x="1990800" y="2714040"/>
                <a:ext cx="5082480" cy="3439440"/>
              </a:xfrm>
              <a:prstGeom prst="rect">
                <a:avLst/>
              </a:prstGeom>
            </p:spPr>
          </p:pic>
        </mc:Fallback>
      </mc:AlternateContent>
    </p:spTree>
    <p:extLst>
      <p:ext uri="{BB962C8B-B14F-4D97-AF65-F5344CB8AC3E}">
        <p14:creationId xmlns:p14="http://schemas.microsoft.com/office/powerpoint/2010/main" val="1822993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位</a:t>
            </a:r>
            <a:r>
              <a:rPr lang="zh-CN" altLang="en-US" dirty="0" smtClean="0"/>
              <a:t>运算</a:t>
            </a:r>
            <a:r>
              <a:rPr lang="en-US" altLang="zh-CN" dirty="0" smtClean="0"/>
              <a:t>:</a:t>
            </a:r>
          </a:p>
          <a:p>
            <a:pPr lvl="1"/>
            <a:r>
              <a:rPr lang="zh-CN" altLang="en-US" dirty="0" smtClean="0"/>
              <a:t>按位异或</a:t>
            </a:r>
            <a:r>
              <a:rPr lang="en-US" altLang="zh-CN" dirty="0" smtClean="0"/>
              <a:t>(</a:t>
            </a:r>
            <a:r>
              <a:rPr lang="en-US" altLang="zh-CN" dirty="0" err="1" smtClean="0"/>
              <a:t>xor</a:t>
            </a:r>
            <a:r>
              <a:rPr lang="en-US" altLang="zh-CN" dirty="0" smtClean="0"/>
              <a:t>, </a:t>
            </a:r>
            <a:r>
              <a:rPr lang="en-US" altLang="zh-CN" dirty="0"/>
              <a:t>^</a:t>
            </a:r>
            <a:r>
              <a:rPr lang="en-US" altLang="zh-CN" dirty="0" smtClean="0"/>
              <a:t>): </a:t>
            </a:r>
            <a:r>
              <a:rPr lang="zh-CN" altLang="en-US" dirty="0"/>
              <a:t>相同</a:t>
            </a:r>
            <a:r>
              <a:rPr lang="zh-CN" altLang="en-US" dirty="0" smtClean="0"/>
              <a:t>得</a:t>
            </a:r>
            <a:r>
              <a:rPr lang="zh-CN" altLang="en-US" dirty="0"/>
              <a:t>零</a:t>
            </a:r>
            <a:r>
              <a:rPr lang="en-US" altLang="zh-CN" dirty="0" smtClean="0"/>
              <a:t>, </a:t>
            </a:r>
            <a:r>
              <a:rPr lang="zh-CN" altLang="en-US" dirty="0"/>
              <a:t>不同</a:t>
            </a:r>
            <a:r>
              <a:rPr lang="zh-CN" altLang="en-US" dirty="0" smtClean="0"/>
              <a:t>得</a:t>
            </a:r>
            <a:r>
              <a:rPr lang="zh-CN" altLang="en-US" dirty="0"/>
              <a:t>一</a:t>
            </a:r>
            <a:r>
              <a:rPr lang="en-US" altLang="zh-CN" dirty="0" smtClean="0"/>
              <a:t>, </a:t>
            </a:r>
            <a:r>
              <a:rPr lang="zh-CN" altLang="en-US" dirty="0" smtClean="0"/>
              <a:t>逐位计算</a:t>
            </a:r>
            <a:r>
              <a:rPr lang="en-US" altLang="zh-CN" dirty="0" smtClean="0"/>
              <a:t>.</a:t>
            </a:r>
          </a:p>
          <a:p>
            <a:pPr marL="914400" lvl="2" indent="0">
              <a:buNone/>
            </a:pPr>
            <a:r>
              <a:rPr lang="zh-CN" altLang="en-US" dirty="0" smtClean="0"/>
              <a:t>例如</a:t>
            </a:r>
            <a:r>
              <a:rPr lang="en-US" altLang="zh-CN" dirty="0" smtClean="0"/>
              <a:t>: 12 ^ 5 = 9</a:t>
            </a:r>
          </a:p>
          <a:p>
            <a:pPr marL="914400" lvl="2" indent="0">
              <a:buNone/>
            </a:pPr>
            <a:r>
              <a:rPr lang="en-US" altLang="zh-CN" dirty="0"/>
              <a:t> </a:t>
            </a:r>
            <a:r>
              <a:rPr lang="en-US" altLang="zh-CN" dirty="0" smtClean="0"/>
              <a:t>   00001100</a:t>
            </a:r>
          </a:p>
          <a:p>
            <a:pPr marL="914400" lvl="2" indent="0">
              <a:buNone/>
            </a:pPr>
            <a:r>
              <a:rPr lang="en-US" altLang="zh-CN" dirty="0" smtClean="0"/>
              <a:t>  </a:t>
            </a:r>
            <a:r>
              <a:rPr lang="en-US" altLang="zh-CN" u="sng" dirty="0" smtClean="0"/>
              <a:t>&amp; 00000101</a:t>
            </a:r>
          </a:p>
          <a:p>
            <a:pPr marL="914400" lvl="2" indent="0">
              <a:buNone/>
            </a:pPr>
            <a:r>
              <a:rPr lang="en-US" altLang="zh-CN" dirty="0" smtClean="0"/>
              <a:t>    00001001</a:t>
            </a:r>
            <a:endParaRPr lang="en-US" altLang="zh-CN" dirty="0"/>
          </a:p>
          <a:p>
            <a:pPr lvl="1"/>
            <a:r>
              <a:rPr lang="zh-CN" altLang="en-US" dirty="0"/>
              <a:t>取反</a:t>
            </a:r>
            <a:r>
              <a:rPr lang="en-US" altLang="zh-CN" dirty="0" smtClean="0"/>
              <a:t>(not, </a:t>
            </a:r>
            <a:r>
              <a:rPr lang="en-US" altLang="zh-CN" dirty="0"/>
              <a:t>~</a:t>
            </a:r>
            <a:r>
              <a:rPr lang="en-US" altLang="zh-CN" dirty="0" smtClean="0"/>
              <a:t>): </a:t>
            </a:r>
            <a:r>
              <a:rPr lang="zh-CN" altLang="en-US" dirty="0"/>
              <a:t>一</a:t>
            </a:r>
            <a:r>
              <a:rPr lang="zh-CN" altLang="en-US" dirty="0" smtClean="0"/>
              <a:t>得零</a:t>
            </a:r>
            <a:r>
              <a:rPr lang="en-US" altLang="zh-CN" dirty="0" smtClean="0"/>
              <a:t>, </a:t>
            </a:r>
            <a:r>
              <a:rPr lang="zh-CN" altLang="en-US" dirty="0" smtClean="0"/>
              <a:t>零得一</a:t>
            </a:r>
            <a:r>
              <a:rPr lang="en-US" altLang="zh-CN" dirty="0" smtClean="0"/>
              <a:t>, </a:t>
            </a:r>
            <a:r>
              <a:rPr lang="zh-CN" altLang="en-US" dirty="0"/>
              <a:t>逐位计算</a:t>
            </a:r>
            <a:r>
              <a:rPr lang="en-US" altLang="zh-CN" dirty="0"/>
              <a:t>.</a:t>
            </a:r>
          </a:p>
          <a:p>
            <a:pPr marL="914400" lvl="2" indent="0">
              <a:buNone/>
            </a:pPr>
            <a:r>
              <a:rPr lang="zh-CN" altLang="en-US" dirty="0"/>
              <a:t>例如</a:t>
            </a:r>
            <a:r>
              <a:rPr lang="en-US" altLang="zh-CN" dirty="0"/>
              <a:t>: </a:t>
            </a:r>
            <a:r>
              <a:rPr lang="en-US" altLang="zh-CN" dirty="0" smtClean="0"/>
              <a:t>~10 = </a:t>
            </a:r>
            <a:r>
              <a:rPr lang="en-US" altLang="zh-CN" dirty="0" smtClean="0"/>
              <a:t>245</a:t>
            </a:r>
            <a:endParaRPr lang="en-US" altLang="zh-CN" dirty="0"/>
          </a:p>
          <a:p>
            <a:pPr marL="914400" lvl="2" indent="0">
              <a:buNone/>
            </a:pPr>
            <a:r>
              <a:rPr lang="en-US" altLang="zh-CN" dirty="0"/>
              <a:t>  </a:t>
            </a:r>
            <a:r>
              <a:rPr lang="en-US" altLang="zh-CN" u="sng" dirty="0" smtClean="0"/>
              <a:t>~ </a:t>
            </a:r>
            <a:r>
              <a:rPr lang="en-US" altLang="zh-CN" u="sng" dirty="0" smtClean="0"/>
              <a:t>00001010</a:t>
            </a:r>
            <a:endParaRPr lang="en-US" altLang="zh-CN" u="sng" dirty="0"/>
          </a:p>
          <a:p>
            <a:pPr marL="914400" lvl="2" indent="0">
              <a:buNone/>
            </a:pPr>
            <a:r>
              <a:rPr lang="en-US" altLang="zh-CN" dirty="0"/>
              <a:t>  </a:t>
            </a:r>
            <a:r>
              <a:rPr lang="en-US" altLang="zh-CN" dirty="0" smtClean="0"/>
              <a:t>  </a:t>
            </a:r>
            <a:r>
              <a:rPr lang="en-US" altLang="zh-CN" dirty="0" smtClean="0"/>
              <a:t>11110101</a:t>
            </a:r>
            <a:endParaRPr lang="en-US" altLang="zh-CN" dirty="0" smtClean="0"/>
          </a:p>
          <a:p>
            <a:pPr marL="914400" lvl="2" indent="0">
              <a:buNone/>
            </a:pPr>
            <a:r>
              <a:rPr lang="zh-CN" altLang="en-US" b="1" dirty="0" smtClean="0"/>
              <a:t>思考</a:t>
            </a:r>
            <a:r>
              <a:rPr lang="en-US" altLang="zh-CN" dirty="0" smtClean="0"/>
              <a:t>:</a:t>
            </a:r>
            <a:r>
              <a:rPr lang="zh-CN" altLang="en-US" dirty="0"/>
              <a:t> 同一</a:t>
            </a:r>
            <a:r>
              <a:rPr lang="zh-CN" altLang="en-US" dirty="0" smtClean="0"/>
              <a:t>个数的取反在不同情况下是否相同</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13</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348640" y="3741480"/>
              <a:ext cx="759240" cy="991440"/>
            </p14:xfrm>
          </p:contentPart>
        </mc:Choice>
        <mc:Fallback>
          <p:pic>
            <p:nvPicPr>
              <p:cNvPr id="5" name="墨迹 4"/>
              <p:cNvPicPr/>
              <p:nvPr/>
            </p:nvPicPr>
            <p:blipFill>
              <a:blip r:embed="rId3"/>
              <a:stretch>
                <a:fillRect/>
              </a:stretch>
            </p:blipFill>
            <p:spPr>
              <a:xfrm>
                <a:off x="2339280" y="3732120"/>
                <a:ext cx="777960" cy="1010160"/>
              </a:xfrm>
              <a:prstGeom prst="rect">
                <a:avLst/>
              </a:prstGeom>
            </p:spPr>
          </p:pic>
        </mc:Fallback>
      </mc:AlternateContent>
    </p:spTree>
    <p:extLst>
      <p:ext uri="{BB962C8B-B14F-4D97-AF65-F5344CB8AC3E}">
        <p14:creationId xmlns:p14="http://schemas.microsoft.com/office/powerpoint/2010/main" val="4270866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位</a:t>
            </a:r>
            <a:r>
              <a:rPr lang="zh-CN" altLang="en-US" dirty="0" smtClean="0"/>
              <a:t>运算</a:t>
            </a:r>
            <a:r>
              <a:rPr lang="en-US" altLang="zh-CN" dirty="0" smtClean="0"/>
              <a:t>:</a:t>
            </a:r>
          </a:p>
          <a:p>
            <a:pPr lvl="1"/>
            <a:r>
              <a:rPr lang="zh-CN" altLang="en-US" dirty="0" smtClean="0"/>
              <a:t>移位</a:t>
            </a:r>
            <a:r>
              <a:rPr lang="en-US" altLang="zh-CN" dirty="0" smtClean="0"/>
              <a:t>(&lt;&lt;, &gt;&gt;)</a:t>
            </a:r>
          </a:p>
          <a:p>
            <a:pPr lvl="2"/>
            <a:r>
              <a:rPr lang="zh-CN" altLang="en-US" dirty="0" smtClean="0"/>
              <a:t>左移</a:t>
            </a:r>
            <a:r>
              <a:rPr lang="en-US" altLang="zh-CN" dirty="0" smtClean="0"/>
              <a:t>: </a:t>
            </a:r>
            <a:r>
              <a:rPr lang="zh-CN" altLang="en-US" dirty="0" smtClean="0"/>
              <a:t>将各位向左移动</a:t>
            </a:r>
            <a:r>
              <a:rPr lang="en-US" altLang="zh-CN" dirty="0" smtClean="0"/>
              <a:t>n</a:t>
            </a:r>
            <a:r>
              <a:rPr lang="zh-CN" altLang="en-US" dirty="0" smtClean="0"/>
              <a:t>位</a:t>
            </a:r>
            <a:r>
              <a:rPr lang="en-US" altLang="zh-CN" dirty="0" smtClean="0"/>
              <a:t>, </a:t>
            </a:r>
            <a:r>
              <a:rPr lang="zh-CN" altLang="en-US" dirty="0" smtClean="0"/>
              <a:t>溢出的高位丢弃</a:t>
            </a:r>
            <a:r>
              <a:rPr lang="en-US" altLang="zh-CN" dirty="0" smtClean="0"/>
              <a:t>, </a:t>
            </a:r>
            <a:r>
              <a:rPr lang="zh-CN" altLang="en-US" dirty="0" smtClean="0"/>
              <a:t>低位补零</a:t>
            </a:r>
            <a:r>
              <a:rPr lang="en-US" altLang="zh-CN" dirty="0" smtClean="0"/>
              <a:t>.</a:t>
            </a:r>
          </a:p>
          <a:p>
            <a:pPr lvl="2"/>
            <a:r>
              <a:rPr lang="zh-CN" altLang="en-US" dirty="0" smtClean="0"/>
              <a:t>右移</a:t>
            </a:r>
            <a:r>
              <a:rPr lang="en-US" altLang="zh-CN" dirty="0" smtClean="0"/>
              <a:t>: </a:t>
            </a:r>
            <a:r>
              <a:rPr lang="zh-CN" altLang="en-US" dirty="0" smtClean="0"/>
              <a:t>将各位向右移动</a:t>
            </a:r>
            <a:r>
              <a:rPr lang="en-US" altLang="zh-CN" dirty="0" smtClean="0"/>
              <a:t>n</a:t>
            </a:r>
            <a:r>
              <a:rPr lang="zh-CN" altLang="en-US" dirty="0" smtClean="0"/>
              <a:t>位</a:t>
            </a:r>
            <a:r>
              <a:rPr lang="en-US" altLang="zh-CN" dirty="0" smtClean="0"/>
              <a:t>, </a:t>
            </a:r>
            <a:r>
              <a:rPr lang="zh-CN" altLang="en-US" dirty="0" smtClean="0"/>
              <a:t>溢出的低位丢弃</a:t>
            </a:r>
            <a:r>
              <a:rPr lang="en-US" altLang="zh-CN" dirty="0" smtClean="0"/>
              <a:t>, </a:t>
            </a:r>
            <a:r>
              <a:rPr lang="zh-CN" altLang="en-US" dirty="0" smtClean="0"/>
              <a:t>高位补零</a:t>
            </a:r>
            <a:r>
              <a:rPr lang="en-US" altLang="zh-CN" dirty="0" smtClean="0"/>
              <a:t>.</a:t>
            </a:r>
          </a:p>
          <a:p>
            <a:pPr marL="914400" lvl="2" indent="0">
              <a:buNone/>
            </a:pPr>
            <a:r>
              <a:rPr lang="en-US" altLang="zh-CN" dirty="0" smtClean="0"/>
              <a:t>	</a:t>
            </a:r>
            <a:r>
              <a:rPr lang="zh-CN" altLang="en-US" dirty="0" smtClean="0"/>
              <a:t>例如</a:t>
            </a:r>
            <a:r>
              <a:rPr lang="en-US" altLang="zh-CN" dirty="0" smtClean="0"/>
              <a:t>: 2 &lt;&lt; 2 = 8</a:t>
            </a:r>
          </a:p>
          <a:p>
            <a:pPr marL="914400" lvl="2" indent="0">
              <a:buNone/>
            </a:pPr>
            <a:r>
              <a:rPr lang="en-US" altLang="zh-CN" dirty="0"/>
              <a:t>	</a:t>
            </a:r>
            <a:r>
              <a:rPr lang="en-US" altLang="zh-CN" dirty="0" smtClean="0"/>
              <a:t>00000010 </a:t>
            </a:r>
            <a:r>
              <a:rPr lang="en-US" altLang="zh-CN" dirty="0" smtClean="0">
                <a:sym typeface="Wingdings" panose="05000000000000000000" pitchFamily="2" charset="2"/>
              </a:rPr>
              <a:t> 00001000</a:t>
            </a:r>
          </a:p>
          <a:p>
            <a:pPr marL="914400" lvl="2" indent="0">
              <a:buNone/>
            </a:pPr>
            <a:r>
              <a:rPr lang="en-US" altLang="zh-CN" dirty="0">
                <a:sym typeface="Wingdings" panose="05000000000000000000" pitchFamily="2" charset="2"/>
              </a:rPr>
              <a:t>	</a:t>
            </a:r>
            <a:r>
              <a:rPr lang="zh-CN" altLang="en-US" dirty="0" smtClean="0">
                <a:sym typeface="Wingdings" panose="05000000000000000000" pitchFamily="2" charset="2"/>
              </a:rPr>
              <a:t>例如</a:t>
            </a:r>
            <a:r>
              <a:rPr lang="en-US" altLang="zh-CN" dirty="0" smtClean="0">
                <a:sym typeface="Wingdings" panose="05000000000000000000" pitchFamily="2" charset="2"/>
              </a:rPr>
              <a:t>: 11 &gt;&gt; 2 = 2</a:t>
            </a:r>
          </a:p>
          <a:p>
            <a:pPr marL="914400" lvl="2" indent="0">
              <a:buNone/>
            </a:pPr>
            <a:r>
              <a:rPr lang="en-US" altLang="zh-CN" dirty="0">
                <a:sym typeface="Wingdings" panose="05000000000000000000" pitchFamily="2" charset="2"/>
              </a:rPr>
              <a:t>	</a:t>
            </a:r>
            <a:r>
              <a:rPr lang="en-US" altLang="zh-CN" dirty="0" smtClean="0">
                <a:sym typeface="Wingdings" panose="05000000000000000000" pitchFamily="2" charset="2"/>
              </a:rPr>
              <a:t>00001011  00000010</a:t>
            </a:r>
            <a:endParaRPr lang="en-US" altLang="zh-CN" dirty="0"/>
          </a:p>
          <a:p>
            <a:pPr lvl="2"/>
            <a:r>
              <a:rPr lang="zh-CN" altLang="en-US" dirty="0" smtClean="0"/>
              <a:t>考虑有符号数中负数的移位问题</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14</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375280" y="3696840"/>
              <a:ext cx="2902680" cy="1795320"/>
            </p14:xfrm>
          </p:contentPart>
        </mc:Choice>
        <mc:Fallback>
          <p:pic>
            <p:nvPicPr>
              <p:cNvPr id="5" name="墨迹 4"/>
              <p:cNvPicPr/>
              <p:nvPr/>
            </p:nvPicPr>
            <p:blipFill>
              <a:blip r:embed="rId3"/>
              <a:stretch>
                <a:fillRect/>
              </a:stretch>
            </p:blipFill>
            <p:spPr>
              <a:xfrm>
                <a:off x="2365920" y="3687480"/>
                <a:ext cx="2921400" cy="1814040"/>
              </a:xfrm>
              <a:prstGeom prst="rect">
                <a:avLst/>
              </a:prstGeom>
            </p:spPr>
          </p:pic>
        </mc:Fallback>
      </mc:AlternateContent>
    </p:spTree>
    <p:extLst>
      <p:ext uri="{BB962C8B-B14F-4D97-AF65-F5344CB8AC3E}">
        <p14:creationId xmlns:p14="http://schemas.microsoft.com/office/powerpoint/2010/main" val="465614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000" b="0" dirty="0" smtClean="0"/>
              <a:t>第四部分</a:t>
            </a:r>
            <a:r>
              <a:rPr lang="en-US" altLang="zh-CN" sz="5000" b="0" dirty="0" smtClean="0"/>
              <a:t/>
            </a:r>
            <a:br>
              <a:rPr lang="en-US" altLang="zh-CN" sz="5000" b="0" dirty="0" smtClean="0"/>
            </a:br>
            <a:r>
              <a:rPr lang="en-US" altLang="zh-CN" sz="5000" dirty="0"/>
              <a:t>	</a:t>
            </a:r>
            <a:r>
              <a:rPr lang="en-US" altLang="zh-CN" sz="5000" dirty="0" smtClean="0"/>
              <a:t>	</a:t>
            </a:r>
            <a:r>
              <a:rPr lang="zh-CN" altLang="en-US" sz="5000" dirty="0" smtClean="0"/>
              <a:t>简单算法与简单数据结构</a:t>
            </a:r>
            <a:endParaRPr lang="zh-CN" altLang="en-US" sz="5000" dirty="0"/>
          </a:p>
        </p:txBody>
      </p:sp>
      <p:sp>
        <p:nvSpPr>
          <p:cNvPr id="3" name="副标题 2"/>
          <p:cNvSpPr>
            <a:spLocks noGrp="1"/>
          </p:cNvSpPr>
          <p:nvPr>
            <p:ph type="subTitle" idx="1"/>
          </p:nvPr>
        </p:nvSpPr>
        <p:spPr/>
        <p:txBody>
          <a:bodyPr/>
          <a:lstStyle/>
          <a:p>
            <a:r>
              <a:rPr lang="zh-CN" altLang="en-US" dirty="0" smtClean="0"/>
              <a:t>清华大学 张明瑞</a:t>
            </a:r>
            <a:endParaRPr lang="en-US" altLang="zh-CN" dirty="0" smtClean="0"/>
          </a:p>
          <a:p>
            <a:r>
              <a:rPr lang="zh-CN" altLang="en-US" dirty="0" smtClean="0"/>
              <a:t>复旦大学 刘硕</a:t>
            </a:r>
            <a:endParaRPr lang="zh-CN" altLang="en-US" dirty="0"/>
          </a:p>
        </p:txBody>
      </p:sp>
    </p:spTree>
    <p:extLst>
      <p:ext uri="{BB962C8B-B14F-4D97-AF65-F5344CB8AC3E}">
        <p14:creationId xmlns:p14="http://schemas.microsoft.com/office/powerpoint/2010/main" val="2107038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在这一部分我们将学到</a:t>
            </a:r>
            <a:endParaRPr lang="zh-CN" altLang="en-US" dirty="0"/>
          </a:p>
        </p:txBody>
      </p:sp>
      <p:sp>
        <p:nvSpPr>
          <p:cNvPr id="3" name="内容占位符 2"/>
          <p:cNvSpPr>
            <a:spLocks noGrp="1"/>
          </p:cNvSpPr>
          <p:nvPr>
            <p:ph idx="1"/>
          </p:nvPr>
        </p:nvSpPr>
        <p:spPr/>
        <p:txBody>
          <a:bodyPr/>
          <a:lstStyle/>
          <a:p>
            <a:r>
              <a:rPr lang="zh-CN" altLang="en-US" dirty="0"/>
              <a:t>穷举</a:t>
            </a:r>
            <a:r>
              <a:rPr lang="zh-CN" altLang="en-US" dirty="0" smtClean="0"/>
              <a:t>法</a:t>
            </a:r>
            <a:endParaRPr lang="en-US" altLang="zh-CN" dirty="0" smtClean="0"/>
          </a:p>
          <a:p>
            <a:pPr lvl="1"/>
            <a:r>
              <a:rPr lang="zh-CN" altLang="en-US" dirty="0"/>
              <a:t>递归与</a:t>
            </a:r>
            <a:r>
              <a:rPr lang="zh-CN" altLang="en-US" dirty="0" smtClean="0"/>
              <a:t>回溯</a:t>
            </a:r>
            <a:endParaRPr lang="en-US" altLang="zh-CN" dirty="0" smtClean="0"/>
          </a:p>
          <a:p>
            <a:r>
              <a:rPr lang="zh-CN" altLang="en-US" dirty="0" smtClean="0"/>
              <a:t>数据结构</a:t>
            </a:r>
            <a:r>
              <a:rPr lang="en-US" altLang="zh-CN" dirty="0" smtClean="0"/>
              <a:t>: </a:t>
            </a:r>
            <a:r>
              <a:rPr lang="zh-CN" altLang="en-US" dirty="0" smtClean="0"/>
              <a:t>栈</a:t>
            </a:r>
            <a:r>
              <a:rPr lang="en-US" altLang="zh-CN" dirty="0" smtClean="0"/>
              <a:t>, </a:t>
            </a:r>
            <a:r>
              <a:rPr lang="zh-CN" altLang="en-US" dirty="0" smtClean="0"/>
              <a:t>队列</a:t>
            </a:r>
            <a:endParaRPr lang="en-US" altLang="zh-CN" dirty="0"/>
          </a:p>
          <a:p>
            <a:r>
              <a:rPr lang="zh-CN" altLang="en-US" dirty="0" smtClean="0"/>
              <a:t>简单搜索算法</a:t>
            </a:r>
            <a:endParaRPr lang="en-US" altLang="zh-CN" dirty="0"/>
          </a:p>
          <a:p>
            <a:pPr lvl="1"/>
            <a:r>
              <a:rPr lang="zh-CN" altLang="en-US" dirty="0" smtClean="0"/>
              <a:t>深度优先搜索</a:t>
            </a:r>
            <a:endParaRPr lang="en-US" altLang="zh-CN" dirty="0" smtClean="0"/>
          </a:p>
          <a:p>
            <a:pPr lvl="1"/>
            <a:r>
              <a:rPr lang="zh-CN" altLang="en-US" dirty="0" smtClean="0"/>
              <a:t>广度优先搜索</a:t>
            </a:r>
            <a:endParaRPr lang="en-US" altLang="zh-CN" dirty="0" smtClean="0"/>
          </a:p>
          <a:p>
            <a:r>
              <a:rPr lang="zh-CN" altLang="en-US" dirty="0" smtClean="0"/>
              <a:t>分治法</a:t>
            </a:r>
            <a:endParaRPr lang="en-US" altLang="zh-CN" dirty="0" smtClean="0"/>
          </a:p>
          <a:p>
            <a:pPr lvl="1"/>
            <a:r>
              <a:rPr lang="zh-CN" altLang="en-US" dirty="0" smtClean="0"/>
              <a:t>归并排序</a:t>
            </a:r>
            <a:endParaRPr lang="en-US" altLang="zh-CN" dirty="0" smtClean="0"/>
          </a:p>
          <a:p>
            <a:r>
              <a:rPr lang="zh-CN" altLang="en-US" dirty="0"/>
              <a:t>快速</a:t>
            </a:r>
            <a:r>
              <a:rPr lang="zh-CN" altLang="en-US" dirty="0" smtClean="0"/>
              <a:t>排序</a:t>
            </a:r>
            <a:endParaRPr lang="en-US" altLang="zh-CN" dirty="0" smtClean="0"/>
          </a:p>
          <a:p>
            <a:r>
              <a:rPr lang="zh-CN" altLang="en-US" dirty="0" smtClean="0"/>
              <a:t>数据结构</a:t>
            </a:r>
            <a:r>
              <a:rPr lang="en-US" altLang="zh-CN" dirty="0" smtClean="0"/>
              <a:t>: </a:t>
            </a:r>
            <a:r>
              <a:rPr lang="zh-CN" altLang="en-US" dirty="0" smtClean="0"/>
              <a:t>树和森林</a:t>
            </a:r>
            <a:endParaRPr lang="zh-CN" altLang="en-US" dirty="0"/>
          </a:p>
        </p:txBody>
      </p:sp>
      <p:sp>
        <p:nvSpPr>
          <p:cNvPr id="4" name="内容占位符 2"/>
          <p:cNvSpPr txBox="1">
            <a:spLocks/>
          </p:cNvSpPr>
          <p:nvPr/>
        </p:nvSpPr>
        <p:spPr>
          <a:xfrm>
            <a:off x="5642659" y="2046822"/>
            <a:ext cx="424037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zh-CN" altLang="en-US" dirty="0" smtClean="0"/>
              <a:t>树的遍历</a:t>
            </a:r>
            <a:endParaRPr lang="en-US" altLang="zh-CN" dirty="0" smtClean="0"/>
          </a:p>
          <a:p>
            <a:r>
              <a:rPr lang="zh-CN" altLang="en-US" dirty="0" smtClean="0"/>
              <a:t>堆</a:t>
            </a:r>
            <a:endParaRPr lang="en-US" altLang="zh-CN" dirty="0" smtClean="0"/>
          </a:p>
          <a:p>
            <a:pPr lvl="1"/>
            <a:r>
              <a:rPr lang="zh-CN" altLang="en-US" dirty="0" smtClean="0"/>
              <a:t>堆排序</a:t>
            </a:r>
            <a:endParaRPr lang="en-US" altLang="zh-CN" dirty="0" smtClean="0"/>
          </a:p>
          <a:p>
            <a:r>
              <a:rPr lang="zh-CN" altLang="en-US" dirty="0"/>
              <a:t>贪心法</a:t>
            </a:r>
          </a:p>
        </p:txBody>
      </p:sp>
      <p:sp>
        <p:nvSpPr>
          <p:cNvPr id="5" name="灯片编号占位符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956958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这一部分的参考资料</a:t>
            </a:r>
            <a:endParaRPr lang="zh-CN" altLang="en-US" dirty="0"/>
          </a:p>
        </p:txBody>
      </p:sp>
      <p:sp>
        <p:nvSpPr>
          <p:cNvPr id="3" name="内容占位符 2"/>
          <p:cNvSpPr>
            <a:spLocks noGrp="1"/>
          </p:cNvSpPr>
          <p:nvPr>
            <p:ph idx="1"/>
          </p:nvPr>
        </p:nvSpPr>
        <p:spPr/>
        <p:txBody>
          <a:bodyPr/>
          <a:lstStyle/>
          <a:p>
            <a:r>
              <a:rPr lang="zh-CN" altLang="en-US" dirty="0" smtClean="0"/>
              <a:t>课本</a:t>
            </a:r>
            <a:endParaRPr lang="en-US" altLang="zh-CN" dirty="0" smtClean="0"/>
          </a:p>
          <a:p>
            <a:r>
              <a:rPr lang="zh-CN" altLang="en-US" dirty="0" smtClean="0"/>
              <a:t>吴文虎</a:t>
            </a:r>
            <a:r>
              <a:rPr lang="en-US" altLang="zh-CN" dirty="0" smtClean="0"/>
              <a:t>. </a:t>
            </a:r>
            <a:r>
              <a:rPr lang="zh-CN" altLang="en-US" dirty="0" smtClean="0"/>
              <a:t>程序设计基础</a:t>
            </a:r>
            <a:r>
              <a:rPr lang="en-US" altLang="zh-CN" dirty="0" smtClean="0"/>
              <a:t>. </a:t>
            </a:r>
            <a:r>
              <a:rPr lang="zh-CN" altLang="en-US" dirty="0" smtClean="0"/>
              <a:t>北京</a:t>
            </a:r>
            <a:r>
              <a:rPr lang="en-US" altLang="zh-CN" dirty="0" smtClean="0"/>
              <a:t>: </a:t>
            </a:r>
            <a:r>
              <a:rPr lang="zh-CN" altLang="en-US" dirty="0" smtClean="0"/>
              <a:t>清华大学出版社</a:t>
            </a:r>
            <a:r>
              <a:rPr lang="en-US" altLang="zh-CN" dirty="0" smtClean="0"/>
              <a:t>, 2005.</a:t>
            </a:r>
          </a:p>
          <a:p>
            <a:r>
              <a:rPr lang="en-US" altLang="zh-CN" dirty="0" smtClean="0"/>
              <a:t>Thomas H. </a:t>
            </a:r>
            <a:r>
              <a:rPr lang="en-US" altLang="zh-CN" dirty="0" err="1" smtClean="0"/>
              <a:t>Cormen</a:t>
            </a:r>
            <a:r>
              <a:rPr lang="zh-CN" altLang="en-US" dirty="0" smtClean="0"/>
              <a:t>等</a:t>
            </a:r>
            <a:r>
              <a:rPr lang="en-US" altLang="zh-CN" dirty="0" smtClean="0"/>
              <a:t>. </a:t>
            </a:r>
            <a:r>
              <a:rPr lang="zh-CN" altLang="en-US" dirty="0" smtClean="0"/>
              <a:t>算法导论</a:t>
            </a:r>
            <a:r>
              <a:rPr lang="en-US" altLang="zh-CN" dirty="0" smtClean="0"/>
              <a:t>. </a:t>
            </a:r>
            <a:r>
              <a:rPr lang="zh-CN" altLang="en-US" dirty="0" smtClean="0"/>
              <a:t>北京</a:t>
            </a:r>
            <a:r>
              <a:rPr lang="en-US" altLang="zh-CN" dirty="0" smtClean="0"/>
              <a:t>: </a:t>
            </a:r>
            <a:r>
              <a:rPr lang="zh-CN" altLang="en-US" dirty="0" smtClean="0"/>
              <a:t>机械工业出版社</a:t>
            </a:r>
            <a:r>
              <a:rPr lang="en-US" altLang="zh-CN" dirty="0"/>
              <a:t>,</a:t>
            </a:r>
            <a:r>
              <a:rPr lang="en-US" altLang="zh-CN" dirty="0" smtClean="0"/>
              <a:t> 2006.9</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3433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a:t>
            </a:r>
            <a:endParaRPr lang="zh-CN" altLang="en-US" dirty="0"/>
          </a:p>
        </p:txBody>
      </p:sp>
      <p:sp>
        <p:nvSpPr>
          <p:cNvPr id="3" name="内容占位符 2"/>
          <p:cNvSpPr>
            <a:spLocks noGrp="1"/>
          </p:cNvSpPr>
          <p:nvPr>
            <p:ph idx="1"/>
          </p:nvPr>
        </p:nvSpPr>
        <p:spPr/>
        <p:txBody>
          <a:bodyPr/>
          <a:lstStyle/>
          <a:p>
            <a:r>
              <a:rPr lang="zh-CN" altLang="en-US" dirty="0" smtClean="0"/>
              <a:t>本部分内容可能不会提供代码描述</a:t>
            </a:r>
            <a:r>
              <a:rPr lang="en-US" altLang="zh-CN" dirty="0" smtClean="0"/>
              <a:t>. </a:t>
            </a:r>
            <a:r>
              <a:rPr lang="zh-CN" altLang="en-US" dirty="0" smtClean="0"/>
              <a:t>多数问题至多</a:t>
            </a:r>
            <a:r>
              <a:rPr lang="zh-CN" altLang="en-US" dirty="0"/>
              <a:t>只</a:t>
            </a:r>
            <a:r>
              <a:rPr lang="zh-CN" altLang="en-US" dirty="0" smtClean="0"/>
              <a:t>会提供关键部分的伪代码描述</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4056907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穷举法是最简单的算法策略之一</a:t>
            </a:r>
            <a:r>
              <a:rPr lang="en-US" altLang="zh-CN" dirty="0" smtClean="0"/>
              <a:t>. </a:t>
            </a:r>
            <a:r>
              <a:rPr lang="zh-CN" altLang="en-US" dirty="0" smtClean="0"/>
              <a:t>其主要思路是利用计算机较高的运算效率来解决人在生活中无法解决的大规模运算问题</a:t>
            </a:r>
            <a:r>
              <a:rPr lang="en-US" altLang="zh-CN" dirty="0" smtClean="0"/>
              <a:t>.</a:t>
            </a:r>
          </a:p>
          <a:p>
            <a:r>
              <a:rPr lang="zh-CN" altLang="en-US" dirty="0" smtClean="0"/>
              <a:t>穷举法最早的运用可能是密码破解领域</a:t>
            </a:r>
            <a:r>
              <a:rPr lang="en-US" altLang="zh-CN" dirty="0" smtClean="0"/>
              <a:t>:</a:t>
            </a:r>
          </a:p>
          <a:p>
            <a:pPr lvl="1"/>
            <a:r>
              <a:rPr lang="zh-CN" altLang="en-US" dirty="0" smtClean="0"/>
              <a:t>已知某个银行卡的密码是六位纯数字</a:t>
            </a:r>
            <a:r>
              <a:rPr lang="en-US" altLang="zh-CN" dirty="0" smtClean="0"/>
              <a:t>, </a:t>
            </a:r>
            <a:r>
              <a:rPr lang="zh-CN" altLang="en-US" dirty="0" smtClean="0"/>
              <a:t>只需逐一尝试就能找到密码</a:t>
            </a:r>
            <a:r>
              <a:rPr lang="en-US" altLang="zh-CN" dirty="0" smtClean="0"/>
              <a:t>.</a:t>
            </a:r>
          </a:p>
          <a:p>
            <a:r>
              <a:rPr lang="zh-CN" altLang="en-US" dirty="0" smtClean="0"/>
              <a:t>穷举法的好处就是省事</a:t>
            </a:r>
            <a:r>
              <a:rPr lang="en-US" altLang="zh-CN" dirty="0" smtClean="0"/>
              <a:t>, </a:t>
            </a:r>
            <a:r>
              <a:rPr lang="zh-CN" altLang="en-US" dirty="0" smtClean="0"/>
              <a:t>只需要命令计算机尝试所有结果即可</a:t>
            </a:r>
            <a:r>
              <a:rPr lang="en-US" altLang="zh-CN" dirty="0" smtClean="0"/>
              <a:t>.</a:t>
            </a:r>
          </a:p>
          <a:p>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249817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smtClean="0"/>
              <a:t>本节我们将学到</a:t>
            </a:r>
            <a:endParaRPr lang="zh-CN" altLang="en-US" dirty="0"/>
          </a:p>
        </p:txBody>
      </p:sp>
      <p:sp>
        <p:nvSpPr>
          <p:cNvPr id="3" name="内容占位符 2"/>
          <p:cNvSpPr>
            <a:spLocks noGrp="1"/>
          </p:cNvSpPr>
          <p:nvPr>
            <p:ph idx="1"/>
          </p:nvPr>
        </p:nvSpPr>
        <p:spPr/>
        <p:txBody>
          <a:bodyPr/>
          <a:lstStyle/>
          <a:p>
            <a:r>
              <a:rPr lang="zh-CN" altLang="en-US" dirty="0" smtClean="0"/>
              <a:t>进制</a:t>
            </a:r>
            <a:endParaRPr lang="en-US" altLang="zh-CN" dirty="0" smtClean="0"/>
          </a:p>
          <a:p>
            <a:pPr lvl="1"/>
            <a:r>
              <a:rPr lang="zh-CN" altLang="en-US" dirty="0" smtClean="0"/>
              <a:t>二进制</a:t>
            </a:r>
            <a:endParaRPr lang="en-US" altLang="zh-CN" dirty="0" smtClean="0"/>
          </a:p>
          <a:p>
            <a:pPr lvl="1"/>
            <a:r>
              <a:rPr lang="zh-CN" altLang="en-US" dirty="0" smtClean="0"/>
              <a:t>八进制</a:t>
            </a:r>
            <a:r>
              <a:rPr lang="en-US" altLang="zh-CN" dirty="0" smtClean="0"/>
              <a:t>/</a:t>
            </a:r>
            <a:r>
              <a:rPr lang="zh-CN" altLang="en-US" dirty="0" smtClean="0"/>
              <a:t>十六进制</a:t>
            </a:r>
            <a:endParaRPr lang="en-US" altLang="zh-CN" dirty="0" smtClean="0"/>
          </a:p>
          <a:p>
            <a:pPr lvl="1"/>
            <a:r>
              <a:rPr lang="zh-CN" altLang="en-US" dirty="0"/>
              <a:t>进制</a:t>
            </a:r>
            <a:r>
              <a:rPr lang="zh-CN" altLang="en-US" dirty="0" smtClean="0"/>
              <a:t>转换</a:t>
            </a:r>
            <a:endParaRPr lang="en-US" altLang="zh-CN" dirty="0" smtClean="0"/>
          </a:p>
          <a:p>
            <a:pPr lvl="1"/>
            <a:r>
              <a:rPr lang="zh-CN" altLang="en-US" dirty="0"/>
              <a:t>进</a:t>
            </a:r>
            <a:r>
              <a:rPr lang="zh-CN" altLang="en-US" dirty="0" smtClean="0"/>
              <a:t>制定义的扩展</a:t>
            </a:r>
            <a:endParaRPr lang="en-US" altLang="zh-CN" dirty="0" smtClean="0"/>
          </a:p>
          <a:p>
            <a:r>
              <a:rPr lang="zh-CN" altLang="en-US" dirty="0"/>
              <a:t>位</a:t>
            </a:r>
            <a:r>
              <a:rPr lang="zh-CN" altLang="en-US" dirty="0" smtClean="0"/>
              <a:t>运算初步</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253544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现在看几个例子</a:t>
            </a:r>
            <a:endParaRPr lang="en-US" altLang="zh-CN" dirty="0" smtClean="0"/>
          </a:p>
          <a:p>
            <a:r>
              <a:rPr lang="zh-CN" altLang="en-US" b="1" dirty="0" smtClean="0"/>
              <a:t>例子</a:t>
            </a:r>
            <a:r>
              <a:rPr lang="en-US" altLang="zh-CN" dirty="0" smtClean="0"/>
              <a:t>: </a:t>
            </a:r>
            <a:r>
              <a:rPr lang="zh-CN" altLang="en-US" dirty="0" smtClean="0"/>
              <a:t>找到</a:t>
            </a:r>
            <a:r>
              <a:rPr lang="en-US" altLang="zh-CN" dirty="0" smtClean="0"/>
              <a:t>1~1000</a:t>
            </a:r>
            <a:r>
              <a:rPr lang="zh-CN" altLang="en-US" dirty="0" smtClean="0"/>
              <a:t>里的所有水仙花数</a:t>
            </a:r>
            <a:r>
              <a:rPr lang="en-US" altLang="zh-CN" dirty="0" smtClean="0"/>
              <a:t>.</a:t>
            </a:r>
          </a:p>
          <a:p>
            <a:pPr lvl="1"/>
            <a:r>
              <a:rPr lang="en-US" altLang="zh-CN" dirty="0" err="1" smtClean="0"/>
              <a:t>def</a:t>
            </a:r>
            <a:r>
              <a:rPr lang="en-US" altLang="zh-CN" dirty="0" smtClean="0"/>
              <a:t>: </a:t>
            </a:r>
            <a:r>
              <a:rPr lang="zh-CN" altLang="en-US" dirty="0" smtClean="0"/>
              <a:t>水仙花数指的是各位数字的立方和等于这个数字本身的数字</a:t>
            </a:r>
            <a:r>
              <a:rPr lang="en-US" altLang="zh-CN" dirty="0" smtClean="0"/>
              <a:t>.</a:t>
            </a:r>
          </a:p>
          <a:p>
            <a:endParaRPr lang="en-US" altLang="zh-CN" dirty="0"/>
          </a:p>
          <a:p>
            <a:r>
              <a:rPr lang="zh-CN" altLang="en-US" b="1" dirty="0" smtClean="0"/>
              <a:t>思路</a:t>
            </a:r>
            <a:r>
              <a:rPr lang="en-US" altLang="zh-CN" dirty="0" smtClean="0"/>
              <a:t>: </a:t>
            </a:r>
            <a:r>
              <a:rPr lang="zh-CN" altLang="en-US" dirty="0" smtClean="0"/>
              <a:t>只需要把</a:t>
            </a:r>
            <a:r>
              <a:rPr lang="en-US" altLang="zh-CN" dirty="0" smtClean="0"/>
              <a:t>1~1000</a:t>
            </a:r>
            <a:r>
              <a:rPr lang="zh-CN" altLang="en-US" dirty="0" smtClean="0"/>
              <a:t>的所有数字试验一遍即可</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41529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现在看几个例子</a:t>
            </a:r>
            <a:endParaRPr lang="en-US" altLang="zh-CN" dirty="0" smtClean="0"/>
          </a:p>
          <a:p>
            <a:r>
              <a:rPr lang="zh-CN" altLang="en-US" b="1" dirty="0" smtClean="0"/>
              <a:t>例子</a:t>
            </a:r>
            <a:r>
              <a:rPr lang="en-US" altLang="zh-CN" dirty="0" smtClean="0"/>
              <a:t>: </a:t>
            </a:r>
            <a:r>
              <a:rPr lang="zh-CN" altLang="en-US" dirty="0" smtClean="0"/>
              <a:t>写出</a:t>
            </a:r>
            <a:r>
              <a:rPr lang="en-US" altLang="zh-CN" dirty="0" smtClean="0"/>
              <a:t>1~9</a:t>
            </a:r>
            <a:r>
              <a:rPr lang="zh-CN" altLang="en-US" dirty="0" smtClean="0"/>
              <a:t>的全排列中所有逆序数等于</a:t>
            </a:r>
            <a:r>
              <a:rPr lang="en-US" altLang="zh-CN" dirty="0" smtClean="0"/>
              <a:t>3</a:t>
            </a:r>
            <a:r>
              <a:rPr lang="zh-CN" altLang="en-US" dirty="0" smtClean="0"/>
              <a:t>的排列</a:t>
            </a:r>
            <a:r>
              <a:rPr lang="en-US" altLang="zh-CN" dirty="0" smtClean="0"/>
              <a:t>.</a:t>
            </a:r>
          </a:p>
          <a:p>
            <a:pPr lvl="1"/>
            <a:r>
              <a:rPr lang="zh-CN" altLang="en-US" dirty="0" smtClean="0"/>
              <a:t>逆序数就是一个排列中大数在小数左边的个数</a:t>
            </a:r>
            <a:r>
              <a:rPr lang="en-US" altLang="zh-CN" dirty="0" smtClean="0"/>
              <a:t>. </a:t>
            </a:r>
            <a:r>
              <a:rPr lang="zh-CN" altLang="en-US" dirty="0" smtClean="0"/>
              <a:t>例如排列</a:t>
            </a:r>
            <a:r>
              <a:rPr lang="en-US" altLang="zh-CN" dirty="0" smtClean="0"/>
              <a:t>423516</a:t>
            </a:r>
            <a:r>
              <a:rPr lang="zh-CN" altLang="en-US" dirty="0" smtClean="0"/>
              <a:t>的逆序数就是</a:t>
            </a:r>
            <a:r>
              <a:rPr lang="en-US" altLang="zh-CN" dirty="0" smtClean="0"/>
              <a:t>6:</a:t>
            </a:r>
            <a:r>
              <a:rPr lang="zh-CN" altLang="en-US" dirty="0" smtClean="0"/>
              <a:t>它有六组逆序对</a:t>
            </a:r>
            <a:r>
              <a:rPr lang="en-US" altLang="zh-CN" dirty="0" smtClean="0"/>
              <a:t>:42,43,41,21,31,51</a:t>
            </a:r>
          </a:p>
          <a:p>
            <a:endParaRPr lang="en-US" altLang="zh-CN" dirty="0"/>
          </a:p>
          <a:p>
            <a:r>
              <a:rPr lang="zh-CN" altLang="en-US" b="1" dirty="0" smtClean="0"/>
              <a:t>思路</a:t>
            </a:r>
            <a:r>
              <a:rPr lang="en-US" altLang="zh-CN" dirty="0" smtClean="0"/>
              <a:t>: </a:t>
            </a:r>
            <a:r>
              <a:rPr lang="zh-CN" altLang="en-US" dirty="0" smtClean="0"/>
              <a:t>直接穷举</a:t>
            </a:r>
            <a:r>
              <a:rPr lang="en-US" altLang="zh-CN" dirty="0" smtClean="0"/>
              <a:t>1~9</a:t>
            </a:r>
            <a:r>
              <a:rPr lang="zh-CN" altLang="en-US" dirty="0" smtClean="0"/>
              <a:t>的全部全排列</a:t>
            </a:r>
            <a:r>
              <a:rPr lang="en-US" altLang="zh-CN" dirty="0" smtClean="0"/>
              <a:t>, </a:t>
            </a:r>
            <a:r>
              <a:rPr lang="zh-CN" altLang="en-US" dirty="0" smtClean="0"/>
              <a:t>然后逐一验证</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21</a:t>
            </a:fld>
            <a:endParaRPr lang="en-US" dirty="0"/>
          </a:p>
        </p:txBody>
      </p:sp>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7652880" y="2750400"/>
              <a:ext cx="678960" cy="652320"/>
            </p14:xfrm>
          </p:contentPart>
        </mc:Choice>
        <mc:Fallback>
          <p:pic>
            <p:nvPicPr>
              <p:cNvPr id="5" name="墨迹 4"/>
              <p:cNvPicPr/>
              <p:nvPr/>
            </p:nvPicPr>
            <p:blipFill>
              <a:blip r:embed="rId4"/>
              <a:stretch>
                <a:fillRect/>
              </a:stretch>
            </p:blipFill>
            <p:spPr>
              <a:xfrm>
                <a:off x="7643520" y="2741040"/>
                <a:ext cx="697680" cy="671040"/>
              </a:xfrm>
              <a:prstGeom prst="rect">
                <a:avLst/>
              </a:prstGeom>
            </p:spPr>
          </p:pic>
        </mc:Fallback>
      </mc:AlternateContent>
    </p:spTree>
    <p:extLst>
      <p:ext uri="{BB962C8B-B14F-4D97-AF65-F5344CB8AC3E}">
        <p14:creationId xmlns:p14="http://schemas.microsoft.com/office/powerpoint/2010/main" val="748022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穷举法只能直接用于</a:t>
            </a:r>
            <a:r>
              <a:rPr lang="zh-CN" altLang="en-US" b="1" dirty="0" smtClean="0"/>
              <a:t>较小规模</a:t>
            </a:r>
            <a:r>
              <a:rPr lang="zh-CN" altLang="en-US" dirty="0" smtClean="0"/>
              <a:t>的问题</a:t>
            </a:r>
            <a:r>
              <a:rPr lang="en-US" altLang="zh-CN" dirty="0" smtClean="0"/>
              <a:t>, </a:t>
            </a:r>
            <a:r>
              <a:rPr lang="zh-CN" altLang="en-US" dirty="0" smtClean="0"/>
              <a:t>穷举法的时间复杂度有时可能难以承受较大规模的问题</a:t>
            </a:r>
            <a:r>
              <a:rPr lang="en-US" altLang="zh-CN" dirty="0" smtClean="0"/>
              <a:t>.</a:t>
            </a:r>
          </a:p>
          <a:p>
            <a:r>
              <a:rPr lang="zh-CN" altLang="en-US" dirty="0" smtClean="0"/>
              <a:t>以上只是一部分穷举法</a:t>
            </a:r>
            <a:r>
              <a:rPr lang="en-US" altLang="zh-CN" dirty="0" smtClean="0"/>
              <a:t>.</a:t>
            </a:r>
          </a:p>
          <a:p>
            <a:r>
              <a:rPr lang="zh-CN" altLang="en-US" dirty="0" smtClean="0"/>
              <a:t>考虑如下问题</a:t>
            </a:r>
            <a:r>
              <a:rPr lang="en-US" altLang="zh-CN" dirty="0" smtClean="0"/>
              <a:t>:</a:t>
            </a:r>
          </a:p>
          <a:p>
            <a:pPr lvl="1"/>
            <a:r>
              <a:rPr lang="zh-CN" altLang="en-US" dirty="0" smtClean="0"/>
              <a:t>求</a:t>
            </a:r>
            <a:r>
              <a:rPr lang="en-US" altLang="zh-CN" dirty="0" smtClean="0"/>
              <a:t>1~n</a:t>
            </a:r>
            <a:r>
              <a:rPr lang="zh-CN" altLang="en-US" dirty="0" smtClean="0"/>
              <a:t>的全排列中逆序对数为</a:t>
            </a:r>
            <a:r>
              <a:rPr lang="en-US" altLang="zh-CN" dirty="0" smtClean="0"/>
              <a:t>3</a:t>
            </a:r>
            <a:r>
              <a:rPr lang="zh-CN" altLang="en-US" dirty="0" smtClean="0"/>
              <a:t>的全部排列</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22</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964520" y="4053960"/>
              <a:ext cx="812880" cy="63000"/>
            </p14:xfrm>
          </p:contentPart>
        </mc:Choice>
        <mc:Fallback>
          <p:pic>
            <p:nvPicPr>
              <p:cNvPr id="5" name="墨迹 4"/>
              <p:cNvPicPr/>
              <p:nvPr/>
            </p:nvPicPr>
            <p:blipFill>
              <a:blip r:embed="rId3"/>
              <a:stretch>
                <a:fillRect/>
              </a:stretch>
            </p:blipFill>
            <p:spPr>
              <a:xfrm>
                <a:off x="1955160" y="4044600"/>
                <a:ext cx="831600" cy="81720"/>
              </a:xfrm>
              <a:prstGeom prst="rect">
                <a:avLst/>
              </a:prstGeom>
            </p:spPr>
          </p:pic>
        </mc:Fallback>
      </mc:AlternateContent>
    </p:spTree>
    <p:extLst>
      <p:ext uri="{BB962C8B-B14F-4D97-AF65-F5344CB8AC3E}">
        <p14:creationId xmlns:p14="http://schemas.microsoft.com/office/powerpoint/2010/main" val="3754030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栈和队列</a:t>
            </a:r>
            <a:endParaRPr lang="zh-CN" altLang="en-US" dirty="0"/>
          </a:p>
        </p:txBody>
      </p:sp>
      <p:sp>
        <p:nvSpPr>
          <p:cNvPr id="3" name="内容占位符 2"/>
          <p:cNvSpPr>
            <a:spLocks noGrp="1"/>
          </p:cNvSpPr>
          <p:nvPr>
            <p:ph idx="1"/>
          </p:nvPr>
        </p:nvSpPr>
        <p:spPr/>
        <p:txBody>
          <a:bodyPr/>
          <a:lstStyle/>
          <a:p>
            <a:r>
              <a:rPr lang="zh-CN" altLang="en-US" dirty="0" smtClean="0"/>
              <a:t>下面我们将学习两个基本的数据结构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164795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endParaRPr lang="zh-CN" altLang="en-US" dirty="0"/>
          </a:p>
        </p:txBody>
      </p:sp>
      <p:sp>
        <p:nvSpPr>
          <p:cNvPr id="3" name="内容占位符 2"/>
          <p:cNvSpPr>
            <a:spLocks noGrp="1"/>
          </p:cNvSpPr>
          <p:nvPr>
            <p:ph idx="1"/>
          </p:nvPr>
        </p:nvSpPr>
        <p:spPr/>
        <p:txBody>
          <a:bodyPr/>
          <a:lstStyle/>
          <a:p>
            <a:r>
              <a:rPr lang="zh-CN" altLang="en-US" b="1" dirty="0" smtClean="0"/>
              <a:t>栈</a:t>
            </a:r>
            <a:r>
              <a:rPr lang="en-US" altLang="zh-CN" dirty="0" smtClean="0"/>
              <a:t>(</a:t>
            </a:r>
            <a:r>
              <a:rPr lang="en-US" altLang="zh-CN" b="1" dirty="0" smtClean="0"/>
              <a:t>stack</a:t>
            </a:r>
            <a:r>
              <a:rPr lang="en-US" altLang="zh-CN" dirty="0" smtClean="0"/>
              <a:t>)</a:t>
            </a:r>
            <a:r>
              <a:rPr lang="zh-CN" altLang="en-US" dirty="0" smtClean="0"/>
              <a:t>的定义</a:t>
            </a:r>
            <a:r>
              <a:rPr lang="en-US" altLang="zh-CN" dirty="0" smtClean="0"/>
              <a:t>:</a:t>
            </a:r>
          </a:p>
          <a:p>
            <a:pPr lvl="1"/>
            <a:r>
              <a:rPr lang="zh-CN" altLang="en-US" dirty="0" smtClean="0"/>
              <a:t>栈是</a:t>
            </a:r>
            <a:r>
              <a:rPr lang="zh-CN" altLang="en-US" dirty="0"/>
              <a:t>限制插入和删除只能在一个位置上进行的有序</a:t>
            </a:r>
            <a:r>
              <a:rPr lang="zh-CN" altLang="en-US" dirty="0" smtClean="0"/>
              <a:t>表</a:t>
            </a:r>
            <a:r>
              <a:rPr lang="en-US" altLang="zh-CN" dirty="0" smtClean="0"/>
              <a:t>.</a:t>
            </a:r>
          </a:p>
          <a:p>
            <a:pPr lvl="1"/>
            <a:r>
              <a:rPr lang="zh-CN" altLang="en-US" dirty="0"/>
              <a:t>可以</a:t>
            </a:r>
            <a:r>
              <a:rPr lang="zh-CN" altLang="en-US" dirty="0" smtClean="0"/>
              <a:t>进行操作的一端称为</a:t>
            </a:r>
            <a:r>
              <a:rPr lang="zh-CN" altLang="en-US" b="1" dirty="0" smtClean="0"/>
              <a:t>顶</a:t>
            </a:r>
            <a:r>
              <a:rPr lang="en-US" altLang="zh-CN" dirty="0" smtClean="0"/>
              <a:t>(</a:t>
            </a:r>
            <a:r>
              <a:rPr lang="en-US" altLang="zh-CN" b="1" dirty="0" smtClean="0"/>
              <a:t>top</a:t>
            </a:r>
            <a:r>
              <a:rPr lang="en-US" altLang="zh-CN" dirty="0" smtClean="0"/>
              <a:t>), </a:t>
            </a:r>
            <a:r>
              <a:rPr lang="zh-CN" altLang="en-US" dirty="0" smtClean="0"/>
              <a:t>另一端称为</a:t>
            </a:r>
            <a:r>
              <a:rPr lang="zh-CN" altLang="en-US" b="1" dirty="0" smtClean="0"/>
              <a:t>底</a:t>
            </a:r>
            <a:r>
              <a:rPr lang="en-US" altLang="zh-CN" dirty="0" smtClean="0"/>
              <a:t>(</a:t>
            </a:r>
            <a:r>
              <a:rPr lang="en-US" altLang="zh-CN" b="1" dirty="0" smtClean="0"/>
              <a:t>bottom</a:t>
            </a:r>
            <a:r>
              <a:rPr lang="en-US" altLang="zh-CN" dirty="0" smtClean="0"/>
              <a:t>).</a:t>
            </a:r>
          </a:p>
          <a:p>
            <a:endParaRPr lang="en-US" altLang="zh-CN" dirty="0"/>
          </a:p>
          <a:p>
            <a:r>
              <a:rPr lang="zh-CN" altLang="en-US" dirty="0" smtClean="0"/>
              <a:t>栈中的元素符合</a:t>
            </a:r>
            <a:r>
              <a:rPr lang="zh-CN" altLang="en-US" b="1" dirty="0" smtClean="0"/>
              <a:t>后进先出</a:t>
            </a:r>
            <a:r>
              <a:rPr lang="zh-CN" altLang="en-US" dirty="0" smtClean="0"/>
              <a:t>原则</a:t>
            </a:r>
            <a:r>
              <a:rPr lang="en-US" altLang="zh-CN" dirty="0" smtClean="0"/>
              <a:t>, </a:t>
            </a:r>
            <a:r>
              <a:rPr lang="zh-CN" altLang="en-US" dirty="0" smtClean="0"/>
              <a:t>因此栈又称为</a:t>
            </a:r>
            <a:r>
              <a:rPr lang="en-US" altLang="zh-CN" b="1" dirty="0" smtClean="0"/>
              <a:t>LIFO</a:t>
            </a:r>
            <a:r>
              <a:rPr lang="zh-CN" altLang="en-US" b="1" dirty="0" smtClean="0"/>
              <a:t>表</a:t>
            </a:r>
            <a:r>
              <a:rPr lang="en-US" altLang="zh-CN" dirty="0" smtClean="0"/>
              <a:t>(</a:t>
            </a:r>
            <a:r>
              <a:rPr lang="en-US" altLang="zh-CN" b="1" dirty="0"/>
              <a:t>l</a:t>
            </a:r>
            <a:r>
              <a:rPr lang="en-US" altLang="zh-CN" dirty="0" smtClean="0"/>
              <a:t>ast </a:t>
            </a:r>
            <a:r>
              <a:rPr lang="en-US" altLang="zh-CN" b="1" dirty="0" smtClean="0"/>
              <a:t>i</a:t>
            </a:r>
            <a:r>
              <a:rPr lang="en-US" altLang="zh-CN" dirty="0" smtClean="0"/>
              <a:t>n </a:t>
            </a:r>
            <a:r>
              <a:rPr lang="en-US" altLang="zh-CN" b="1" dirty="0" smtClean="0"/>
              <a:t>f</a:t>
            </a:r>
            <a:r>
              <a:rPr lang="en-US" altLang="zh-CN" dirty="0" smtClean="0"/>
              <a:t>irst </a:t>
            </a:r>
            <a:r>
              <a:rPr lang="en-US" altLang="zh-CN" b="1" dirty="0" smtClean="0"/>
              <a:t>o</a:t>
            </a:r>
            <a:r>
              <a:rPr lang="en-US" altLang="zh-CN" dirty="0" smtClean="0"/>
              <a:t>ut).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108055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smtClean="0"/>
              <a:t>栈的基本操作</a:t>
            </a:r>
            <a:r>
              <a:rPr lang="en-US" altLang="zh-CN" dirty="0" smtClean="0"/>
              <a:t>:</a:t>
            </a:r>
          </a:p>
          <a:p>
            <a:pPr lvl="1"/>
            <a:r>
              <a:rPr lang="zh-CN" altLang="en-US" dirty="0"/>
              <a:t>进</a:t>
            </a:r>
            <a:r>
              <a:rPr lang="zh-CN" altLang="en-US" dirty="0" smtClean="0"/>
              <a:t>栈</a:t>
            </a:r>
            <a:r>
              <a:rPr lang="en-US" altLang="zh-CN" dirty="0" smtClean="0"/>
              <a:t>(</a:t>
            </a:r>
            <a:r>
              <a:rPr lang="zh-CN" altLang="en-US" dirty="0" smtClean="0"/>
              <a:t>压栈</a:t>
            </a:r>
            <a:r>
              <a:rPr lang="en-US" altLang="zh-CN" dirty="0" smtClean="0"/>
              <a:t>, </a:t>
            </a:r>
            <a:r>
              <a:rPr lang="en-US" altLang="zh-CN" b="1" dirty="0" smtClean="0"/>
              <a:t>push</a:t>
            </a:r>
            <a:r>
              <a:rPr lang="en-US" altLang="zh-CN" dirty="0" smtClean="0"/>
              <a:t>): </a:t>
            </a:r>
            <a:r>
              <a:rPr lang="zh-CN" altLang="en-US" dirty="0" smtClean="0"/>
              <a:t>将一个元素放入栈中</a:t>
            </a:r>
            <a:r>
              <a:rPr lang="en-US" altLang="zh-CN" dirty="0" smtClean="0"/>
              <a:t>.</a:t>
            </a:r>
          </a:p>
          <a:p>
            <a:pPr lvl="1"/>
            <a:r>
              <a:rPr lang="zh-CN" altLang="en-US" dirty="0"/>
              <a:t>出</a:t>
            </a:r>
            <a:r>
              <a:rPr lang="zh-CN" altLang="en-US" dirty="0" smtClean="0"/>
              <a:t>栈</a:t>
            </a:r>
            <a:r>
              <a:rPr lang="en-US" altLang="zh-CN" dirty="0" smtClean="0"/>
              <a:t>(</a:t>
            </a:r>
            <a:r>
              <a:rPr lang="zh-CN" altLang="en-US" dirty="0" smtClean="0"/>
              <a:t>弾栈</a:t>
            </a:r>
            <a:r>
              <a:rPr lang="en-US" altLang="zh-CN" dirty="0" smtClean="0"/>
              <a:t>, </a:t>
            </a:r>
            <a:r>
              <a:rPr lang="en-US" altLang="zh-CN" b="1" dirty="0" smtClean="0"/>
              <a:t>pop</a:t>
            </a:r>
            <a:r>
              <a:rPr lang="en-US" altLang="zh-CN" dirty="0" smtClean="0"/>
              <a:t>): </a:t>
            </a:r>
            <a:r>
              <a:rPr lang="zh-CN" altLang="en-US" dirty="0" smtClean="0"/>
              <a:t>将栈顶元素取出</a:t>
            </a:r>
            <a:r>
              <a:rPr lang="en-US" altLang="zh-CN" dirty="0" smtClean="0"/>
              <a:t>(</a:t>
            </a:r>
            <a:r>
              <a:rPr lang="zh-CN" altLang="en-US" dirty="0" smtClean="0"/>
              <a:t>删除</a:t>
            </a:r>
            <a:r>
              <a:rPr lang="en-US" altLang="zh-CN" dirty="0" smtClean="0"/>
              <a:t>).</a:t>
            </a:r>
          </a:p>
          <a:p>
            <a:pPr lvl="1"/>
            <a:r>
              <a:rPr lang="zh-CN" altLang="en-US" dirty="0" smtClean="0"/>
              <a:t>取栈顶元素</a:t>
            </a:r>
            <a:r>
              <a:rPr lang="en-US" altLang="zh-CN" dirty="0" smtClean="0"/>
              <a:t>: </a:t>
            </a:r>
            <a:r>
              <a:rPr lang="zh-CN" altLang="en-US" dirty="0" smtClean="0"/>
              <a:t>在不删除栈顶元素的前提下读取栈顶元素的值</a:t>
            </a:r>
            <a:r>
              <a:rPr lang="en-US" altLang="zh-CN" dirty="0" smtClean="0"/>
              <a:t>.</a:t>
            </a:r>
            <a:endParaRPr lang="en-US" altLang="zh-CN" dirty="0"/>
          </a:p>
          <a:p>
            <a:pPr lvl="2"/>
            <a:r>
              <a:rPr lang="zh-CN" altLang="en-US" dirty="0" smtClean="0"/>
              <a:t>理论上一个栈可读取的值只有栈顶元素</a:t>
            </a:r>
            <a:r>
              <a:rPr lang="en-US" altLang="zh-CN" dirty="0" smtClean="0"/>
              <a:t>(</a:t>
            </a:r>
            <a:r>
              <a:rPr lang="zh-CN" altLang="en-US" dirty="0"/>
              <a:t>当然</a:t>
            </a:r>
            <a:r>
              <a:rPr lang="zh-CN" altLang="en-US" dirty="0" smtClean="0"/>
              <a:t>包括</a:t>
            </a:r>
            <a:r>
              <a:rPr lang="en-US" altLang="zh-CN" dirty="0" smtClean="0"/>
              <a:t>null</a:t>
            </a:r>
            <a:r>
              <a:rPr lang="zh-CN" altLang="en-US" dirty="0" smtClean="0"/>
              <a:t>即没有元素</a:t>
            </a:r>
            <a:r>
              <a:rPr lang="en-US" altLang="zh-CN" dirty="0" smtClean="0"/>
              <a:t>).</a:t>
            </a:r>
          </a:p>
          <a:p>
            <a:r>
              <a:rPr lang="zh-CN" altLang="en-US" dirty="0" smtClean="0"/>
              <a:t>上述三个操作的时间复杂度都可以认为是</a:t>
            </a:r>
            <a:r>
              <a:rPr lang="en-US" altLang="zh-CN" dirty="0" smtClean="0"/>
              <a:t>O(1)</a:t>
            </a:r>
            <a:r>
              <a:rPr lang="zh-CN" altLang="en-US" dirty="0" smtClean="0"/>
              <a:t>的</a:t>
            </a:r>
            <a:r>
              <a:rPr lang="en-US" altLang="zh-CN" dirty="0" smtClean="0"/>
              <a:t>. </a:t>
            </a:r>
            <a:r>
              <a:rPr lang="zh-CN" altLang="en-US" dirty="0" smtClean="0"/>
              <a:t>这些操作都不改变整个栈的结构</a:t>
            </a:r>
            <a:r>
              <a:rPr lang="en-US" altLang="zh-CN" dirty="0" smtClean="0"/>
              <a:t>.</a:t>
            </a:r>
          </a:p>
          <a:p>
            <a:r>
              <a:rPr lang="zh-CN" altLang="en-US" dirty="0" smtClean="0"/>
              <a:t>注</a:t>
            </a:r>
            <a:r>
              <a:rPr lang="en-US" altLang="zh-CN" dirty="0" smtClean="0"/>
              <a:t>: </a:t>
            </a:r>
            <a:r>
              <a:rPr lang="zh-CN" altLang="en-US" dirty="0" smtClean="0"/>
              <a:t>有时也认为取栈顶元素即等同为弾栈</a:t>
            </a:r>
            <a:r>
              <a:rPr lang="en-US" altLang="zh-CN" dirty="0" smtClean="0"/>
              <a:t>.</a:t>
            </a:r>
          </a:p>
          <a:p>
            <a:endParaRPr lang="en-US" altLang="zh-CN" dirty="0"/>
          </a:p>
          <a:p>
            <a:r>
              <a:rPr lang="zh-CN" altLang="en-US" dirty="0"/>
              <a:t>栈的基本</a:t>
            </a:r>
            <a:r>
              <a:rPr lang="zh-CN" altLang="en-US" dirty="0" smtClean="0"/>
              <a:t>操作的伪代码参见附件</a:t>
            </a:r>
            <a:r>
              <a:rPr lang="en-US" altLang="zh-CN" dirty="0" smtClean="0"/>
              <a:t>1.</a:t>
            </a:r>
          </a:p>
        </p:txBody>
      </p:sp>
      <p:sp>
        <p:nvSpPr>
          <p:cNvPr id="4" name="灯片编号占位符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360563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错误</a:t>
            </a:r>
            <a:r>
              <a:rPr lang="zh-CN" altLang="en-US" dirty="0" smtClean="0"/>
              <a:t>操作</a:t>
            </a:r>
            <a:r>
              <a:rPr lang="en-US" altLang="zh-CN" dirty="0" smtClean="0"/>
              <a:t>:</a:t>
            </a:r>
          </a:p>
          <a:p>
            <a:pPr lvl="1"/>
            <a:r>
              <a:rPr lang="zh-CN" altLang="en-US" dirty="0" smtClean="0"/>
              <a:t>若对已经达到存储上限的栈进行压栈操作</a:t>
            </a:r>
            <a:r>
              <a:rPr lang="en-US" altLang="zh-CN" dirty="0" smtClean="0"/>
              <a:t>, </a:t>
            </a:r>
            <a:r>
              <a:rPr lang="zh-CN" altLang="en-US" dirty="0" smtClean="0"/>
              <a:t>则会造成</a:t>
            </a:r>
            <a:r>
              <a:rPr lang="zh-CN" altLang="en-US" b="1" dirty="0" smtClean="0"/>
              <a:t>栈顶溢出</a:t>
            </a:r>
            <a:r>
              <a:rPr lang="en-US" altLang="zh-CN" dirty="0" smtClean="0"/>
              <a:t>(</a:t>
            </a:r>
            <a:r>
              <a:rPr lang="zh-CN" altLang="en-US" dirty="0" smtClean="0"/>
              <a:t>上溢</a:t>
            </a:r>
            <a:r>
              <a:rPr lang="en-US" altLang="zh-CN" dirty="0" smtClean="0"/>
              <a:t>, overflow);</a:t>
            </a:r>
          </a:p>
          <a:p>
            <a:pPr lvl="1"/>
            <a:r>
              <a:rPr lang="zh-CN" altLang="en-US" dirty="0" smtClean="0"/>
              <a:t>若对空栈进行弾栈操作</a:t>
            </a:r>
            <a:r>
              <a:rPr lang="en-US" altLang="zh-CN" dirty="0" smtClean="0"/>
              <a:t>, </a:t>
            </a:r>
            <a:r>
              <a:rPr lang="zh-CN" altLang="en-US" dirty="0" smtClean="0"/>
              <a:t>则会造成</a:t>
            </a:r>
            <a:r>
              <a:rPr lang="zh-CN" altLang="en-US" b="1" dirty="0" smtClean="0"/>
              <a:t>栈底溢出</a:t>
            </a:r>
            <a:r>
              <a:rPr lang="en-US" altLang="zh-CN" dirty="0" smtClean="0"/>
              <a:t>(</a:t>
            </a:r>
            <a:r>
              <a:rPr lang="zh-CN" altLang="en-US" dirty="0" smtClean="0"/>
              <a:t>下溢</a:t>
            </a:r>
            <a:r>
              <a:rPr lang="en-US" altLang="zh-CN" dirty="0" smtClean="0"/>
              <a:t>, underflow).</a:t>
            </a:r>
          </a:p>
        </p:txBody>
      </p:sp>
      <p:sp>
        <p:nvSpPr>
          <p:cNvPr id="4" name="灯片编号占位符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516722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endParaRPr lang="zh-CN" altLang="en-US" sz="2000" dirty="0"/>
          </a:p>
        </p:txBody>
      </p:sp>
      <p:sp>
        <p:nvSpPr>
          <p:cNvPr id="3" name="内容占位符 2"/>
          <p:cNvSpPr>
            <a:spLocks noGrp="1"/>
          </p:cNvSpPr>
          <p:nvPr>
            <p:ph idx="1"/>
          </p:nvPr>
        </p:nvSpPr>
        <p:spPr/>
        <p:txBody>
          <a:bodyPr/>
          <a:lstStyle/>
          <a:p>
            <a:r>
              <a:rPr lang="zh-CN" altLang="en-US" b="1" dirty="0" smtClean="0"/>
              <a:t>栈的应用</a:t>
            </a:r>
            <a:r>
              <a:rPr lang="en-US" altLang="zh-CN" dirty="0" smtClean="0"/>
              <a:t>: </a:t>
            </a:r>
            <a:r>
              <a:rPr lang="zh-CN" altLang="en-US" dirty="0" smtClean="0"/>
              <a:t>表达式求值问题</a:t>
            </a:r>
            <a:endParaRPr lang="en-US" altLang="zh-CN" dirty="0" smtClean="0"/>
          </a:p>
          <a:p>
            <a:pPr lvl="1"/>
            <a:r>
              <a:rPr lang="zh-CN" altLang="en-US" dirty="0" smtClean="0"/>
              <a:t>给定一个只含有</a:t>
            </a:r>
            <a:r>
              <a:rPr lang="en-US" altLang="zh-CN" dirty="0" smtClean="0"/>
              <a:t>+-*/</a:t>
            </a:r>
            <a:r>
              <a:rPr lang="zh-CN" altLang="en-US" dirty="0" smtClean="0"/>
              <a:t>四则运算和</a:t>
            </a:r>
            <a:r>
              <a:rPr lang="en-US" altLang="zh-CN" dirty="0" smtClean="0"/>
              <a:t>()</a:t>
            </a:r>
            <a:r>
              <a:rPr lang="zh-CN" altLang="en-US" dirty="0" smtClean="0"/>
              <a:t>的数字表达式</a:t>
            </a:r>
            <a:r>
              <a:rPr lang="en-US" altLang="zh-CN" dirty="0" smtClean="0"/>
              <a:t>, </a:t>
            </a:r>
            <a:r>
              <a:rPr lang="zh-CN" altLang="en-US" dirty="0" smtClean="0"/>
              <a:t>求出它的值</a:t>
            </a:r>
            <a:r>
              <a:rPr lang="en-US" altLang="zh-CN" dirty="0" smtClean="0"/>
              <a:t>.</a:t>
            </a:r>
          </a:p>
          <a:p>
            <a:pPr lvl="1"/>
            <a:r>
              <a:rPr lang="zh-CN" altLang="en-US" dirty="0" smtClean="0"/>
              <a:t>例如</a:t>
            </a:r>
            <a:r>
              <a:rPr lang="en-US" altLang="zh-CN" dirty="0" smtClean="0"/>
              <a:t>:  3+(2-20/(5+5))-7</a:t>
            </a:r>
          </a:p>
          <a:p>
            <a:pPr lvl="1"/>
            <a:r>
              <a:rPr lang="zh-CN" altLang="en-US" dirty="0" smtClean="0"/>
              <a:t>输入数据保证不会出现乘法的缩写</a:t>
            </a:r>
            <a:r>
              <a:rPr lang="en-US" altLang="zh-CN" dirty="0" smtClean="0"/>
              <a:t>: </a:t>
            </a:r>
            <a:r>
              <a:rPr lang="zh-CN" altLang="en-US" dirty="0" smtClean="0"/>
              <a:t>形如</a:t>
            </a:r>
            <a:r>
              <a:rPr lang="en-US" altLang="zh-CN" dirty="0"/>
              <a:t>A*B</a:t>
            </a:r>
            <a:r>
              <a:rPr lang="zh-CN" altLang="en-US" dirty="0" smtClean="0"/>
              <a:t>的表达式</a:t>
            </a:r>
            <a:r>
              <a:rPr lang="en-US" altLang="zh-CN" dirty="0" smtClean="0"/>
              <a:t>(</a:t>
            </a:r>
            <a:r>
              <a:rPr lang="zh-CN" altLang="en-US" dirty="0" smtClean="0"/>
              <a:t>其中</a:t>
            </a:r>
            <a:r>
              <a:rPr lang="en-US" altLang="zh-CN" dirty="0" smtClean="0"/>
              <a:t>AB</a:t>
            </a:r>
            <a:r>
              <a:rPr lang="zh-CN" altLang="en-US" dirty="0"/>
              <a:t>均</a:t>
            </a:r>
            <a:r>
              <a:rPr lang="zh-CN" altLang="en-US" dirty="0" smtClean="0"/>
              <a:t>为表达式</a:t>
            </a:r>
            <a:r>
              <a:rPr lang="en-US" altLang="zh-CN" dirty="0" smtClean="0"/>
              <a:t>)</a:t>
            </a:r>
            <a:r>
              <a:rPr lang="zh-CN" altLang="en-US" dirty="0" smtClean="0"/>
              <a:t>不会被缩写成</a:t>
            </a:r>
            <a:r>
              <a:rPr lang="en-US" altLang="zh-CN" dirty="0" smtClean="0"/>
              <a:t>AB(</a:t>
            </a:r>
            <a:r>
              <a:rPr lang="zh-CN" altLang="en-US" dirty="0" smtClean="0"/>
              <a:t>即省略乘号</a:t>
            </a:r>
            <a:r>
              <a:rPr lang="en-US" altLang="zh-CN" dirty="0" smtClean="0"/>
              <a:t>).</a:t>
            </a:r>
          </a:p>
          <a:p>
            <a:pPr lvl="1"/>
            <a:r>
              <a:rPr lang="zh-CN" altLang="en-US" dirty="0" smtClean="0"/>
              <a:t>输入数据保证数字均不会大于三位数</a:t>
            </a:r>
            <a:r>
              <a:rPr lang="en-US" altLang="zh-CN" dirty="0" smtClean="0"/>
              <a:t>.</a:t>
            </a:r>
          </a:p>
          <a:p>
            <a:pPr lvl="1"/>
            <a:r>
              <a:rPr lang="zh-CN" altLang="en-US" dirty="0" smtClean="0"/>
              <a:t>输入数据保证不会出现带符号的数字</a:t>
            </a:r>
            <a:r>
              <a:rPr lang="en-US" altLang="zh-CN" dirty="0" smtClean="0"/>
              <a:t>: </a:t>
            </a:r>
            <a:r>
              <a:rPr lang="zh-CN" altLang="en-US" dirty="0" smtClean="0"/>
              <a:t>所有参与运算的数字均为正数</a:t>
            </a:r>
            <a:r>
              <a:rPr lang="en-US" altLang="zh-CN" dirty="0" smtClean="0"/>
              <a:t>.</a:t>
            </a:r>
          </a:p>
          <a:p>
            <a:pPr lvl="1"/>
            <a:r>
              <a:rPr lang="zh-CN" altLang="en-US" dirty="0" smtClean="0"/>
              <a:t>输入数据保证没有小数点</a:t>
            </a:r>
            <a:r>
              <a:rPr lang="en-US" altLang="zh-CN" dirty="0" smtClean="0"/>
              <a:t>, </a:t>
            </a:r>
            <a:r>
              <a:rPr lang="zh-CN" altLang="en-US" dirty="0" smtClean="0"/>
              <a:t>但不保证答案没有小数点</a:t>
            </a:r>
            <a:r>
              <a:rPr lang="en-US" altLang="zh-CN" dirty="0" smtClean="0"/>
              <a:t>.</a:t>
            </a:r>
          </a:p>
          <a:p>
            <a:pPr lvl="1"/>
            <a:r>
              <a:rPr lang="zh-CN" altLang="en-US" dirty="0" smtClean="0"/>
              <a:t>输入数据保证</a:t>
            </a:r>
            <a:r>
              <a:rPr lang="zh-CN" altLang="en-US" dirty="0"/>
              <a:t>计算</a:t>
            </a:r>
            <a:r>
              <a:rPr lang="zh-CN" altLang="en-US" dirty="0" smtClean="0"/>
              <a:t>结果的绝对值不会大于</a:t>
            </a:r>
            <a:r>
              <a:rPr lang="en-US" altLang="zh-CN" dirty="0"/>
              <a:t>(</a:t>
            </a:r>
            <a:r>
              <a:rPr lang="en-US" altLang="zh-CN" dirty="0" smtClean="0"/>
              <a:t>2^31)-1.</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897794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1"/>
            <a:r>
              <a:rPr lang="zh-CN" altLang="en-US" dirty="0" smtClean="0"/>
              <a:t>计算表达式</a:t>
            </a:r>
            <a:endParaRPr lang="en-US" altLang="zh-CN" dirty="0" smtClean="0"/>
          </a:p>
          <a:p>
            <a:pPr lvl="1"/>
            <a:r>
              <a:rPr lang="zh-CN" altLang="en-US" dirty="0"/>
              <a:t>输出结果</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931633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2"/>
            <a:r>
              <a:rPr lang="zh-CN" altLang="en-US" dirty="0" smtClean="0"/>
              <a:t>如何读入</a:t>
            </a:r>
            <a:r>
              <a:rPr lang="en-US" altLang="zh-CN" dirty="0" smtClean="0"/>
              <a:t>: </a:t>
            </a:r>
            <a:r>
              <a:rPr lang="zh-CN" altLang="en-US" dirty="0" smtClean="0"/>
              <a:t>能直接读入数字和字符串吗</a:t>
            </a:r>
            <a:r>
              <a:rPr lang="en-US" altLang="zh-CN" dirty="0" smtClean="0"/>
              <a:t>?</a:t>
            </a:r>
          </a:p>
          <a:p>
            <a:pPr lvl="2"/>
            <a:r>
              <a:rPr lang="zh-CN" altLang="en-US" dirty="0" smtClean="0"/>
              <a:t>如何分析输入数据</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856031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lstStyle/>
          <a:p>
            <a:r>
              <a:rPr lang="zh-CN" altLang="en-US" dirty="0" smtClean="0"/>
              <a:t>什么是</a:t>
            </a:r>
            <a:r>
              <a:rPr lang="zh-CN" altLang="en-US" b="1" dirty="0" smtClean="0"/>
              <a:t>进制</a:t>
            </a:r>
            <a:r>
              <a:rPr lang="en-US" altLang="zh-CN" dirty="0" smtClean="0"/>
              <a:t>:</a:t>
            </a:r>
          </a:p>
          <a:p>
            <a:pPr lvl="1"/>
            <a:r>
              <a:rPr lang="zh-CN" altLang="en-US" dirty="0" smtClean="0"/>
              <a:t>进制</a:t>
            </a:r>
            <a:r>
              <a:rPr lang="en-US" altLang="zh-CN" dirty="0" smtClean="0"/>
              <a:t>(</a:t>
            </a:r>
            <a:r>
              <a:rPr lang="zh-CN" altLang="en-US" dirty="0" smtClean="0"/>
              <a:t>进位制</a:t>
            </a:r>
            <a:r>
              <a:rPr lang="en-US" altLang="zh-CN" dirty="0" smtClean="0"/>
              <a:t>, </a:t>
            </a:r>
            <a:r>
              <a:rPr lang="en-US" altLang="zh-CN" b="1" dirty="0" smtClean="0"/>
              <a:t>Positional notation</a:t>
            </a:r>
            <a:r>
              <a:rPr lang="en-US" altLang="zh-CN" dirty="0" smtClean="0"/>
              <a:t>)</a:t>
            </a:r>
            <a:r>
              <a:rPr lang="zh-CN" altLang="en-US" dirty="0" smtClean="0"/>
              <a:t>指的是一种计数方法</a:t>
            </a:r>
            <a:r>
              <a:rPr lang="en-US" altLang="zh-CN" dirty="0" smtClean="0"/>
              <a:t>. </a:t>
            </a:r>
            <a:r>
              <a:rPr lang="zh-CN" altLang="en-US" dirty="0" smtClean="0"/>
              <a:t>它的目的是使用有限的数字符号表示所有的数值</a:t>
            </a:r>
            <a:r>
              <a:rPr lang="en-US" altLang="zh-CN" dirty="0" smtClean="0"/>
              <a:t>.</a:t>
            </a:r>
          </a:p>
          <a:p>
            <a:pPr lvl="1"/>
            <a:r>
              <a:rPr lang="zh-CN" altLang="en-US" dirty="0"/>
              <a:t>可以</a:t>
            </a:r>
            <a:r>
              <a:rPr lang="zh-CN" altLang="en-US" dirty="0" smtClean="0"/>
              <a:t>使用的数字符号数目称为</a:t>
            </a:r>
            <a:r>
              <a:rPr lang="zh-CN" altLang="en-US" b="1" dirty="0" smtClean="0"/>
              <a:t>基数</a:t>
            </a:r>
            <a:r>
              <a:rPr lang="zh-CN" altLang="en-US" dirty="0" smtClean="0"/>
              <a:t>或</a:t>
            </a:r>
            <a:r>
              <a:rPr lang="zh-CN" altLang="en-US" b="1" dirty="0" smtClean="0"/>
              <a:t>底数</a:t>
            </a:r>
            <a:r>
              <a:rPr lang="en-US" altLang="zh-CN" dirty="0" smtClean="0"/>
              <a:t>. </a:t>
            </a:r>
            <a:r>
              <a:rPr lang="zh-CN" altLang="en-US" dirty="0" smtClean="0"/>
              <a:t>基数为</a:t>
            </a:r>
            <a:r>
              <a:rPr lang="en-US" altLang="zh-CN" dirty="0" smtClean="0"/>
              <a:t>n</a:t>
            </a:r>
            <a:r>
              <a:rPr lang="zh-CN" altLang="en-US" dirty="0" smtClean="0"/>
              <a:t>的进位制习惯上称为</a:t>
            </a:r>
            <a:r>
              <a:rPr lang="en-US" altLang="zh-CN" b="1" dirty="0" smtClean="0"/>
              <a:t>n</a:t>
            </a:r>
            <a:r>
              <a:rPr lang="zh-CN" altLang="en-US" b="1" dirty="0" smtClean="0"/>
              <a:t>进制</a:t>
            </a:r>
            <a:r>
              <a:rPr lang="en-US" altLang="zh-CN" dirty="0" smtClean="0"/>
              <a:t>.</a:t>
            </a:r>
          </a:p>
          <a:p>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720466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1"/>
                <a:r>
                  <a:rPr lang="zh-CN" altLang="en-US" dirty="0" smtClean="0"/>
                  <a:t>计算表达式</a:t>
                </a:r>
                <a:endParaRPr lang="en-US" altLang="zh-CN" dirty="0" smtClean="0"/>
              </a:p>
              <a:p>
                <a:pPr lvl="2"/>
                <a:r>
                  <a:rPr lang="zh-CN" altLang="en-US" dirty="0" smtClean="0"/>
                  <a:t>如何解决运算优先级问题</a:t>
                </a:r>
                <a:r>
                  <a:rPr lang="en-US" altLang="zh-CN" dirty="0" smtClean="0"/>
                  <a:t>:</a:t>
                </a:r>
              </a:p>
              <a:p>
                <a:pPr lvl="2"/>
                <a:r>
                  <a:rPr lang="en-US" altLang="zh-CN" dirty="0" smtClean="0"/>
                  <a:t>() </a:t>
                </a:r>
                <a14:m>
                  <m:oMath xmlns:m="http://schemas.openxmlformats.org/officeDocument/2006/math">
                    <m:r>
                      <a:rPr lang="en-US" altLang="zh-CN" i="1" smtClean="0">
                        <a:latin typeface="Cambria Math"/>
                      </a:rPr>
                      <m:t>≻</m:t>
                    </m:r>
                  </m:oMath>
                </a14:m>
                <a:r>
                  <a:rPr lang="en-US" altLang="zh-CN" dirty="0" smtClean="0"/>
                  <a:t> */ </a:t>
                </a:r>
                <a14:m>
                  <m:oMath xmlns:m="http://schemas.openxmlformats.org/officeDocument/2006/math">
                    <m:r>
                      <a:rPr lang="en-US" altLang="zh-CN" b="1" i="1">
                        <a:latin typeface="Cambria Math"/>
                      </a:rPr>
                      <m:t>≻</m:t>
                    </m:r>
                  </m:oMath>
                </a14:m>
                <a:r>
                  <a:rPr lang="en-US" altLang="zh-CN" dirty="0" smtClean="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41" t="-15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028315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a:t>
            </a:r>
            <a:endParaRPr lang="zh-CN" altLang="en-US" sz="2000" dirty="0"/>
          </a:p>
        </p:txBody>
      </p:sp>
      <p:sp>
        <p:nvSpPr>
          <p:cNvPr id="3" name="内容占位符 2"/>
          <p:cNvSpPr>
            <a:spLocks noGrp="1"/>
          </p:cNvSpPr>
          <p:nvPr>
            <p:ph idx="1"/>
          </p:nvPr>
        </p:nvSpPr>
        <p:spPr/>
        <p:txBody>
          <a:bodyPr/>
          <a:lstStyle/>
          <a:p>
            <a:r>
              <a:rPr lang="zh-CN" altLang="en-US" b="1" dirty="0" smtClean="0"/>
              <a:t>队列</a:t>
            </a:r>
            <a:r>
              <a:rPr lang="en-US" altLang="zh-CN" dirty="0" smtClean="0"/>
              <a:t>(</a:t>
            </a:r>
            <a:r>
              <a:rPr lang="en-US" altLang="zh-CN" b="1" dirty="0" smtClean="0"/>
              <a:t>queue</a:t>
            </a:r>
            <a:r>
              <a:rPr lang="en-US" altLang="zh-CN" dirty="0" smtClean="0"/>
              <a:t>)</a:t>
            </a:r>
            <a:r>
              <a:rPr lang="zh-CN" altLang="en-US" dirty="0" smtClean="0"/>
              <a:t>的定义</a:t>
            </a:r>
            <a:r>
              <a:rPr lang="en-US" altLang="zh-CN" dirty="0" smtClean="0"/>
              <a:t>:</a:t>
            </a:r>
          </a:p>
          <a:p>
            <a:pPr lvl="1"/>
            <a:r>
              <a:rPr lang="zh-CN" altLang="en-US" dirty="0" smtClean="0"/>
              <a:t>队列是允许</a:t>
            </a:r>
            <a:r>
              <a:rPr lang="zh-CN" altLang="en-US" dirty="0"/>
              <a:t>在表的一端进行插入，而在表的另一端删除</a:t>
            </a:r>
            <a:r>
              <a:rPr lang="zh-CN" altLang="en-US" dirty="0" smtClean="0"/>
              <a:t>元素的线性表</a:t>
            </a:r>
            <a:r>
              <a:rPr lang="en-US" altLang="zh-CN" dirty="0" smtClean="0"/>
              <a:t>.</a:t>
            </a:r>
          </a:p>
          <a:p>
            <a:pPr lvl="1"/>
            <a:r>
              <a:rPr lang="zh-CN" altLang="en-US" dirty="0" smtClean="0"/>
              <a:t>元素进入的一端称为</a:t>
            </a:r>
            <a:r>
              <a:rPr lang="zh-CN" altLang="en-US" b="1" dirty="0" smtClean="0"/>
              <a:t>队尾</a:t>
            </a:r>
            <a:r>
              <a:rPr lang="en-US" altLang="zh-CN" dirty="0" smtClean="0"/>
              <a:t>(</a:t>
            </a:r>
            <a:r>
              <a:rPr lang="en-US" altLang="zh-CN" b="1" dirty="0"/>
              <a:t>tail</a:t>
            </a:r>
            <a:r>
              <a:rPr lang="en-US" altLang="zh-CN" dirty="0" smtClean="0"/>
              <a:t>), </a:t>
            </a:r>
            <a:r>
              <a:rPr lang="zh-CN" altLang="en-US" dirty="0"/>
              <a:t>另一端</a:t>
            </a:r>
            <a:r>
              <a:rPr lang="zh-CN" altLang="en-US" dirty="0" smtClean="0"/>
              <a:t>称为</a:t>
            </a:r>
            <a:r>
              <a:rPr lang="zh-CN" altLang="en-US" b="1" dirty="0" smtClean="0"/>
              <a:t>队头</a:t>
            </a:r>
            <a:r>
              <a:rPr lang="en-US" altLang="zh-CN" dirty="0" smtClean="0"/>
              <a:t>(</a:t>
            </a:r>
            <a:r>
              <a:rPr lang="en-US" altLang="zh-CN" b="1" dirty="0"/>
              <a:t>head</a:t>
            </a:r>
            <a:r>
              <a:rPr lang="en-US" altLang="zh-CN" dirty="0" smtClean="0"/>
              <a:t>).</a:t>
            </a:r>
            <a:endParaRPr lang="en-US" altLang="zh-CN" dirty="0"/>
          </a:p>
          <a:p>
            <a:endParaRPr lang="en-US" altLang="zh-CN" dirty="0"/>
          </a:p>
          <a:p>
            <a:r>
              <a:rPr lang="zh-CN" altLang="en-US" dirty="0"/>
              <a:t>栈中的元素</a:t>
            </a:r>
            <a:r>
              <a:rPr lang="zh-CN" altLang="en-US" dirty="0" smtClean="0"/>
              <a:t>符合</a:t>
            </a:r>
            <a:r>
              <a:rPr lang="zh-CN" altLang="en-US" b="1" dirty="0" smtClean="0"/>
              <a:t>先进先出</a:t>
            </a:r>
            <a:r>
              <a:rPr lang="zh-CN" altLang="en-US" dirty="0"/>
              <a:t>原则</a:t>
            </a:r>
            <a:r>
              <a:rPr lang="en-US" altLang="zh-CN" dirty="0"/>
              <a:t>, </a:t>
            </a:r>
            <a:r>
              <a:rPr lang="zh-CN" altLang="en-US" dirty="0"/>
              <a:t>因此栈又</a:t>
            </a:r>
            <a:r>
              <a:rPr lang="zh-CN" altLang="en-US" dirty="0" smtClean="0"/>
              <a:t>称为</a:t>
            </a:r>
            <a:r>
              <a:rPr lang="en-US" altLang="zh-CN" b="1" dirty="0" smtClean="0"/>
              <a:t>FIFO</a:t>
            </a:r>
            <a:r>
              <a:rPr lang="zh-CN" altLang="en-US" b="1" dirty="0"/>
              <a:t>表</a:t>
            </a:r>
            <a:r>
              <a:rPr lang="en-US" altLang="zh-CN" dirty="0" smtClean="0"/>
              <a:t>(</a:t>
            </a:r>
            <a:r>
              <a:rPr lang="en-US" altLang="zh-CN" b="1" dirty="0" smtClean="0"/>
              <a:t>f</a:t>
            </a:r>
            <a:r>
              <a:rPr lang="en-US" altLang="zh-CN" dirty="0" smtClean="0"/>
              <a:t>irst </a:t>
            </a:r>
            <a:r>
              <a:rPr lang="en-US" altLang="zh-CN" b="1" dirty="0"/>
              <a:t>i</a:t>
            </a:r>
            <a:r>
              <a:rPr lang="en-US" altLang="zh-CN" dirty="0"/>
              <a:t>n </a:t>
            </a:r>
            <a:r>
              <a:rPr lang="en-US" altLang="zh-CN" b="1" dirty="0"/>
              <a:t>f</a:t>
            </a:r>
            <a:r>
              <a:rPr lang="en-US" altLang="zh-CN" dirty="0"/>
              <a:t>irst </a:t>
            </a:r>
            <a:r>
              <a:rPr lang="en-US" altLang="zh-CN" b="1" dirty="0"/>
              <a:t>o</a:t>
            </a:r>
            <a:r>
              <a:rPr lang="en-US" altLang="zh-CN" dirty="0"/>
              <a:t>ut</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536490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队列</a:t>
            </a:r>
          </a:p>
        </p:txBody>
      </p:sp>
      <p:sp>
        <p:nvSpPr>
          <p:cNvPr id="3" name="内容占位符 2"/>
          <p:cNvSpPr>
            <a:spLocks noGrp="1"/>
          </p:cNvSpPr>
          <p:nvPr>
            <p:ph idx="1"/>
          </p:nvPr>
        </p:nvSpPr>
        <p:spPr/>
        <p:txBody>
          <a:bodyPr/>
          <a:lstStyle/>
          <a:p>
            <a:r>
              <a:rPr lang="zh-CN" altLang="en-US" dirty="0"/>
              <a:t>队列</a:t>
            </a:r>
            <a:r>
              <a:rPr lang="zh-CN" altLang="en-US" dirty="0" smtClean="0"/>
              <a:t>的基本操作</a:t>
            </a:r>
            <a:r>
              <a:rPr lang="en-US" altLang="zh-CN" dirty="0" smtClean="0"/>
              <a:t>:</a:t>
            </a:r>
          </a:p>
          <a:p>
            <a:pPr lvl="1"/>
            <a:r>
              <a:rPr lang="zh-CN" altLang="en-US" dirty="0"/>
              <a:t>入队</a:t>
            </a:r>
            <a:r>
              <a:rPr lang="en-US" altLang="zh-CN" dirty="0" smtClean="0"/>
              <a:t>(</a:t>
            </a:r>
            <a:r>
              <a:rPr lang="en-US" altLang="zh-CN" b="1" dirty="0" err="1"/>
              <a:t>enqueue</a:t>
            </a:r>
            <a:r>
              <a:rPr lang="en-US" altLang="zh-CN" dirty="0" smtClean="0"/>
              <a:t>): </a:t>
            </a:r>
            <a:r>
              <a:rPr lang="zh-CN" altLang="en-US" dirty="0" smtClean="0"/>
              <a:t>将一个元素加入队列中</a:t>
            </a:r>
            <a:r>
              <a:rPr lang="en-US" altLang="zh-CN" dirty="0" smtClean="0"/>
              <a:t>.</a:t>
            </a:r>
          </a:p>
          <a:p>
            <a:pPr lvl="1"/>
            <a:r>
              <a:rPr lang="zh-CN" altLang="en-US" dirty="0" smtClean="0"/>
              <a:t>出队</a:t>
            </a:r>
            <a:r>
              <a:rPr lang="en-US" altLang="zh-CN" dirty="0" smtClean="0"/>
              <a:t>(</a:t>
            </a:r>
            <a:r>
              <a:rPr lang="en-US" altLang="zh-CN" b="1" dirty="0" err="1" smtClean="0"/>
              <a:t>dequeue</a:t>
            </a:r>
            <a:r>
              <a:rPr lang="en-US" altLang="zh-CN" dirty="0" smtClean="0"/>
              <a:t>): </a:t>
            </a:r>
            <a:r>
              <a:rPr lang="zh-CN" altLang="en-US" dirty="0" smtClean="0"/>
              <a:t>将队首元素取出</a:t>
            </a:r>
            <a:r>
              <a:rPr lang="en-US" altLang="zh-CN" dirty="0" smtClean="0"/>
              <a:t>(</a:t>
            </a:r>
            <a:r>
              <a:rPr lang="zh-CN" altLang="en-US" dirty="0" smtClean="0"/>
              <a:t>删除</a:t>
            </a:r>
            <a:r>
              <a:rPr lang="en-US" altLang="zh-CN" dirty="0" smtClean="0"/>
              <a:t>).</a:t>
            </a:r>
          </a:p>
          <a:p>
            <a:r>
              <a:rPr lang="zh-CN" altLang="en-US" dirty="0" smtClean="0"/>
              <a:t>上述</a:t>
            </a:r>
            <a:r>
              <a:rPr lang="zh-CN" altLang="en-US" dirty="0"/>
              <a:t>两</a:t>
            </a:r>
            <a:r>
              <a:rPr lang="zh-CN" altLang="en-US" dirty="0" smtClean="0"/>
              <a:t>个操作的时间复杂度都可以认为是</a:t>
            </a:r>
            <a:r>
              <a:rPr lang="en-US" altLang="zh-CN" dirty="0" smtClean="0"/>
              <a:t>O(1)</a:t>
            </a:r>
            <a:r>
              <a:rPr lang="zh-CN" altLang="en-US" dirty="0" smtClean="0"/>
              <a:t>的</a:t>
            </a:r>
            <a:r>
              <a:rPr lang="en-US" altLang="zh-CN" dirty="0" smtClean="0"/>
              <a:t>. </a:t>
            </a:r>
            <a:r>
              <a:rPr lang="zh-CN" altLang="en-US" dirty="0" smtClean="0"/>
              <a:t>这些操作都不改变整个栈的结构</a:t>
            </a:r>
            <a:r>
              <a:rPr lang="en-US" altLang="zh-CN" dirty="0" smtClean="0"/>
              <a:t>.</a:t>
            </a:r>
          </a:p>
          <a:p>
            <a:endParaRPr lang="en-US" altLang="zh-CN" dirty="0"/>
          </a:p>
          <a:p>
            <a:r>
              <a:rPr lang="zh-CN" altLang="en-US" dirty="0" smtClean="0"/>
              <a:t>队列的</a:t>
            </a:r>
            <a:r>
              <a:rPr lang="zh-CN" altLang="en-US" dirty="0"/>
              <a:t>基本</a:t>
            </a:r>
            <a:r>
              <a:rPr lang="zh-CN" altLang="en-US" dirty="0" smtClean="0"/>
              <a:t>操作的伪代码参见附件</a:t>
            </a:r>
            <a:r>
              <a:rPr lang="en-US" altLang="zh-CN" dirty="0" smtClean="0"/>
              <a:t>2.</a:t>
            </a:r>
          </a:p>
        </p:txBody>
      </p:sp>
      <p:sp>
        <p:nvSpPr>
          <p:cNvPr id="4" name="灯片编号占位符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771993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a:t>
            </a:r>
            <a:endParaRPr lang="zh-CN" altLang="en-US" dirty="0"/>
          </a:p>
        </p:txBody>
      </p:sp>
      <p:sp>
        <p:nvSpPr>
          <p:cNvPr id="3" name="内容占位符 2"/>
          <p:cNvSpPr>
            <a:spLocks noGrp="1"/>
          </p:cNvSpPr>
          <p:nvPr>
            <p:ph idx="1"/>
          </p:nvPr>
        </p:nvSpPr>
        <p:spPr/>
        <p:txBody>
          <a:bodyPr/>
          <a:lstStyle/>
          <a:p>
            <a:r>
              <a:rPr lang="zh-CN" altLang="en-US" dirty="0"/>
              <a:t>错误</a:t>
            </a:r>
            <a:r>
              <a:rPr lang="zh-CN" altLang="en-US" dirty="0" smtClean="0"/>
              <a:t>操作</a:t>
            </a:r>
            <a:r>
              <a:rPr lang="en-US" altLang="zh-CN" dirty="0" smtClean="0"/>
              <a:t>:</a:t>
            </a:r>
          </a:p>
          <a:p>
            <a:pPr lvl="1"/>
            <a:r>
              <a:rPr lang="zh-CN" altLang="en-US" dirty="0" smtClean="0"/>
              <a:t>若对已经达到存储上限的队列进行入队操作</a:t>
            </a:r>
            <a:r>
              <a:rPr lang="en-US" altLang="zh-CN" dirty="0" smtClean="0"/>
              <a:t>, </a:t>
            </a:r>
            <a:r>
              <a:rPr lang="zh-CN" altLang="en-US" dirty="0" smtClean="0"/>
              <a:t>则会造成</a:t>
            </a:r>
            <a:r>
              <a:rPr lang="zh-CN" altLang="en-US" b="1" dirty="0" smtClean="0"/>
              <a:t>队列上溢</a:t>
            </a:r>
            <a:r>
              <a:rPr lang="en-US" altLang="zh-CN" dirty="0" smtClean="0"/>
              <a:t>(overflow);</a:t>
            </a:r>
          </a:p>
          <a:p>
            <a:pPr lvl="1"/>
            <a:r>
              <a:rPr lang="zh-CN" altLang="en-US" dirty="0" smtClean="0"/>
              <a:t>若对空栈进行弾栈操作</a:t>
            </a:r>
            <a:r>
              <a:rPr lang="en-US" altLang="zh-CN" dirty="0" smtClean="0"/>
              <a:t>, </a:t>
            </a:r>
            <a:r>
              <a:rPr lang="zh-CN" altLang="en-US" dirty="0" smtClean="0"/>
              <a:t>则会造成</a:t>
            </a:r>
            <a:r>
              <a:rPr lang="zh-CN" altLang="en-US" b="1" dirty="0"/>
              <a:t>队列下溢</a:t>
            </a:r>
            <a:r>
              <a:rPr lang="en-US" altLang="zh-CN" dirty="0" smtClean="0"/>
              <a:t>(underflow).</a:t>
            </a:r>
          </a:p>
        </p:txBody>
      </p:sp>
      <p:sp>
        <p:nvSpPr>
          <p:cNvPr id="4" name="灯片编号占位符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777759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lstStyle/>
          <a:p>
            <a:r>
              <a:rPr lang="zh-CN" altLang="en-US" dirty="0" smtClean="0"/>
              <a:t>比较栈与队列的区别</a:t>
            </a:r>
            <a:r>
              <a:rPr lang="en-US" altLang="zh-CN" dirty="0" smtClean="0"/>
              <a:t>.</a:t>
            </a:r>
          </a:p>
          <a:p>
            <a:endParaRPr lang="en-US" altLang="zh-CN" dirty="0"/>
          </a:p>
          <a:p>
            <a:r>
              <a:rPr lang="zh-CN" altLang="en-US" dirty="0" smtClean="0"/>
              <a:t>如何实现栈与队列</a:t>
            </a:r>
            <a:r>
              <a:rPr lang="en-US" altLang="zh-CN" dirty="0" smtClean="0"/>
              <a:t>?</a:t>
            </a:r>
          </a:p>
          <a:p>
            <a:pPr lvl="1"/>
            <a:r>
              <a:rPr lang="zh-CN" altLang="en-US" dirty="0" smtClean="0"/>
              <a:t>栈和队列都是线性表</a:t>
            </a:r>
            <a:r>
              <a:rPr lang="en-US" altLang="zh-CN" dirty="0" smtClean="0"/>
              <a:t>. </a:t>
            </a:r>
            <a:r>
              <a:rPr lang="zh-CN" altLang="en-US" dirty="0" smtClean="0"/>
              <a:t>可以用一维数组来进行简单模拟</a:t>
            </a:r>
            <a:r>
              <a:rPr lang="en-US" altLang="zh-CN" dirty="0" smtClean="0"/>
              <a:t>.</a:t>
            </a:r>
          </a:p>
          <a:p>
            <a:pPr lvl="1"/>
            <a:r>
              <a:rPr lang="en-US" altLang="zh-CN" dirty="0"/>
              <a:t>C</a:t>
            </a:r>
            <a:r>
              <a:rPr lang="en-US" altLang="zh-CN" dirty="0" smtClean="0"/>
              <a:t>++</a:t>
            </a:r>
            <a:r>
              <a:rPr lang="zh-CN" altLang="en-US" dirty="0" smtClean="0"/>
              <a:t>提供的库中有现成的结构</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3423990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练习</a:t>
            </a:r>
            <a:r>
              <a:rPr lang="en-US" altLang="zh-CN" b="1" dirty="0" smtClean="0"/>
              <a:t>1</a:t>
            </a:r>
            <a:r>
              <a:rPr lang="en-US" altLang="zh-CN" dirty="0" smtClean="0"/>
              <a:t>:</a:t>
            </a:r>
          </a:p>
          <a:p>
            <a:pPr lvl="1"/>
            <a:r>
              <a:rPr lang="zh-CN" altLang="en-US" dirty="0" smtClean="0"/>
              <a:t>设计程序用数组实现一个栈</a:t>
            </a:r>
            <a:r>
              <a:rPr lang="en-US" altLang="zh-CN" dirty="0" smtClean="0"/>
              <a:t>. </a:t>
            </a:r>
            <a:r>
              <a:rPr lang="zh-CN" altLang="en-US" dirty="0" smtClean="0"/>
              <a:t>根据输入的要求进行压栈和弾栈操作</a:t>
            </a:r>
            <a:r>
              <a:rPr lang="en-US" altLang="zh-CN" dirty="0" smtClean="0"/>
              <a:t>:</a:t>
            </a:r>
          </a:p>
          <a:p>
            <a:pPr lvl="1"/>
            <a:r>
              <a:rPr lang="zh-CN" altLang="en-US" dirty="0" smtClean="0"/>
              <a:t>输入文件</a:t>
            </a:r>
            <a:r>
              <a:rPr lang="en-US" altLang="zh-CN" dirty="0" smtClean="0"/>
              <a:t>(stack.in)</a:t>
            </a:r>
          </a:p>
          <a:p>
            <a:pPr marL="914400" lvl="2" indent="0">
              <a:buNone/>
            </a:pPr>
            <a:r>
              <a:rPr lang="zh-CN" altLang="en-US" dirty="0"/>
              <a:t>输入</a:t>
            </a:r>
            <a:r>
              <a:rPr lang="zh-CN" altLang="en-US" dirty="0" smtClean="0"/>
              <a:t>文件有若干行</a:t>
            </a:r>
            <a:r>
              <a:rPr lang="en-US" altLang="zh-CN" dirty="0" smtClean="0"/>
              <a:t>. </a:t>
            </a:r>
            <a:r>
              <a:rPr lang="zh-CN" altLang="en-US" dirty="0" smtClean="0"/>
              <a:t>第</a:t>
            </a:r>
            <a:r>
              <a:rPr lang="en-US" altLang="zh-CN" dirty="0" smtClean="0"/>
              <a:t>1</a:t>
            </a:r>
            <a:r>
              <a:rPr lang="zh-CN" altLang="en-US" dirty="0" smtClean="0"/>
              <a:t>行是一个整数</a:t>
            </a:r>
            <a:r>
              <a:rPr lang="en-US" altLang="zh-CN" dirty="0" smtClean="0"/>
              <a:t>n, </a:t>
            </a:r>
            <a:r>
              <a:rPr lang="zh-CN" altLang="en-US" dirty="0" smtClean="0"/>
              <a:t>表示操作数目</a:t>
            </a:r>
            <a:r>
              <a:rPr lang="en-US" altLang="zh-CN" dirty="0" smtClean="0"/>
              <a:t>.</a:t>
            </a:r>
          </a:p>
          <a:p>
            <a:pPr marL="914400" lvl="2" indent="0">
              <a:buNone/>
            </a:pPr>
            <a:r>
              <a:rPr lang="zh-CN" altLang="en-US" dirty="0" smtClean="0"/>
              <a:t>第</a:t>
            </a:r>
            <a:r>
              <a:rPr lang="en-US" altLang="zh-CN" dirty="0" smtClean="0"/>
              <a:t>2~n+1</a:t>
            </a:r>
            <a:r>
              <a:rPr lang="zh-CN" altLang="en-US" dirty="0" smtClean="0"/>
              <a:t>行每行可能是</a:t>
            </a:r>
            <a:r>
              <a:rPr lang="en-US" altLang="zh-CN" dirty="0" smtClean="0"/>
              <a:t>"pop"</a:t>
            </a:r>
            <a:r>
              <a:rPr lang="zh-CN" altLang="en-US" dirty="0" smtClean="0"/>
              <a:t>或</a:t>
            </a:r>
            <a:r>
              <a:rPr lang="en-US" altLang="zh-CN" dirty="0" smtClean="0"/>
              <a:t>"push k", </a:t>
            </a:r>
            <a:r>
              <a:rPr lang="zh-CN" altLang="en-US" dirty="0" smtClean="0"/>
              <a:t>其中</a:t>
            </a:r>
            <a:r>
              <a:rPr lang="en-US" altLang="zh-CN" dirty="0" smtClean="0"/>
              <a:t>k</a:t>
            </a:r>
            <a:r>
              <a:rPr lang="zh-CN" altLang="en-US" dirty="0" smtClean="0"/>
              <a:t>是一个整数</a:t>
            </a:r>
            <a:r>
              <a:rPr lang="en-US" altLang="zh-CN" dirty="0" smtClean="0"/>
              <a:t>.</a:t>
            </a:r>
          </a:p>
          <a:p>
            <a:pPr lvl="1"/>
            <a:r>
              <a:rPr lang="zh-CN" altLang="en-US" dirty="0" smtClean="0"/>
              <a:t>输出文件</a:t>
            </a:r>
            <a:r>
              <a:rPr lang="en-US" altLang="zh-CN" dirty="0" smtClean="0"/>
              <a:t>(</a:t>
            </a:r>
            <a:r>
              <a:rPr lang="en-US" altLang="zh-CN" dirty="0" err="1" smtClean="0"/>
              <a:t>stack.out</a:t>
            </a:r>
            <a:r>
              <a:rPr lang="en-US" altLang="zh-CN" dirty="0" smtClean="0"/>
              <a:t>)</a:t>
            </a:r>
          </a:p>
          <a:p>
            <a:pPr marL="914400" lvl="2" indent="0">
              <a:buNone/>
            </a:pPr>
            <a:r>
              <a:rPr lang="zh-CN" altLang="en-US" dirty="0"/>
              <a:t>输出</a:t>
            </a:r>
            <a:r>
              <a:rPr lang="zh-CN" altLang="en-US" dirty="0" smtClean="0"/>
              <a:t>文件有</a:t>
            </a:r>
            <a:r>
              <a:rPr lang="en-US" altLang="zh-CN" dirty="0" smtClean="0"/>
              <a:t>n</a:t>
            </a:r>
            <a:r>
              <a:rPr lang="zh-CN" altLang="en-US" dirty="0" smtClean="0"/>
              <a:t>行</a:t>
            </a:r>
            <a:r>
              <a:rPr lang="en-US" altLang="zh-CN" dirty="0" smtClean="0"/>
              <a:t>. </a:t>
            </a:r>
            <a:r>
              <a:rPr lang="zh-CN" altLang="en-US" dirty="0" smtClean="0"/>
              <a:t>每行输入文件对应一个输出</a:t>
            </a:r>
            <a:r>
              <a:rPr lang="en-US" altLang="zh-CN" dirty="0" smtClean="0"/>
              <a:t>: pop</a:t>
            </a:r>
            <a:r>
              <a:rPr lang="zh-CN" altLang="en-US" dirty="0" smtClean="0"/>
              <a:t>操作输出弹出的栈顶元素或栈底溢出的错误信息</a:t>
            </a:r>
            <a:r>
              <a:rPr lang="en-US" altLang="zh-CN" dirty="0" smtClean="0"/>
              <a:t>:"Underflow Error"; push</a:t>
            </a:r>
            <a:r>
              <a:rPr lang="zh-CN" altLang="en-US" dirty="0" smtClean="0"/>
              <a:t>操作输出压栈后从栈顶到栈底的元素</a:t>
            </a:r>
            <a:r>
              <a:rPr lang="en-US" altLang="zh-CN" dirty="0" smtClean="0"/>
              <a:t>,</a:t>
            </a:r>
            <a:r>
              <a:rPr lang="zh-CN" altLang="en-US" dirty="0" smtClean="0"/>
              <a:t>用空格分隔</a:t>
            </a:r>
            <a:r>
              <a:rPr lang="en-US" altLang="zh-CN" dirty="0" smtClean="0"/>
              <a:t>.</a:t>
            </a:r>
            <a:endParaRPr lang="en-US" altLang="zh-CN" dirty="0"/>
          </a:p>
          <a:p>
            <a:pPr lvl="1"/>
            <a:r>
              <a:rPr lang="zh-CN" altLang="en-US" dirty="0" smtClean="0"/>
              <a:t>约定</a:t>
            </a:r>
            <a:endParaRPr lang="en-US" altLang="zh-CN" dirty="0" smtClean="0"/>
          </a:p>
          <a:p>
            <a:pPr marL="914400" lvl="2" indent="0">
              <a:buNone/>
            </a:pPr>
            <a:r>
              <a:rPr lang="zh-CN" altLang="en-US" dirty="0" smtClean="0"/>
              <a:t>输入文件保证</a:t>
            </a:r>
            <a:r>
              <a:rPr lang="en-US" altLang="zh-CN" dirty="0"/>
              <a:t>n&lt;=100000</a:t>
            </a:r>
          </a:p>
          <a:p>
            <a:pPr lvl="1"/>
            <a:r>
              <a:rPr lang="zh-CN" altLang="en-US" dirty="0" smtClean="0"/>
              <a:t>时间限制</a:t>
            </a:r>
            <a:endParaRPr lang="en-US" altLang="zh-CN" dirty="0"/>
          </a:p>
          <a:p>
            <a:pPr marL="914400" lvl="2" indent="0">
              <a:buNone/>
            </a:pPr>
            <a:r>
              <a:rPr lang="en-US" altLang="zh-CN" dirty="0" smtClean="0"/>
              <a:t>1s</a:t>
            </a:r>
          </a:p>
          <a:p>
            <a:pPr lvl="1"/>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330271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练习</a:t>
            </a:r>
            <a:r>
              <a:rPr lang="en-US" altLang="zh-CN" b="1" dirty="0"/>
              <a:t>2</a:t>
            </a:r>
            <a:r>
              <a:rPr lang="en-US" altLang="zh-CN" dirty="0" smtClean="0"/>
              <a:t>:</a:t>
            </a:r>
          </a:p>
          <a:p>
            <a:pPr lvl="1"/>
            <a:r>
              <a:rPr lang="zh-CN" altLang="en-US" dirty="0" smtClean="0"/>
              <a:t>设计程序用数组实现一个</a:t>
            </a:r>
            <a:r>
              <a:rPr lang="zh-CN" altLang="en-US" dirty="0"/>
              <a:t>队列</a:t>
            </a:r>
            <a:r>
              <a:rPr lang="en-US" altLang="zh-CN" dirty="0" smtClean="0"/>
              <a:t>. </a:t>
            </a:r>
            <a:r>
              <a:rPr lang="zh-CN" altLang="en-US" dirty="0" smtClean="0"/>
              <a:t>根据输入的要求进行进队和出队操作</a:t>
            </a:r>
            <a:r>
              <a:rPr lang="en-US" altLang="zh-CN" dirty="0" smtClean="0"/>
              <a:t>:</a:t>
            </a:r>
          </a:p>
          <a:p>
            <a:pPr lvl="1"/>
            <a:r>
              <a:rPr lang="zh-CN" altLang="en-US" dirty="0" smtClean="0"/>
              <a:t>输入文件</a:t>
            </a:r>
            <a:r>
              <a:rPr lang="en-US" altLang="zh-CN" dirty="0" smtClean="0"/>
              <a:t>(queue.in)</a:t>
            </a:r>
          </a:p>
          <a:p>
            <a:pPr marL="914400" lvl="2" indent="0">
              <a:buNone/>
            </a:pPr>
            <a:r>
              <a:rPr lang="zh-CN" altLang="en-US" dirty="0"/>
              <a:t>输入</a:t>
            </a:r>
            <a:r>
              <a:rPr lang="zh-CN" altLang="en-US" dirty="0" smtClean="0"/>
              <a:t>文件有若干行</a:t>
            </a:r>
            <a:r>
              <a:rPr lang="en-US" altLang="zh-CN" dirty="0" smtClean="0"/>
              <a:t>. </a:t>
            </a:r>
            <a:r>
              <a:rPr lang="zh-CN" altLang="en-US" dirty="0" smtClean="0"/>
              <a:t>第</a:t>
            </a:r>
            <a:r>
              <a:rPr lang="en-US" altLang="zh-CN" dirty="0" smtClean="0"/>
              <a:t>1</a:t>
            </a:r>
            <a:r>
              <a:rPr lang="zh-CN" altLang="en-US" dirty="0" smtClean="0"/>
              <a:t>行是一个整数</a:t>
            </a:r>
            <a:r>
              <a:rPr lang="en-US" altLang="zh-CN" dirty="0" smtClean="0"/>
              <a:t>n, </a:t>
            </a:r>
            <a:r>
              <a:rPr lang="zh-CN" altLang="en-US" dirty="0" smtClean="0"/>
              <a:t>表示操作数目</a:t>
            </a:r>
            <a:r>
              <a:rPr lang="en-US" altLang="zh-CN" dirty="0" smtClean="0"/>
              <a:t>.</a:t>
            </a:r>
          </a:p>
          <a:p>
            <a:pPr marL="914400" lvl="2" indent="0">
              <a:buNone/>
            </a:pPr>
            <a:r>
              <a:rPr lang="zh-CN" altLang="en-US" dirty="0" smtClean="0"/>
              <a:t>第</a:t>
            </a:r>
            <a:r>
              <a:rPr lang="en-US" altLang="zh-CN" dirty="0" smtClean="0"/>
              <a:t>2~n+1</a:t>
            </a:r>
            <a:r>
              <a:rPr lang="zh-CN" altLang="en-US" dirty="0" smtClean="0"/>
              <a:t>行每行可能是</a:t>
            </a:r>
            <a:r>
              <a:rPr lang="en-US" altLang="zh-CN" dirty="0" smtClean="0"/>
              <a:t>"</a:t>
            </a:r>
            <a:r>
              <a:rPr lang="en-US" altLang="zh-CN" dirty="0" err="1" smtClean="0"/>
              <a:t>dequeue</a:t>
            </a:r>
            <a:r>
              <a:rPr lang="en-US" altLang="zh-CN" dirty="0" smtClean="0"/>
              <a:t>"</a:t>
            </a:r>
            <a:r>
              <a:rPr lang="zh-CN" altLang="en-US" dirty="0" smtClean="0"/>
              <a:t>或</a:t>
            </a:r>
            <a:r>
              <a:rPr lang="en-US" altLang="zh-CN" dirty="0" smtClean="0"/>
              <a:t>"</a:t>
            </a:r>
            <a:r>
              <a:rPr lang="en-US" altLang="zh-CN" dirty="0" err="1" smtClean="0"/>
              <a:t>enqueue</a:t>
            </a:r>
            <a:r>
              <a:rPr lang="en-US" altLang="zh-CN" dirty="0" smtClean="0"/>
              <a:t> k", </a:t>
            </a:r>
            <a:r>
              <a:rPr lang="zh-CN" altLang="en-US" dirty="0" smtClean="0"/>
              <a:t>其中</a:t>
            </a:r>
            <a:r>
              <a:rPr lang="en-US" altLang="zh-CN" dirty="0" smtClean="0"/>
              <a:t>k</a:t>
            </a:r>
            <a:r>
              <a:rPr lang="zh-CN" altLang="en-US" dirty="0" smtClean="0"/>
              <a:t>是一个整数</a:t>
            </a:r>
            <a:r>
              <a:rPr lang="en-US" altLang="zh-CN" dirty="0" smtClean="0"/>
              <a:t>.</a:t>
            </a:r>
          </a:p>
          <a:p>
            <a:pPr lvl="1"/>
            <a:r>
              <a:rPr lang="zh-CN" altLang="en-US" dirty="0" smtClean="0"/>
              <a:t>输出文件</a:t>
            </a:r>
            <a:r>
              <a:rPr lang="en-US" altLang="zh-CN" dirty="0" smtClean="0"/>
              <a:t>(</a:t>
            </a:r>
            <a:r>
              <a:rPr lang="en-US" altLang="zh-CN" dirty="0" err="1"/>
              <a:t>queue</a:t>
            </a:r>
            <a:r>
              <a:rPr lang="en-US" altLang="zh-CN" dirty="0" err="1" smtClean="0"/>
              <a:t>.out</a:t>
            </a:r>
            <a:r>
              <a:rPr lang="en-US" altLang="zh-CN" dirty="0" smtClean="0"/>
              <a:t>)</a:t>
            </a:r>
          </a:p>
          <a:p>
            <a:pPr marL="914400" lvl="2" indent="0">
              <a:buNone/>
            </a:pPr>
            <a:r>
              <a:rPr lang="zh-CN" altLang="en-US" dirty="0"/>
              <a:t>输出</a:t>
            </a:r>
            <a:r>
              <a:rPr lang="zh-CN" altLang="en-US" dirty="0" smtClean="0"/>
              <a:t>文件有</a:t>
            </a:r>
            <a:r>
              <a:rPr lang="en-US" altLang="zh-CN" dirty="0" smtClean="0"/>
              <a:t>n</a:t>
            </a:r>
            <a:r>
              <a:rPr lang="zh-CN" altLang="en-US" dirty="0" smtClean="0"/>
              <a:t>行</a:t>
            </a:r>
            <a:r>
              <a:rPr lang="en-US" altLang="zh-CN" dirty="0" smtClean="0"/>
              <a:t>. </a:t>
            </a:r>
            <a:r>
              <a:rPr lang="zh-CN" altLang="en-US" dirty="0" smtClean="0"/>
              <a:t>每行输入文件对应一个输出</a:t>
            </a:r>
            <a:r>
              <a:rPr lang="en-US" altLang="zh-CN" dirty="0" smtClean="0"/>
              <a:t>: </a:t>
            </a:r>
            <a:r>
              <a:rPr lang="en-US" altLang="zh-CN" dirty="0" err="1" smtClean="0"/>
              <a:t>dequeue</a:t>
            </a:r>
            <a:r>
              <a:rPr lang="zh-CN" altLang="en-US" dirty="0" smtClean="0"/>
              <a:t>操作输出弹出的队头元素或栈底溢出的错误信息</a:t>
            </a:r>
            <a:r>
              <a:rPr lang="en-US" altLang="zh-CN" dirty="0" smtClean="0"/>
              <a:t>:“Underflow Error”; </a:t>
            </a:r>
            <a:r>
              <a:rPr lang="en-US" altLang="zh-CN" dirty="0" err="1" smtClean="0"/>
              <a:t>enqueue</a:t>
            </a:r>
            <a:r>
              <a:rPr lang="zh-CN" altLang="en-US" dirty="0" smtClean="0"/>
              <a:t>操作输出入队后队列的全部元素</a:t>
            </a:r>
            <a:r>
              <a:rPr lang="en-US" altLang="zh-CN" dirty="0" smtClean="0"/>
              <a:t>,</a:t>
            </a:r>
            <a:r>
              <a:rPr lang="zh-CN" altLang="en-US" dirty="0" smtClean="0"/>
              <a:t>用空格分隔</a:t>
            </a:r>
            <a:r>
              <a:rPr lang="en-US" altLang="zh-CN" dirty="0" smtClean="0"/>
              <a:t>.</a:t>
            </a:r>
            <a:endParaRPr lang="en-US" altLang="zh-CN" dirty="0"/>
          </a:p>
          <a:p>
            <a:pPr lvl="1"/>
            <a:r>
              <a:rPr lang="zh-CN" altLang="en-US" dirty="0" smtClean="0"/>
              <a:t>约定</a:t>
            </a:r>
            <a:endParaRPr lang="en-US" altLang="zh-CN" dirty="0" smtClean="0"/>
          </a:p>
          <a:p>
            <a:pPr marL="914400" lvl="2" indent="0">
              <a:buNone/>
            </a:pPr>
            <a:r>
              <a:rPr lang="zh-CN" altLang="en-US" dirty="0" smtClean="0"/>
              <a:t>输入文件保证</a:t>
            </a:r>
            <a:r>
              <a:rPr lang="en-US" altLang="zh-CN" dirty="0"/>
              <a:t>n&lt;=100000</a:t>
            </a:r>
          </a:p>
          <a:p>
            <a:pPr lvl="1"/>
            <a:r>
              <a:rPr lang="zh-CN" altLang="en-US" dirty="0" smtClean="0"/>
              <a:t>时间限制</a:t>
            </a:r>
            <a:endParaRPr lang="en-US" altLang="zh-CN" dirty="0"/>
          </a:p>
          <a:p>
            <a:pPr marL="914400" lvl="2" indent="0">
              <a:buNone/>
            </a:pPr>
            <a:r>
              <a:rPr lang="en-US" altLang="zh-CN" dirty="0" smtClean="0"/>
              <a:t>1s</a:t>
            </a:r>
          </a:p>
          <a:p>
            <a:pPr lvl="1"/>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2405323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p:txBody>
          <a:bodyPr/>
          <a:lstStyle/>
          <a:p>
            <a:r>
              <a:rPr lang="zh-CN" altLang="en-US" dirty="0" smtClean="0"/>
              <a:t>观察计算式</a:t>
            </a:r>
            <a:r>
              <a:rPr lang="zh-CN" altLang="en-US" b="1" dirty="0" smtClean="0"/>
              <a:t>例子</a:t>
            </a:r>
            <a:r>
              <a:rPr lang="en-US" altLang="zh-CN" dirty="0" smtClean="0"/>
              <a:t>:</a:t>
            </a:r>
          </a:p>
          <a:p>
            <a:pPr marL="457200" lvl="1" indent="0">
              <a:buNone/>
            </a:pPr>
            <a:r>
              <a:rPr lang="en-US" altLang="zh-CN" dirty="0" smtClean="0"/>
              <a:t>	1*2+(3+4)/5</a:t>
            </a:r>
            <a:endParaRPr lang="en-US" altLang="zh-CN" dirty="0"/>
          </a:p>
          <a:p>
            <a:r>
              <a:rPr lang="zh-CN" altLang="en-US" dirty="0" smtClean="0"/>
              <a:t>运算符加减乘除都是二元运算符</a:t>
            </a:r>
            <a:r>
              <a:rPr lang="en-US" altLang="zh-CN" dirty="0" smtClean="0"/>
              <a:t>, </a:t>
            </a:r>
            <a:r>
              <a:rPr lang="zh-CN" altLang="en-US" dirty="0"/>
              <a:t>或</a:t>
            </a:r>
            <a:r>
              <a:rPr lang="zh-CN" altLang="en-US" dirty="0" smtClean="0"/>
              <a:t>可视为二元函数</a:t>
            </a:r>
            <a:r>
              <a:rPr lang="en-US" altLang="zh-CN" dirty="0" smtClean="0"/>
              <a:t>.</a:t>
            </a:r>
          </a:p>
          <a:p>
            <a:r>
              <a:rPr lang="zh-CN" altLang="en-US" dirty="0" smtClean="0"/>
              <a:t>四则运算的优先级不同</a:t>
            </a:r>
            <a:r>
              <a:rPr lang="en-US" altLang="zh-CN" dirty="0" smtClean="0"/>
              <a:t>, </a:t>
            </a:r>
            <a:r>
              <a:rPr lang="zh-CN" altLang="en-US" dirty="0" smtClean="0"/>
              <a:t>产生歧义时需要使用括号</a:t>
            </a:r>
            <a:r>
              <a:rPr lang="en-US" altLang="zh-CN" dirty="0" smtClean="0"/>
              <a:t>.</a:t>
            </a:r>
          </a:p>
          <a:p>
            <a:endParaRPr lang="en-US" altLang="zh-CN" dirty="0"/>
          </a:p>
          <a:p>
            <a:r>
              <a:rPr lang="zh-CN" altLang="en-US" dirty="0" smtClean="0"/>
              <a:t>有没有一种表示法可以不使用括号就表达出带有优先级信息的算式</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153644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p:txBody>
          <a:bodyPr/>
          <a:lstStyle/>
          <a:p>
            <a:pPr marL="0" indent="0">
              <a:buNone/>
            </a:pPr>
            <a:r>
              <a:rPr lang="en-US" altLang="zh-CN" b="1" dirty="0" smtClean="0"/>
              <a:t>			1*2</a:t>
            </a:r>
            <a:r>
              <a:rPr lang="en-US" altLang="zh-CN" b="1" dirty="0"/>
              <a:t>+(3+4)/</a:t>
            </a:r>
            <a:r>
              <a:rPr lang="en-US" altLang="zh-CN" b="1" dirty="0" smtClean="0"/>
              <a:t>5</a:t>
            </a:r>
          </a:p>
          <a:p>
            <a:r>
              <a:rPr lang="zh-CN" altLang="en-US" b="1" dirty="0" smtClean="0"/>
              <a:t>后缀表达式</a:t>
            </a:r>
            <a:r>
              <a:rPr lang="en-US" altLang="zh-CN" dirty="0" smtClean="0"/>
              <a:t>(</a:t>
            </a:r>
            <a:r>
              <a:rPr lang="zh-CN" altLang="en-US" dirty="0" smtClean="0"/>
              <a:t>逆波兰表示法</a:t>
            </a:r>
            <a:r>
              <a:rPr lang="en-US" altLang="zh-CN" dirty="0" smtClean="0"/>
              <a:t>, </a:t>
            </a:r>
            <a:r>
              <a:rPr lang="en-US" altLang="zh-CN" b="1" dirty="0" smtClean="0"/>
              <a:t>R</a:t>
            </a:r>
            <a:r>
              <a:rPr lang="en-US" altLang="zh-CN" dirty="0" smtClean="0"/>
              <a:t>everse </a:t>
            </a:r>
            <a:r>
              <a:rPr lang="en-US" altLang="zh-CN" b="1" dirty="0"/>
              <a:t>P</a:t>
            </a:r>
            <a:r>
              <a:rPr lang="en-US" altLang="zh-CN" dirty="0"/>
              <a:t>olish </a:t>
            </a:r>
            <a:r>
              <a:rPr lang="en-US" altLang="zh-CN" b="1" dirty="0"/>
              <a:t>n</a:t>
            </a:r>
            <a:r>
              <a:rPr lang="en-US" altLang="zh-CN" dirty="0"/>
              <a:t>otation, </a:t>
            </a:r>
            <a:r>
              <a:rPr lang="en-US" altLang="zh-CN" b="1" dirty="0" smtClean="0"/>
              <a:t>RPN</a:t>
            </a:r>
            <a:r>
              <a:rPr lang="en-US" altLang="zh-CN" dirty="0" smtClean="0"/>
              <a:t>)</a:t>
            </a:r>
            <a:r>
              <a:rPr lang="zh-CN" altLang="en-US" dirty="0" smtClean="0"/>
              <a:t>是波兰数学家</a:t>
            </a:r>
            <a:r>
              <a:rPr lang="en-US" altLang="zh-CN" dirty="0" smtClean="0"/>
              <a:t>Jan Łukasiewicz</a:t>
            </a:r>
            <a:r>
              <a:rPr lang="zh-CN" altLang="en-US" dirty="0" smtClean="0"/>
              <a:t>引入的一种数学表达式方式</a:t>
            </a:r>
            <a:r>
              <a:rPr lang="en-US" altLang="zh-CN" dirty="0" smtClean="0"/>
              <a:t>.</a:t>
            </a:r>
          </a:p>
          <a:p>
            <a:pPr lvl="1"/>
            <a:r>
              <a:rPr lang="zh-CN" altLang="en-US" dirty="0" smtClean="0"/>
              <a:t>所有的运算符置于操作数的后面</a:t>
            </a:r>
            <a:r>
              <a:rPr lang="en-US" altLang="zh-CN" dirty="0" smtClean="0"/>
              <a:t>.</a:t>
            </a:r>
            <a:r>
              <a:rPr lang="zh-CN" altLang="en-US" dirty="0"/>
              <a:t> </a:t>
            </a:r>
            <a:r>
              <a:rPr lang="zh-CN" altLang="en-US" dirty="0" smtClean="0"/>
              <a:t>例如上面的例子可以记为</a:t>
            </a:r>
            <a:r>
              <a:rPr lang="en-US" altLang="zh-CN" dirty="0" smtClean="0"/>
              <a:t>:</a:t>
            </a:r>
          </a:p>
          <a:p>
            <a:pPr marL="457200" lvl="1" indent="0">
              <a:buNone/>
            </a:pPr>
            <a:r>
              <a:rPr lang="en-US" altLang="zh-CN" dirty="0" smtClean="0"/>
              <a:t>	1 2 * 3 4 + 5 / +</a:t>
            </a:r>
          </a:p>
          <a:p>
            <a:r>
              <a:rPr lang="zh-CN" altLang="en-US" b="1" dirty="0" smtClean="0"/>
              <a:t>前缀表达式</a:t>
            </a:r>
            <a:r>
              <a:rPr lang="en-US" altLang="zh-CN" dirty="0" smtClean="0"/>
              <a:t>(</a:t>
            </a:r>
            <a:r>
              <a:rPr lang="zh-CN" altLang="en-US" dirty="0" smtClean="0"/>
              <a:t>波兰表示法</a:t>
            </a:r>
            <a:r>
              <a:rPr lang="en-US" altLang="zh-CN" dirty="0" smtClean="0"/>
              <a:t>, </a:t>
            </a:r>
            <a:r>
              <a:rPr lang="en-US" altLang="zh-CN" b="1" dirty="0" smtClean="0"/>
              <a:t>P</a:t>
            </a:r>
            <a:r>
              <a:rPr lang="en-US" altLang="zh-CN" dirty="0" smtClean="0"/>
              <a:t>olish </a:t>
            </a:r>
            <a:r>
              <a:rPr lang="en-US" altLang="zh-CN" b="1" dirty="0" smtClean="0"/>
              <a:t>n</a:t>
            </a:r>
            <a:r>
              <a:rPr lang="en-US" altLang="zh-CN" dirty="0" smtClean="0"/>
              <a:t>otation)</a:t>
            </a:r>
            <a:r>
              <a:rPr lang="zh-CN" altLang="en-US" dirty="0" smtClean="0"/>
              <a:t>也是这位数学家提出的记法</a:t>
            </a:r>
            <a:r>
              <a:rPr lang="en-US" altLang="zh-CN" dirty="0" smtClean="0"/>
              <a:t>.</a:t>
            </a:r>
          </a:p>
          <a:p>
            <a:pPr lvl="1"/>
            <a:r>
              <a:rPr lang="zh-CN" altLang="en-US" dirty="0" smtClean="0"/>
              <a:t>所有的运算符置于操作数的前面</a:t>
            </a:r>
            <a:r>
              <a:rPr lang="en-US" altLang="zh-CN" dirty="0" smtClean="0"/>
              <a:t>. </a:t>
            </a:r>
            <a:r>
              <a:rPr lang="zh-CN" altLang="en-US" dirty="0" smtClean="0"/>
              <a:t>则上例可记为</a:t>
            </a:r>
            <a:r>
              <a:rPr lang="en-US" altLang="zh-CN" dirty="0" smtClean="0"/>
              <a:t>:</a:t>
            </a:r>
          </a:p>
          <a:p>
            <a:pPr marL="457200" lvl="1" indent="0">
              <a:buNone/>
            </a:pPr>
            <a:r>
              <a:rPr lang="en-US" altLang="zh-CN" dirty="0" smtClean="0"/>
              <a:t>	+ * 1 2 / + 3 4 5</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533444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前后缀表达式有以下特点</a:t>
            </a:r>
            <a:r>
              <a:rPr lang="en-US" altLang="zh-CN" dirty="0" smtClean="0"/>
              <a:t>:</a:t>
            </a:r>
          </a:p>
          <a:p>
            <a:pPr lvl="1"/>
            <a:r>
              <a:rPr lang="zh-CN" altLang="en-US" dirty="0" smtClean="0"/>
              <a:t>不需要括号就可以表达运算顺序</a:t>
            </a:r>
            <a:endParaRPr lang="en-US" altLang="zh-CN" dirty="0" smtClean="0"/>
          </a:p>
          <a:p>
            <a:pPr lvl="1"/>
            <a:r>
              <a:rPr lang="zh-CN" altLang="en-US" dirty="0" smtClean="0"/>
              <a:t>对没有交换律的运算同样适用</a:t>
            </a:r>
            <a:endParaRPr lang="en-US" altLang="zh-CN" dirty="0" smtClean="0"/>
          </a:p>
          <a:p>
            <a:pPr lvl="1"/>
            <a:r>
              <a:rPr lang="zh-CN" altLang="en-US" dirty="0" smtClean="0"/>
              <a:t>和对应的中缀表达式相比</a:t>
            </a:r>
            <a:r>
              <a:rPr lang="en-US" altLang="zh-CN" dirty="0" smtClean="0"/>
              <a:t>, </a:t>
            </a:r>
            <a:r>
              <a:rPr lang="zh-CN" altLang="en-US" dirty="0" smtClean="0"/>
              <a:t>数字出现的顺序相同</a:t>
            </a:r>
            <a:endParaRPr lang="en-US" altLang="zh-CN" dirty="0" smtClean="0"/>
          </a:p>
          <a:p>
            <a:pPr lvl="1"/>
            <a:r>
              <a:rPr lang="zh-CN" altLang="en-US" dirty="0" smtClean="0"/>
              <a:t>运算符数目</a:t>
            </a:r>
            <a:r>
              <a:rPr lang="en-US" altLang="zh-CN" dirty="0" smtClean="0"/>
              <a:t>=</a:t>
            </a:r>
            <a:r>
              <a:rPr lang="zh-CN" altLang="en-US" dirty="0" smtClean="0"/>
              <a:t>操作数数目</a:t>
            </a:r>
            <a:r>
              <a:rPr lang="en-US" altLang="zh-CN" dirty="0" smtClean="0"/>
              <a:t>-1</a:t>
            </a:r>
          </a:p>
          <a:p>
            <a:r>
              <a:rPr lang="zh-CN" altLang="en-US" dirty="0"/>
              <a:t>中缀</a:t>
            </a:r>
            <a:r>
              <a:rPr lang="zh-CN" altLang="en-US" dirty="0" smtClean="0"/>
              <a:t>表达式符合人的一般阅读习惯</a:t>
            </a:r>
            <a:r>
              <a:rPr lang="en-US" altLang="zh-CN" dirty="0" smtClean="0"/>
              <a:t>, </a:t>
            </a:r>
            <a:r>
              <a:rPr lang="zh-CN" altLang="en-US" dirty="0" smtClean="0"/>
              <a:t>但不利于计算机分析</a:t>
            </a:r>
            <a:r>
              <a:rPr lang="en-US" altLang="zh-CN" dirty="0" smtClean="0"/>
              <a:t>.</a:t>
            </a:r>
          </a:p>
          <a:p>
            <a:r>
              <a:rPr lang="zh-CN" altLang="en-US" dirty="0" smtClean="0"/>
              <a:t>计算机如何分析前后缀表达式</a:t>
            </a:r>
            <a:r>
              <a:rPr lang="en-US" altLang="zh-CN" dirty="0" smtClean="0"/>
              <a:t>?(</a:t>
            </a:r>
            <a:r>
              <a:rPr lang="zh-CN" altLang="en-US" dirty="0" smtClean="0"/>
              <a:t>使用了什么数据结构</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1357328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lstStyle/>
          <a:p>
            <a:r>
              <a:rPr lang="zh-CN" altLang="en-US" dirty="0" smtClean="0"/>
              <a:t>常见的进制</a:t>
            </a:r>
            <a:r>
              <a:rPr lang="en-US" altLang="zh-CN" dirty="0" smtClean="0"/>
              <a:t>:</a:t>
            </a:r>
          </a:p>
          <a:p>
            <a:pPr lvl="1"/>
            <a:r>
              <a:rPr lang="zh-CN" altLang="en-US" dirty="0" smtClean="0"/>
              <a:t>十进制</a:t>
            </a:r>
            <a:r>
              <a:rPr lang="en-US" altLang="zh-CN" dirty="0" smtClean="0"/>
              <a:t>(</a:t>
            </a:r>
            <a:r>
              <a:rPr lang="en-US" altLang="zh-CN" dirty="0" err="1" smtClean="0"/>
              <a:t>dec</a:t>
            </a:r>
            <a:r>
              <a:rPr lang="en-US" altLang="zh-CN" dirty="0" smtClean="0"/>
              <a:t>): </a:t>
            </a:r>
            <a:r>
              <a:rPr lang="zh-CN" altLang="en-US" dirty="0" smtClean="0"/>
              <a:t>使用</a:t>
            </a:r>
            <a:r>
              <a:rPr lang="en-US" altLang="zh-CN" dirty="0" smtClean="0"/>
              <a:t>0123456789</a:t>
            </a:r>
            <a:r>
              <a:rPr lang="zh-CN" altLang="en-US" dirty="0" smtClean="0"/>
              <a:t>十个数字符号表示所有的数字</a:t>
            </a:r>
            <a:r>
              <a:rPr lang="en-US" altLang="zh-CN" dirty="0" smtClean="0"/>
              <a:t>. </a:t>
            </a:r>
            <a:r>
              <a:rPr lang="zh-CN" altLang="en-US" dirty="0" smtClean="0"/>
              <a:t>一个十进制数</a:t>
            </a:r>
            <a:r>
              <a:rPr lang="en-US" altLang="zh-CN" dirty="0" smtClean="0"/>
              <a:t>(</a:t>
            </a:r>
            <a:r>
              <a:rPr lang="zh-CN" altLang="en-US" dirty="0" smtClean="0"/>
              <a:t>例如</a:t>
            </a:r>
            <a:r>
              <a:rPr lang="en-US" altLang="zh-CN" dirty="0" smtClean="0"/>
              <a:t>12345)</a:t>
            </a:r>
            <a:r>
              <a:rPr lang="zh-CN" altLang="en-US" dirty="0" smtClean="0"/>
              <a:t>的意义是</a:t>
            </a:r>
            <a:r>
              <a:rPr lang="en-US" altLang="zh-CN" dirty="0" smtClean="0"/>
              <a:t>:</a:t>
            </a:r>
          </a:p>
          <a:p>
            <a:pPr marL="914400" lvl="2" indent="0">
              <a:buNone/>
            </a:pPr>
            <a:r>
              <a:rPr lang="en-US" altLang="zh-CN" dirty="0" smtClean="0"/>
              <a:t>(12345)</a:t>
            </a:r>
            <a:r>
              <a:rPr lang="en-US" altLang="zh-CN" baseline="-25000" dirty="0" smtClean="0"/>
              <a:t>10</a:t>
            </a:r>
            <a:r>
              <a:rPr lang="en-US" altLang="zh-CN" dirty="0" smtClean="0"/>
              <a:t>=1×10</a:t>
            </a:r>
            <a:r>
              <a:rPr lang="en-US" altLang="zh-CN" baseline="30000" dirty="0" smtClean="0"/>
              <a:t>4</a:t>
            </a:r>
            <a:r>
              <a:rPr lang="en-US" altLang="zh-CN" dirty="0" smtClean="0"/>
              <a:t>+2×10</a:t>
            </a:r>
            <a:r>
              <a:rPr lang="en-US" altLang="zh-CN" baseline="30000" dirty="0" smtClean="0"/>
              <a:t>3</a:t>
            </a:r>
            <a:r>
              <a:rPr lang="en-US" altLang="zh-CN" dirty="0" smtClean="0"/>
              <a:t>+3×10</a:t>
            </a:r>
            <a:r>
              <a:rPr lang="en-US" altLang="zh-CN" baseline="30000" dirty="0" smtClean="0"/>
              <a:t>2</a:t>
            </a:r>
            <a:r>
              <a:rPr lang="en-US" altLang="zh-CN" dirty="0" smtClean="0"/>
              <a:t>+4×10</a:t>
            </a:r>
            <a:r>
              <a:rPr lang="en-US" altLang="zh-CN" baseline="30000" dirty="0" smtClean="0"/>
              <a:t>1</a:t>
            </a:r>
            <a:r>
              <a:rPr lang="en-US" altLang="zh-CN" dirty="0" smtClean="0"/>
              <a:t>+5×10</a:t>
            </a:r>
            <a:r>
              <a:rPr lang="en-US" altLang="zh-CN" baseline="30000" dirty="0" smtClean="0"/>
              <a:t>0</a:t>
            </a:r>
          </a:p>
          <a:p>
            <a:pPr lvl="1"/>
            <a:r>
              <a:rPr lang="zh-CN" altLang="en-US" dirty="0" smtClean="0"/>
              <a:t>二进制</a:t>
            </a:r>
            <a:r>
              <a:rPr lang="en-US" altLang="zh-CN" dirty="0" smtClean="0"/>
              <a:t>(bin?), </a:t>
            </a:r>
            <a:r>
              <a:rPr lang="zh-CN" altLang="en-US" dirty="0" smtClean="0"/>
              <a:t>八进制</a:t>
            </a:r>
            <a:r>
              <a:rPr lang="en-US" altLang="zh-CN" dirty="0" smtClean="0"/>
              <a:t>(</a:t>
            </a:r>
            <a:r>
              <a:rPr lang="en-US" altLang="zh-CN" dirty="0" err="1" smtClean="0"/>
              <a:t>oct</a:t>
            </a:r>
            <a:r>
              <a:rPr lang="en-US" altLang="zh-CN" dirty="0" smtClean="0"/>
              <a:t>), </a:t>
            </a:r>
            <a:r>
              <a:rPr lang="zh-CN" altLang="en-US" dirty="0" smtClean="0"/>
              <a:t>十六进制</a:t>
            </a:r>
            <a:r>
              <a:rPr lang="en-US" altLang="zh-CN" dirty="0" smtClean="0"/>
              <a:t>(hex): </a:t>
            </a:r>
            <a:r>
              <a:rPr lang="zh-CN" altLang="en-US" dirty="0" smtClean="0"/>
              <a:t>在信息科学中经常使用</a:t>
            </a:r>
            <a:r>
              <a:rPr lang="en-US" altLang="zh-CN" dirty="0" smtClean="0"/>
              <a:t>. </a:t>
            </a:r>
            <a:r>
              <a:rPr lang="zh-CN" altLang="en-US" dirty="0" smtClean="0"/>
              <a:t>通常分别使用</a:t>
            </a:r>
            <a:r>
              <a:rPr lang="en-US" altLang="zh-CN" dirty="0" smtClean="0"/>
              <a:t>01, 01234567, 0123456789ABCDEF</a:t>
            </a:r>
            <a:r>
              <a:rPr lang="zh-CN" altLang="en-US" dirty="0" smtClean="0"/>
              <a:t>这些数字符号来表示数字</a:t>
            </a:r>
            <a:r>
              <a:rPr lang="en-US" altLang="zh-CN" dirty="0" smtClean="0"/>
              <a:t>.</a:t>
            </a:r>
          </a:p>
          <a:p>
            <a:pPr marL="914400" lvl="2" indent="0">
              <a:buNone/>
            </a:pPr>
            <a:r>
              <a:rPr lang="zh-CN" altLang="en-US" dirty="0" smtClean="0"/>
              <a:t>市制单位曾使用 </a:t>
            </a:r>
            <a:r>
              <a:rPr lang="en-US" altLang="zh-CN" dirty="0" smtClean="0"/>
              <a:t>1</a:t>
            </a:r>
            <a:r>
              <a:rPr lang="zh-CN" altLang="en-US" dirty="0" smtClean="0"/>
              <a:t>斤</a:t>
            </a:r>
            <a:r>
              <a:rPr lang="en-US" altLang="zh-CN" dirty="0" smtClean="0"/>
              <a:t>=16</a:t>
            </a:r>
            <a:r>
              <a:rPr lang="zh-CN" altLang="en-US" dirty="0" smtClean="0"/>
              <a:t>两 的进位法</a:t>
            </a:r>
            <a:r>
              <a:rPr lang="en-US" altLang="zh-CN" dirty="0" smtClean="0"/>
              <a:t>.</a:t>
            </a:r>
            <a:endParaRPr lang="en-US" altLang="zh-CN" dirty="0"/>
          </a:p>
          <a:p>
            <a:pPr lvl="1"/>
            <a:r>
              <a:rPr lang="zh-CN" altLang="en-US" dirty="0" smtClean="0"/>
              <a:t>六十进制</a:t>
            </a:r>
            <a:r>
              <a:rPr lang="en-US" altLang="zh-CN" dirty="0" smtClean="0"/>
              <a:t>: </a:t>
            </a:r>
            <a:r>
              <a:rPr lang="zh-CN" altLang="en-US" dirty="0" smtClean="0"/>
              <a:t>时间使用六十进制</a:t>
            </a:r>
            <a:r>
              <a:rPr lang="en-US" altLang="zh-CN" dirty="0" smtClean="0"/>
              <a:t>.</a:t>
            </a:r>
          </a:p>
          <a:p>
            <a:r>
              <a:rPr lang="zh-CN" altLang="en-US" dirty="0" smtClean="0"/>
              <a:t>其它进制</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4</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730240" y="2844000"/>
              <a:ext cx="4305240" cy="1054440"/>
            </p14:xfrm>
          </p:contentPart>
        </mc:Choice>
        <mc:Fallback>
          <p:pic>
            <p:nvPicPr>
              <p:cNvPr id="5" name="墨迹 4"/>
              <p:cNvPicPr/>
              <p:nvPr/>
            </p:nvPicPr>
            <p:blipFill>
              <a:blip r:embed="rId3"/>
              <a:stretch>
                <a:fillRect/>
              </a:stretch>
            </p:blipFill>
            <p:spPr>
              <a:xfrm>
                <a:off x="2720880" y="2834640"/>
                <a:ext cx="4323960" cy="1073160"/>
              </a:xfrm>
              <a:prstGeom prst="rect">
                <a:avLst/>
              </a:prstGeom>
            </p:spPr>
          </p:pic>
        </mc:Fallback>
      </mc:AlternateContent>
    </p:spTree>
    <p:extLst>
      <p:ext uri="{BB962C8B-B14F-4D97-AF65-F5344CB8AC3E}">
        <p14:creationId xmlns:p14="http://schemas.microsoft.com/office/powerpoint/2010/main" val="1464322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以后缀表达式为例</a:t>
            </a:r>
            <a:endParaRPr lang="en-US" altLang="zh-CN" dirty="0"/>
          </a:p>
          <a:p>
            <a:pPr marL="0" lvl="1" indent="0">
              <a:buNone/>
            </a:pPr>
            <a:r>
              <a:rPr lang="en-US" altLang="zh-CN" b="1" dirty="0" smtClean="0"/>
              <a:t>	</a:t>
            </a:r>
            <a:r>
              <a:rPr lang="en-US" altLang="zh-CN" b="1" dirty="0"/>
              <a:t>1 2 * 3 4 + 5 / </a:t>
            </a:r>
            <a:r>
              <a:rPr lang="en-US" altLang="zh-CN" b="1" dirty="0" smtClean="0"/>
              <a:t>+</a:t>
            </a:r>
          </a:p>
          <a:p>
            <a:pPr lvl="1"/>
            <a:r>
              <a:rPr lang="zh-CN" altLang="en-US" dirty="0" smtClean="0"/>
              <a:t>读入数字时压栈</a:t>
            </a:r>
            <a:endParaRPr lang="en-US" altLang="zh-CN" dirty="0" smtClean="0"/>
          </a:p>
          <a:p>
            <a:pPr lvl="1"/>
            <a:r>
              <a:rPr lang="zh-CN" altLang="en-US" dirty="0" smtClean="0"/>
              <a:t>读入运算符时候弹两次栈并将两数进行运算</a:t>
            </a:r>
            <a:r>
              <a:rPr lang="en-US" altLang="zh-CN" dirty="0" smtClean="0"/>
              <a:t>, </a:t>
            </a:r>
            <a:r>
              <a:rPr lang="zh-CN" altLang="en-US" dirty="0" smtClean="0"/>
              <a:t>将运算结果压栈</a:t>
            </a:r>
            <a:r>
              <a:rPr lang="en-US" altLang="zh-CN" dirty="0" smtClean="0"/>
              <a:t>.</a:t>
            </a:r>
          </a:p>
          <a:p>
            <a:endParaRPr lang="en-US" altLang="zh-CN" dirty="0"/>
          </a:p>
          <a:p>
            <a:r>
              <a:rPr lang="zh-CN" altLang="en-US" dirty="0" smtClean="0"/>
              <a:t>如何将已知的中缀表达式转化为后缀表达式</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032147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要考虑到可能出现的多种情况</a:t>
            </a:r>
            <a:endParaRPr lang="en-US" altLang="zh-CN" dirty="0"/>
          </a:p>
          <a:p>
            <a:pPr lvl="1"/>
            <a:r>
              <a:rPr lang="zh-CN" altLang="en-US" dirty="0" smtClean="0"/>
              <a:t>读入数字如何处理</a:t>
            </a:r>
            <a:r>
              <a:rPr lang="en-US" altLang="zh-CN" dirty="0" smtClean="0"/>
              <a:t>?</a:t>
            </a:r>
          </a:p>
          <a:p>
            <a:pPr lvl="1"/>
            <a:r>
              <a:rPr lang="zh-CN" altLang="en-US" dirty="0" smtClean="0"/>
              <a:t>读入运算符如何处理</a:t>
            </a:r>
            <a:r>
              <a:rPr lang="en-US" altLang="zh-CN" dirty="0" smtClean="0"/>
              <a:t>?</a:t>
            </a:r>
          </a:p>
          <a:p>
            <a:pPr lvl="1"/>
            <a:r>
              <a:rPr lang="zh-CN" altLang="en-US" dirty="0" smtClean="0"/>
              <a:t>读入括号怎么办</a:t>
            </a:r>
            <a:r>
              <a:rPr lang="en-US" altLang="zh-CN" dirty="0" smtClean="0"/>
              <a:t>?</a:t>
            </a:r>
          </a:p>
          <a:p>
            <a:pPr lvl="1"/>
            <a:r>
              <a:rPr lang="zh-CN" altLang="en-US" dirty="0"/>
              <a:t>怎样</a:t>
            </a:r>
            <a:r>
              <a:rPr lang="zh-CN" altLang="en-US" dirty="0" smtClean="0"/>
              <a:t>解决优先级问题</a:t>
            </a:r>
            <a:r>
              <a:rPr lang="en-US" altLang="zh-CN" dirty="0" smtClean="0"/>
              <a:t>? </a:t>
            </a:r>
            <a:r>
              <a:rPr lang="en-US" altLang="zh-CN" smtClean="0"/>
              <a:t>() &gt; */ &gt; +-</a:t>
            </a:r>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437220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a:t>可以</a:t>
            </a:r>
            <a:r>
              <a:rPr lang="zh-CN" altLang="en-US" dirty="0" smtClean="0"/>
              <a:t>采取以下算法</a:t>
            </a:r>
            <a:r>
              <a:rPr lang="en-US" altLang="zh-CN" dirty="0" smtClean="0"/>
              <a:t>:</a:t>
            </a:r>
          </a:p>
          <a:p>
            <a:pPr lvl="1"/>
            <a:r>
              <a:rPr lang="zh-CN" altLang="en-US" dirty="0" smtClean="0"/>
              <a:t>读入操作数则直接将数字置于后缀式尾部</a:t>
            </a:r>
            <a:endParaRPr lang="en-US" altLang="zh-CN" dirty="0" smtClean="0"/>
          </a:p>
          <a:p>
            <a:pPr lvl="1"/>
            <a:r>
              <a:rPr lang="zh-CN" altLang="en-US" dirty="0" smtClean="0"/>
              <a:t>读入运算符</a:t>
            </a:r>
            <a:endParaRPr lang="en-US" altLang="zh-CN" dirty="0" smtClean="0"/>
          </a:p>
          <a:p>
            <a:pPr lvl="2"/>
            <a:r>
              <a:rPr lang="zh-CN" altLang="en-US" dirty="0" smtClean="0"/>
              <a:t>若是加减乘除则进行如下循环</a:t>
            </a:r>
            <a:endParaRPr lang="en-US" altLang="zh-CN" dirty="0"/>
          </a:p>
          <a:p>
            <a:pPr marL="914400" lvl="2" indent="0">
              <a:buNone/>
            </a:pPr>
            <a:r>
              <a:rPr lang="en-US" altLang="zh-CN" dirty="0" smtClean="0"/>
              <a:t>	</a:t>
            </a:r>
            <a:r>
              <a:rPr lang="zh-CN" altLang="en-US" dirty="0" smtClean="0"/>
              <a:t>不断弾栈并将弹出的运算符置于后缀式尾部</a:t>
            </a:r>
            <a:r>
              <a:rPr lang="en-US" altLang="zh-CN" dirty="0" smtClean="0"/>
              <a:t>, </a:t>
            </a:r>
            <a:r>
              <a:rPr lang="zh-CN" altLang="en-US" dirty="0" smtClean="0"/>
              <a:t>直到当前栈顶元素优先级低于读入的运算符</a:t>
            </a:r>
            <a:endParaRPr lang="en-US" altLang="zh-CN" dirty="0" smtClean="0"/>
          </a:p>
          <a:p>
            <a:pPr marL="914400" lvl="2" indent="0">
              <a:buNone/>
            </a:pPr>
            <a:r>
              <a:rPr lang="en-US" altLang="zh-CN" dirty="0"/>
              <a:t>	</a:t>
            </a:r>
            <a:r>
              <a:rPr lang="zh-CN" altLang="en-US" dirty="0" smtClean="0"/>
              <a:t>将读入的运算符压栈</a:t>
            </a:r>
            <a:endParaRPr lang="en-US" altLang="zh-CN" dirty="0" smtClean="0"/>
          </a:p>
          <a:p>
            <a:pPr lvl="2"/>
            <a:r>
              <a:rPr lang="zh-CN" altLang="en-US" dirty="0" smtClean="0"/>
              <a:t>若是括号</a:t>
            </a:r>
            <a:endParaRPr lang="en-US" altLang="zh-CN" dirty="0" smtClean="0"/>
          </a:p>
          <a:p>
            <a:pPr marL="914400" lvl="2" indent="0">
              <a:buNone/>
            </a:pPr>
            <a:r>
              <a:rPr lang="en-US" altLang="zh-CN" dirty="0" smtClean="0"/>
              <a:t>	</a:t>
            </a:r>
            <a:r>
              <a:rPr lang="zh-CN" altLang="en-US" dirty="0" smtClean="0"/>
              <a:t>左括号无条件压栈</a:t>
            </a:r>
            <a:endParaRPr lang="en-US" altLang="zh-CN" dirty="0" smtClean="0"/>
          </a:p>
          <a:p>
            <a:pPr marL="914400" lvl="2" indent="0">
              <a:buNone/>
            </a:pPr>
            <a:r>
              <a:rPr lang="en-US" altLang="zh-CN" dirty="0"/>
              <a:t>	</a:t>
            </a:r>
            <a:r>
              <a:rPr lang="zh-CN" altLang="en-US" dirty="0" smtClean="0"/>
              <a:t>右括号无条件弾栈直到遇到第一个左括号</a:t>
            </a:r>
            <a:endParaRPr lang="en-US" altLang="zh-CN" dirty="0" smtClean="0"/>
          </a:p>
          <a:p>
            <a:r>
              <a:rPr lang="zh-CN" altLang="en-US" dirty="0" smtClean="0"/>
              <a:t>思考上述算法有无问题</a:t>
            </a:r>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7789177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递归</a:t>
            </a:r>
            <a:r>
              <a:rPr lang="en-US" altLang="zh-CN" dirty="0" smtClean="0"/>
              <a:t>(recursion)</a:t>
            </a:r>
            <a:r>
              <a:rPr lang="zh-CN" altLang="en-US" dirty="0"/>
              <a:t>可以理解</a:t>
            </a:r>
            <a:r>
              <a:rPr lang="zh-CN" altLang="en-US" dirty="0" smtClean="0"/>
              <a:t>为函数的自我调用</a:t>
            </a:r>
            <a:r>
              <a:rPr lang="en-US" altLang="zh-CN" dirty="0" smtClean="0"/>
              <a:t>. </a:t>
            </a:r>
            <a:r>
              <a:rPr lang="zh-CN" altLang="en-US" dirty="0" smtClean="0"/>
              <a:t>利用这一方法可以将大规模问题划归为小规模问题直至解决</a:t>
            </a:r>
            <a:r>
              <a:rPr lang="en-US" altLang="zh-CN" dirty="0" smtClean="0"/>
              <a:t>. (</a:t>
            </a:r>
            <a:r>
              <a:rPr lang="zh-CN" altLang="en-US" dirty="0" smtClean="0"/>
              <a:t>迭代</a:t>
            </a:r>
            <a:r>
              <a:rPr lang="en-US" altLang="zh-CN" dirty="0" smtClean="0"/>
              <a:t>)</a:t>
            </a:r>
          </a:p>
          <a:p>
            <a:r>
              <a:rPr lang="zh-CN" altLang="en-US" dirty="0"/>
              <a:t>计算机科学家尼克劳斯</a:t>
            </a:r>
            <a:r>
              <a:rPr lang="en-US" altLang="zh-CN" dirty="0"/>
              <a:t>·</a:t>
            </a:r>
            <a:r>
              <a:rPr lang="zh-CN" altLang="en-US" dirty="0"/>
              <a:t>维尔特如此描述递归</a:t>
            </a:r>
            <a:r>
              <a:rPr lang="zh-CN" altLang="en-US" dirty="0" smtClean="0"/>
              <a:t>：</a:t>
            </a:r>
            <a:endParaRPr lang="en-US" altLang="zh-CN" dirty="0" smtClean="0"/>
          </a:p>
          <a:p>
            <a:pPr marL="457200" lvl="1" indent="0">
              <a:buNone/>
            </a:pPr>
            <a:r>
              <a:rPr lang="zh-CN" altLang="en-US" i="1" dirty="0"/>
              <a:t>递归的强大之处在于它允许用户用有限的语句描述无限的对象。因此，在计算机科学中，递归可以被用来描述无限步的运算，尽管描述运算的程序是有限的</a:t>
            </a:r>
            <a:r>
              <a:rPr lang="zh-CN" altLang="en-US" i="1" dirty="0" smtClean="0"/>
              <a:t>。</a:t>
            </a:r>
            <a:r>
              <a:rPr lang="en-US" altLang="zh-CN" sz="1400" i="1" dirty="0" smtClean="0"/>
              <a:t>(Wirth</a:t>
            </a:r>
            <a:r>
              <a:rPr lang="en-US" altLang="zh-CN" sz="1400" i="1" dirty="0"/>
              <a:t>, </a:t>
            </a:r>
            <a:r>
              <a:rPr lang="en-US" altLang="zh-CN" sz="1400" i="1" dirty="0" err="1"/>
              <a:t>Niklaus</a:t>
            </a:r>
            <a:r>
              <a:rPr lang="en-US" altLang="zh-CN" sz="1400" i="1" dirty="0"/>
              <a:t>. </a:t>
            </a:r>
            <a:r>
              <a:rPr lang="en-US" altLang="zh-CN" sz="1400" dirty="0"/>
              <a:t>Algorithms + Data Structures = Programs</a:t>
            </a:r>
            <a:r>
              <a:rPr lang="en-US" altLang="zh-CN" sz="1400" i="1" dirty="0"/>
              <a:t>. Prentice-Hall. 1976. </a:t>
            </a:r>
            <a:r>
              <a:rPr lang="en-US" altLang="zh-CN" sz="1400" i="1" dirty="0" smtClean="0"/>
              <a:t>126)</a:t>
            </a:r>
            <a:endParaRPr lang="en-US" altLang="zh-CN" sz="1400" i="1" dirty="0"/>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3699028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2052918"/>
                <a:ext cx="8946541" cy="4195481"/>
              </a:xfrm>
            </p:spPr>
            <p:txBody>
              <a:bodyPr>
                <a:normAutofit/>
              </a:bodyPr>
              <a:lstStyle/>
              <a:p>
                <a:r>
                  <a:rPr lang="zh-CN" altLang="en-US" dirty="0" smtClean="0"/>
                  <a:t>举一个例子</a:t>
                </a:r>
                <a:r>
                  <a:rPr lang="en-US" altLang="zh-CN" dirty="0" smtClean="0"/>
                  <a:t>:</a:t>
                </a:r>
              </a:p>
              <a:p>
                <a:pPr lvl="1"/>
                <a:r>
                  <a:rPr lang="zh-CN" altLang="en-US" b="1" dirty="0" smtClean="0"/>
                  <a:t>阶乘</a:t>
                </a:r>
                <a:r>
                  <a:rPr lang="en-US" altLang="zh-CN" dirty="0"/>
                  <a:t>(factorial)</a:t>
                </a:r>
                <a:r>
                  <a:rPr lang="zh-CN" altLang="en-US" dirty="0" smtClean="0"/>
                  <a:t>的数学定义是</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n</m:t>
                      </m:r>
                      <m:r>
                        <a:rPr lang="en-US" altLang="zh-CN" b="0" i="1" dirty="0"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𝑘</m:t>
                          </m:r>
                        </m:e>
                      </m:nary>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en-US" altLang="zh-CN" dirty="0" smtClean="0"/>
              </a:p>
              <a:p>
                <a:pPr lvl="1"/>
                <a:r>
                  <a:rPr lang="zh-CN" altLang="en-US" dirty="0" smtClean="0"/>
                  <a:t>通过调用函数</a:t>
                </a:r>
                <a:r>
                  <a:rPr lang="en-US" altLang="zh-CN" dirty="0" smtClean="0"/>
                  <a:t>fact(n)</a:t>
                </a:r>
                <a:r>
                  <a:rPr lang="zh-CN" altLang="en-US" dirty="0" smtClean="0"/>
                  <a:t>可以返回</a:t>
                </a:r>
                <a:r>
                  <a:rPr lang="en-US" altLang="zh-CN" dirty="0" smtClean="0"/>
                  <a:t>n</a:t>
                </a:r>
                <a:r>
                  <a:rPr lang="zh-CN" altLang="en-US" dirty="0" smtClean="0"/>
                  <a:t>的阶乘</a:t>
                </a:r>
                <a:r>
                  <a:rPr lang="en-US" altLang="zh-CN" dirty="0" smtClean="0"/>
                  <a:t>(</a:t>
                </a:r>
                <a:r>
                  <a:rPr lang="zh-CN" altLang="en-US" dirty="0" smtClean="0"/>
                  <a:t>为什么</a:t>
                </a:r>
                <a:r>
                  <a:rPr lang="en-US" altLang="zh-CN" dirty="0" smtClean="0"/>
                  <a:t>?)</a:t>
                </a:r>
              </a:p>
              <a:p>
                <a:pPr marL="914400" lvl="2" indent="0">
                  <a:buNone/>
                </a:pPr>
                <a:r>
                  <a:rPr lang="en-US" altLang="zh-CN" b="1" dirty="0" err="1" smtClean="0"/>
                  <a:t>int</a:t>
                </a:r>
                <a:r>
                  <a:rPr lang="en-US" altLang="zh-CN" dirty="0" smtClean="0"/>
                  <a:t> fact(</a:t>
                </a:r>
                <a:r>
                  <a:rPr lang="en-US" altLang="zh-CN" b="1" dirty="0" err="1" smtClean="0"/>
                  <a:t>int</a:t>
                </a:r>
                <a:r>
                  <a:rPr lang="en-US" altLang="zh-CN" dirty="0" smtClean="0"/>
                  <a:t> n)</a:t>
                </a:r>
              </a:p>
              <a:p>
                <a:pPr marL="914400" lvl="2" indent="0">
                  <a:buNone/>
                </a:pPr>
                <a:r>
                  <a:rPr lang="en-US" altLang="zh-CN" dirty="0" smtClean="0"/>
                  <a:t>{</a:t>
                </a:r>
              </a:p>
              <a:p>
                <a:pPr marL="914400" lvl="2" indent="0">
                  <a:buNone/>
                </a:pPr>
                <a:r>
                  <a:rPr lang="en-US" altLang="zh-CN" dirty="0"/>
                  <a:t>	</a:t>
                </a:r>
                <a:r>
                  <a:rPr lang="en-US" altLang="zh-CN" b="1" dirty="0" smtClean="0"/>
                  <a:t>if</a:t>
                </a:r>
                <a:r>
                  <a:rPr lang="en-US" altLang="zh-CN" dirty="0" smtClean="0"/>
                  <a:t> (n!=0)</a:t>
                </a:r>
              </a:p>
              <a:p>
                <a:pPr marL="914400" lvl="2" indent="0">
                  <a:buNone/>
                </a:pPr>
                <a:r>
                  <a:rPr lang="en-US" altLang="zh-CN" dirty="0"/>
                  <a:t>	</a:t>
                </a:r>
                <a:r>
                  <a:rPr lang="en-US" altLang="zh-CN" dirty="0" smtClean="0"/>
                  <a:t>	</a:t>
                </a:r>
                <a:r>
                  <a:rPr lang="en-US" altLang="zh-CN" b="1" dirty="0" smtClean="0"/>
                  <a:t>return</a:t>
                </a:r>
                <a:r>
                  <a:rPr lang="en-US" altLang="zh-CN" dirty="0" smtClean="0"/>
                  <a:t> fact(n-1);</a:t>
                </a:r>
              </a:p>
              <a:p>
                <a:pPr marL="914400" lvl="2" indent="0">
                  <a:buNone/>
                </a:pPr>
                <a:r>
                  <a:rPr lang="en-US" altLang="zh-CN" dirty="0"/>
                  <a:t>	</a:t>
                </a:r>
                <a:r>
                  <a:rPr lang="en-US" altLang="zh-CN" b="1" dirty="0" smtClean="0"/>
                  <a:t>else</a:t>
                </a:r>
                <a:r>
                  <a:rPr lang="en-US" altLang="zh-CN" dirty="0" smtClean="0"/>
                  <a:t> return 1;</a:t>
                </a:r>
              </a:p>
              <a:p>
                <a:pPr marL="914400" lvl="2" indent="0">
                  <a:buNone/>
                </a:pP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2052918"/>
                <a:ext cx="8946541" cy="4195481"/>
              </a:xfrm>
              <a:blipFill rotWithShape="0">
                <a:blip r:embed="rId2"/>
                <a:stretch>
                  <a:fillRect l="-341" t="-1599" b="-145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20467191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思路</a:t>
            </a:r>
            <a:r>
              <a:rPr lang="en-US" altLang="zh-CN" dirty="0" smtClean="0"/>
              <a:t>:</a:t>
            </a:r>
            <a:r>
              <a:rPr lang="zh-CN" altLang="en-US" dirty="0" smtClean="0"/>
              <a:t>将大规模问题化为小规模问题</a:t>
            </a:r>
            <a:r>
              <a:rPr lang="en-US" altLang="zh-CN" dirty="0" smtClean="0"/>
              <a:t>.</a:t>
            </a:r>
          </a:p>
          <a:p>
            <a:pPr lvl="1"/>
            <a:r>
              <a:rPr lang="zh-CN" altLang="en-US" dirty="0" smtClean="0"/>
              <a:t>在上例中就是将</a:t>
            </a:r>
            <a:r>
              <a:rPr lang="en-US" altLang="zh-CN" dirty="0" smtClean="0"/>
              <a:t>n!</a:t>
            </a:r>
            <a:r>
              <a:rPr lang="zh-CN" altLang="en-US" dirty="0" smtClean="0"/>
              <a:t>化为</a:t>
            </a:r>
            <a:r>
              <a:rPr lang="en-US" altLang="zh-CN" dirty="0" smtClean="0"/>
              <a:t>n</a:t>
            </a:r>
            <a:r>
              <a:rPr lang="zh-CN" altLang="en-US" dirty="0" smtClean="0"/>
              <a:t>与</a:t>
            </a:r>
            <a:r>
              <a:rPr lang="en-US" altLang="zh-CN" dirty="0" smtClean="0"/>
              <a:t>(n-1)!</a:t>
            </a:r>
            <a:r>
              <a:rPr lang="zh-CN" altLang="en-US" dirty="0" smtClean="0"/>
              <a:t>的乘积</a:t>
            </a:r>
            <a:r>
              <a:rPr lang="en-US" altLang="zh-CN" dirty="0" smtClean="0"/>
              <a:t>.</a:t>
            </a:r>
          </a:p>
          <a:p>
            <a:endParaRPr lang="en-US" altLang="zh-CN" dirty="0" smtClean="0"/>
          </a:p>
          <a:p>
            <a:r>
              <a:rPr lang="zh-CN" altLang="en-US" dirty="0" smtClean="0"/>
              <a:t>再来看一个</a:t>
            </a:r>
            <a:r>
              <a:rPr lang="zh-CN" altLang="en-US" b="1" dirty="0" smtClean="0"/>
              <a:t>例子</a:t>
            </a:r>
            <a:r>
              <a:rPr lang="en-US" altLang="zh-CN" dirty="0" smtClean="0"/>
              <a:t>:</a:t>
            </a:r>
          </a:p>
          <a:p>
            <a:pPr lvl="1"/>
            <a:r>
              <a:rPr lang="zh-CN" altLang="en-US" dirty="0"/>
              <a:t>求</a:t>
            </a:r>
            <a:r>
              <a:rPr lang="en-US" altLang="zh-CN" dirty="0"/>
              <a:t>1~n</a:t>
            </a:r>
            <a:r>
              <a:rPr lang="zh-CN" altLang="en-US" dirty="0"/>
              <a:t>的全排列中逆序对数为</a:t>
            </a:r>
            <a:r>
              <a:rPr lang="en-US" altLang="zh-CN" dirty="0"/>
              <a:t>3</a:t>
            </a:r>
            <a:r>
              <a:rPr lang="zh-CN" altLang="en-US" dirty="0"/>
              <a:t>的全部排列</a:t>
            </a:r>
            <a:r>
              <a:rPr lang="en-US" altLang="zh-CN" dirty="0" smtClean="0"/>
              <a:t>.</a:t>
            </a:r>
          </a:p>
          <a:p>
            <a:pPr lvl="1"/>
            <a:r>
              <a:rPr lang="zh-CN" altLang="en-US" dirty="0" smtClean="0"/>
              <a:t>问题</a:t>
            </a:r>
            <a:r>
              <a:rPr lang="en-US" altLang="zh-CN" dirty="0" smtClean="0"/>
              <a:t>: </a:t>
            </a:r>
            <a:r>
              <a:rPr lang="zh-CN" altLang="en-US" dirty="0" smtClean="0"/>
              <a:t>如何枚举</a:t>
            </a:r>
            <a:r>
              <a:rPr lang="en-US" altLang="zh-CN" dirty="0" smtClean="0"/>
              <a:t>1~n(</a:t>
            </a:r>
            <a:r>
              <a:rPr lang="zh-CN" altLang="en-US" dirty="0" smtClean="0"/>
              <a:t>不确定</a:t>
            </a:r>
            <a:r>
              <a:rPr lang="en-US" altLang="zh-CN" dirty="0" smtClean="0"/>
              <a:t>)</a:t>
            </a:r>
            <a:r>
              <a:rPr lang="zh-CN" altLang="en-US" dirty="0" smtClean="0"/>
              <a:t>的排列</a:t>
            </a:r>
            <a:r>
              <a:rPr lang="en-US" altLang="zh-CN" dirty="0" smtClean="0"/>
              <a:t>?</a:t>
            </a:r>
          </a:p>
          <a:p>
            <a:pPr lvl="2"/>
            <a:r>
              <a:rPr lang="zh-CN" altLang="en-US" dirty="0"/>
              <a:t>能</a:t>
            </a:r>
            <a:r>
              <a:rPr lang="zh-CN" altLang="en-US" dirty="0" smtClean="0"/>
              <a:t>用循环完成吗</a:t>
            </a:r>
            <a:r>
              <a:rPr lang="en-US" altLang="zh-CN" dirty="0" smtClean="0"/>
              <a:t>?</a:t>
            </a:r>
          </a:p>
          <a:p>
            <a:pPr lvl="2"/>
            <a:r>
              <a:rPr lang="zh-CN" altLang="en-US" dirty="0" smtClean="0"/>
              <a:t>有没有其他方法</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2258225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递归法就是用来解决这类不定嵌套层数的问题的</a:t>
            </a:r>
            <a:r>
              <a:rPr lang="en-US" altLang="zh-CN" dirty="0" smtClean="0"/>
              <a:t>.</a:t>
            </a:r>
          </a:p>
          <a:p>
            <a:pPr lvl="1"/>
            <a:r>
              <a:rPr lang="zh-CN" altLang="en-US" dirty="0" smtClean="0"/>
              <a:t>其实可以证明</a:t>
            </a:r>
            <a:r>
              <a:rPr lang="en-US" altLang="zh-CN" dirty="0" smtClean="0"/>
              <a:t>, </a:t>
            </a:r>
            <a:r>
              <a:rPr lang="zh-CN" altLang="en-US" dirty="0" smtClean="0"/>
              <a:t>递归可以完全替代循环嵌套</a:t>
            </a:r>
            <a:r>
              <a:rPr lang="en-US" altLang="zh-CN" dirty="0" smtClean="0"/>
              <a:t>, </a:t>
            </a:r>
            <a:r>
              <a:rPr lang="zh-CN" altLang="en-US" dirty="0" smtClean="0"/>
              <a:t>甚至可以替代循环</a:t>
            </a:r>
            <a:r>
              <a:rPr lang="en-US" altLang="zh-CN" dirty="0" smtClean="0"/>
              <a:t>.</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2270985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回溯法</a:t>
            </a:r>
            <a:r>
              <a:rPr lang="en-US" altLang="zh-CN" dirty="0" smtClean="0"/>
              <a:t>(backtracking)</a:t>
            </a:r>
            <a:r>
              <a:rPr lang="zh-CN" altLang="en-US" dirty="0" smtClean="0"/>
              <a:t>是穷举法的一种拓展</a:t>
            </a:r>
            <a:r>
              <a:rPr lang="en-US" altLang="zh-CN" dirty="0" smtClean="0"/>
              <a:t>. </a:t>
            </a:r>
            <a:r>
              <a:rPr lang="zh-CN" altLang="en-US" dirty="0" smtClean="0"/>
              <a:t>它的基本思路和简单的穷举法相似</a:t>
            </a:r>
            <a:r>
              <a:rPr lang="en-US" altLang="zh-CN" dirty="0" smtClean="0"/>
              <a:t>, </a:t>
            </a:r>
            <a:r>
              <a:rPr lang="zh-CN" altLang="en-US" dirty="0" smtClean="0"/>
              <a:t>即不论对错尝试所有可能的方法</a:t>
            </a:r>
            <a:r>
              <a:rPr lang="en-US" altLang="zh-CN" dirty="0" smtClean="0"/>
              <a:t>.</a:t>
            </a:r>
          </a:p>
          <a:p>
            <a:r>
              <a:rPr lang="zh-CN" altLang="en-US" dirty="0" smtClean="0"/>
              <a:t>回溯利用递归方法实现</a:t>
            </a:r>
            <a:r>
              <a:rPr lang="en-US" altLang="zh-CN" dirty="0" smtClean="0"/>
              <a:t>. </a:t>
            </a:r>
            <a:r>
              <a:rPr lang="zh-CN" altLang="en-US" dirty="0" smtClean="0"/>
              <a:t>当进行到非正确的解答时</a:t>
            </a:r>
            <a:r>
              <a:rPr lang="en-US" altLang="zh-CN" dirty="0" smtClean="0"/>
              <a:t>, </a:t>
            </a:r>
            <a:r>
              <a:rPr lang="zh-CN" altLang="en-US" dirty="0" smtClean="0"/>
              <a:t>程序将退回上一步或是更早的步骤</a:t>
            </a:r>
            <a:r>
              <a:rPr lang="en-US" altLang="zh-CN" dirty="0" smtClean="0"/>
              <a:t>, </a:t>
            </a:r>
            <a:r>
              <a:rPr lang="zh-CN" altLang="en-US" dirty="0" smtClean="0"/>
              <a:t>然后再尝试其它方法</a:t>
            </a:r>
            <a:r>
              <a:rPr lang="en-US" altLang="zh-CN" dirty="0" smtClean="0"/>
              <a:t>.</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1109901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例子</a:t>
            </a:r>
            <a:r>
              <a:rPr lang="en-US" altLang="zh-CN" dirty="0" smtClean="0"/>
              <a:t>: </a:t>
            </a:r>
            <a:r>
              <a:rPr lang="zh-CN" altLang="en-US" dirty="0" smtClean="0"/>
              <a:t>八皇后问题</a:t>
            </a:r>
            <a:r>
              <a:rPr lang="en-US" altLang="zh-CN" dirty="0" smtClean="0"/>
              <a:t>(eight queens puzzle)</a:t>
            </a:r>
          </a:p>
          <a:p>
            <a:pPr lvl="1"/>
            <a:r>
              <a:rPr lang="zh-CN" altLang="en-US" dirty="0"/>
              <a:t>如何能够</a:t>
            </a:r>
            <a:r>
              <a:rPr lang="zh-CN" altLang="en-US" dirty="0" smtClean="0"/>
              <a:t>在</a:t>
            </a:r>
            <a:r>
              <a:rPr lang="en-US" altLang="zh-CN" dirty="0" smtClean="0"/>
              <a:t>8×8</a:t>
            </a:r>
            <a:r>
              <a:rPr lang="zh-CN" altLang="en-US" dirty="0" smtClean="0"/>
              <a:t>的</a:t>
            </a:r>
            <a:r>
              <a:rPr lang="zh-CN" altLang="en-US" dirty="0"/>
              <a:t>国际象棋棋盘上放置八个</a:t>
            </a:r>
            <a:r>
              <a:rPr lang="zh-CN" altLang="en-US" dirty="0" smtClean="0"/>
              <a:t>皇后</a:t>
            </a:r>
            <a:r>
              <a:rPr lang="en-US" altLang="zh-CN" dirty="0" smtClean="0"/>
              <a:t>, </a:t>
            </a:r>
            <a:r>
              <a:rPr lang="zh-CN" altLang="en-US" dirty="0" smtClean="0"/>
              <a:t>使得</a:t>
            </a:r>
            <a:r>
              <a:rPr lang="zh-CN" altLang="en-US" dirty="0"/>
              <a:t>任何一个皇后都无法直接吃掉其他的</a:t>
            </a:r>
            <a:r>
              <a:rPr lang="zh-CN" altLang="en-US" dirty="0" smtClean="0"/>
              <a:t>皇后</a:t>
            </a:r>
            <a:r>
              <a:rPr lang="en-US" altLang="zh-CN" dirty="0" smtClean="0"/>
              <a:t>?</a:t>
            </a:r>
          </a:p>
          <a:p>
            <a:pPr lvl="1"/>
            <a:r>
              <a:rPr lang="zh-CN" altLang="en-US" dirty="0"/>
              <a:t>如图所</a:t>
            </a:r>
            <a:r>
              <a:rPr lang="zh-CN" altLang="en-US" dirty="0" smtClean="0"/>
              <a:t>示是一种可能的解法</a:t>
            </a:r>
            <a:r>
              <a:rPr lang="en-US" altLang="zh-CN" dirty="0" smtClean="0"/>
              <a:t>:</a:t>
            </a:r>
          </a:p>
        </p:txBody>
      </p:sp>
      <p:pic>
        <p:nvPicPr>
          <p:cNvPr id="8" name="图片 7"/>
          <p:cNvPicPr>
            <a:picLocks noChangeAspect="1"/>
          </p:cNvPicPr>
          <p:nvPr/>
        </p:nvPicPr>
        <p:blipFill rotWithShape="1">
          <a:blip r:embed="rId2"/>
          <a:srcRect l="22692" t="33433" r="59209" b="33176"/>
          <a:stretch/>
        </p:blipFill>
        <p:spPr>
          <a:xfrm>
            <a:off x="2580361" y="3607494"/>
            <a:ext cx="2354893" cy="2442577"/>
          </a:xfrm>
          <a:prstGeom prst="rect">
            <a:avLst/>
          </a:prstGeom>
        </p:spPr>
      </p:pic>
      <p:sp>
        <p:nvSpPr>
          <p:cNvPr id="4" name="灯片编号占位符 3"/>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2388565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能否设计一个程序解决这个问题</a:t>
            </a:r>
            <a:r>
              <a:rPr lang="en-US" altLang="zh-CN" dirty="0" smtClean="0"/>
              <a:t>?</a:t>
            </a:r>
          </a:p>
          <a:p>
            <a:pPr lvl="1"/>
            <a:r>
              <a:rPr lang="zh-CN" altLang="en-US" dirty="0" smtClean="0"/>
              <a:t>思考</a:t>
            </a:r>
            <a:r>
              <a:rPr lang="en-US" altLang="zh-CN" dirty="0" smtClean="0"/>
              <a:t>: </a:t>
            </a:r>
            <a:r>
              <a:rPr lang="zh-CN" altLang="en-US" dirty="0" smtClean="0"/>
              <a:t>该问题的规模能否使用计算机解决</a:t>
            </a:r>
            <a:r>
              <a:rPr lang="en-US" altLang="zh-CN" dirty="0" smtClean="0"/>
              <a:t>?</a:t>
            </a:r>
          </a:p>
          <a:p>
            <a:pPr lvl="1"/>
            <a:r>
              <a:rPr lang="zh-CN" altLang="en-US" dirty="0" smtClean="0"/>
              <a:t>如何设计程序</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621756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lstStyle/>
          <a:p>
            <a:r>
              <a:rPr lang="zh-CN" altLang="en-US" dirty="0" smtClean="0"/>
              <a:t>常见的进制</a:t>
            </a:r>
            <a:r>
              <a:rPr lang="en-US" altLang="zh-CN" dirty="0" smtClean="0"/>
              <a:t>:</a:t>
            </a:r>
          </a:p>
          <a:p>
            <a:pPr lvl="1"/>
            <a:r>
              <a:rPr lang="zh-CN" altLang="en-US" dirty="0" smtClean="0"/>
              <a:t>十进制</a:t>
            </a:r>
            <a:r>
              <a:rPr lang="en-US" altLang="zh-CN" dirty="0" smtClean="0"/>
              <a:t>(</a:t>
            </a:r>
            <a:r>
              <a:rPr lang="en-US" altLang="zh-CN" dirty="0" err="1" smtClean="0"/>
              <a:t>dec</a:t>
            </a:r>
            <a:r>
              <a:rPr lang="en-US" altLang="zh-CN" dirty="0" smtClean="0"/>
              <a:t>): </a:t>
            </a:r>
            <a:r>
              <a:rPr lang="zh-CN" altLang="en-US" dirty="0" smtClean="0"/>
              <a:t>使用</a:t>
            </a:r>
            <a:r>
              <a:rPr lang="en-US" altLang="zh-CN" dirty="0" smtClean="0"/>
              <a:t>0123456789</a:t>
            </a:r>
            <a:r>
              <a:rPr lang="zh-CN" altLang="en-US" dirty="0" smtClean="0"/>
              <a:t>十个数字符号表示所有的数字</a:t>
            </a:r>
            <a:r>
              <a:rPr lang="en-US" altLang="zh-CN" dirty="0" smtClean="0"/>
              <a:t>. </a:t>
            </a:r>
            <a:r>
              <a:rPr lang="zh-CN" altLang="en-US" dirty="0" smtClean="0"/>
              <a:t>一个十进制数</a:t>
            </a:r>
            <a:r>
              <a:rPr lang="en-US" altLang="zh-CN" dirty="0" smtClean="0"/>
              <a:t>(</a:t>
            </a:r>
            <a:r>
              <a:rPr lang="zh-CN" altLang="en-US" dirty="0" smtClean="0"/>
              <a:t>例如</a:t>
            </a:r>
            <a:r>
              <a:rPr lang="en-US" altLang="zh-CN" dirty="0" smtClean="0"/>
              <a:t>12345)</a:t>
            </a:r>
            <a:r>
              <a:rPr lang="zh-CN" altLang="en-US" dirty="0" smtClean="0"/>
              <a:t>的意义是</a:t>
            </a:r>
            <a:r>
              <a:rPr lang="en-US" altLang="zh-CN" dirty="0" smtClean="0"/>
              <a:t>:</a:t>
            </a:r>
          </a:p>
          <a:p>
            <a:pPr marL="914400" lvl="2" indent="0">
              <a:buNone/>
            </a:pPr>
            <a:r>
              <a:rPr lang="en-US" altLang="zh-CN" dirty="0" smtClean="0"/>
              <a:t>(12345)</a:t>
            </a:r>
            <a:r>
              <a:rPr lang="en-US" altLang="zh-CN" baseline="-25000" dirty="0" smtClean="0"/>
              <a:t>10</a:t>
            </a:r>
            <a:r>
              <a:rPr lang="en-US" altLang="zh-CN" dirty="0" smtClean="0"/>
              <a:t>=1×10</a:t>
            </a:r>
            <a:r>
              <a:rPr lang="en-US" altLang="zh-CN" baseline="30000" dirty="0" smtClean="0"/>
              <a:t>4</a:t>
            </a:r>
            <a:r>
              <a:rPr lang="en-US" altLang="zh-CN" dirty="0" smtClean="0"/>
              <a:t>+2×10</a:t>
            </a:r>
            <a:r>
              <a:rPr lang="en-US" altLang="zh-CN" baseline="30000" dirty="0" smtClean="0"/>
              <a:t>3</a:t>
            </a:r>
            <a:r>
              <a:rPr lang="en-US" altLang="zh-CN" dirty="0" smtClean="0"/>
              <a:t>+3×10</a:t>
            </a:r>
            <a:r>
              <a:rPr lang="en-US" altLang="zh-CN" baseline="30000" dirty="0" smtClean="0"/>
              <a:t>2</a:t>
            </a:r>
            <a:r>
              <a:rPr lang="en-US" altLang="zh-CN" dirty="0" smtClean="0"/>
              <a:t>+4×10</a:t>
            </a:r>
            <a:r>
              <a:rPr lang="en-US" altLang="zh-CN" baseline="30000" dirty="0" smtClean="0"/>
              <a:t>1</a:t>
            </a:r>
            <a:r>
              <a:rPr lang="en-US" altLang="zh-CN" dirty="0" smtClean="0"/>
              <a:t>+5×10</a:t>
            </a:r>
            <a:r>
              <a:rPr lang="en-US" altLang="zh-CN" baseline="30000" dirty="0" smtClean="0"/>
              <a:t>0</a:t>
            </a:r>
          </a:p>
          <a:p>
            <a:pPr lvl="1"/>
            <a:r>
              <a:rPr lang="zh-CN" altLang="en-US" dirty="0" smtClean="0"/>
              <a:t>二进制</a:t>
            </a:r>
            <a:r>
              <a:rPr lang="en-US" altLang="zh-CN" dirty="0" smtClean="0"/>
              <a:t>(bin?), </a:t>
            </a:r>
            <a:r>
              <a:rPr lang="zh-CN" altLang="en-US" dirty="0" smtClean="0"/>
              <a:t>八进制</a:t>
            </a:r>
            <a:r>
              <a:rPr lang="en-US" altLang="zh-CN" dirty="0" smtClean="0"/>
              <a:t>(</a:t>
            </a:r>
            <a:r>
              <a:rPr lang="en-US" altLang="zh-CN" dirty="0" err="1" smtClean="0"/>
              <a:t>oct</a:t>
            </a:r>
            <a:r>
              <a:rPr lang="en-US" altLang="zh-CN" dirty="0" smtClean="0"/>
              <a:t>), </a:t>
            </a:r>
            <a:r>
              <a:rPr lang="zh-CN" altLang="en-US" dirty="0" smtClean="0"/>
              <a:t>十六进制</a:t>
            </a:r>
            <a:r>
              <a:rPr lang="en-US" altLang="zh-CN" dirty="0" smtClean="0"/>
              <a:t>(hex): </a:t>
            </a:r>
            <a:r>
              <a:rPr lang="zh-CN" altLang="en-US" dirty="0" smtClean="0"/>
              <a:t>在信息科学中经常使用</a:t>
            </a:r>
            <a:r>
              <a:rPr lang="en-US" altLang="zh-CN" dirty="0" smtClean="0"/>
              <a:t>. </a:t>
            </a:r>
            <a:r>
              <a:rPr lang="zh-CN" altLang="en-US" dirty="0" smtClean="0"/>
              <a:t>通常分别使用</a:t>
            </a:r>
            <a:r>
              <a:rPr lang="en-US" altLang="zh-CN" dirty="0" smtClean="0"/>
              <a:t>01, 01234567, 0123456789ABCDEF</a:t>
            </a:r>
            <a:r>
              <a:rPr lang="zh-CN" altLang="en-US" dirty="0" smtClean="0"/>
              <a:t>这些数字符号来表示数字</a:t>
            </a:r>
            <a:r>
              <a:rPr lang="en-US" altLang="zh-CN" dirty="0" smtClean="0"/>
              <a:t>.</a:t>
            </a:r>
          </a:p>
          <a:p>
            <a:pPr marL="914400" lvl="2" indent="0">
              <a:buNone/>
            </a:pPr>
            <a:r>
              <a:rPr lang="zh-CN" altLang="en-US" dirty="0" smtClean="0"/>
              <a:t>市制单位曾使用 </a:t>
            </a:r>
            <a:r>
              <a:rPr lang="en-US" altLang="zh-CN" dirty="0" smtClean="0"/>
              <a:t>1</a:t>
            </a:r>
            <a:r>
              <a:rPr lang="zh-CN" altLang="en-US" dirty="0" smtClean="0"/>
              <a:t>斤</a:t>
            </a:r>
            <a:r>
              <a:rPr lang="en-US" altLang="zh-CN" dirty="0" smtClean="0"/>
              <a:t>=16</a:t>
            </a:r>
            <a:r>
              <a:rPr lang="zh-CN" altLang="en-US" dirty="0" smtClean="0"/>
              <a:t>两 的进位法</a:t>
            </a:r>
            <a:r>
              <a:rPr lang="en-US" altLang="zh-CN" dirty="0" smtClean="0"/>
              <a:t>.</a:t>
            </a:r>
            <a:endParaRPr lang="en-US" altLang="zh-CN" dirty="0"/>
          </a:p>
          <a:p>
            <a:pPr lvl="1"/>
            <a:r>
              <a:rPr lang="zh-CN" altLang="en-US" dirty="0" smtClean="0"/>
              <a:t>六十进制</a:t>
            </a:r>
            <a:r>
              <a:rPr lang="en-US" altLang="zh-CN" dirty="0" smtClean="0"/>
              <a:t>: </a:t>
            </a:r>
            <a:r>
              <a:rPr lang="zh-CN" altLang="en-US" dirty="0" smtClean="0"/>
              <a:t>时间使用六十进制</a:t>
            </a:r>
            <a:r>
              <a:rPr lang="en-US" altLang="zh-CN" dirty="0" smtClean="0"/>
              <a:t>.</a:t>
            </a:r>
          </a:p>
          <a:p>
            <a:r>
              <a:rPr lang="zh-CN" altLang="en-US" dirty="0" smtClean="0"/>
              <a:t>其它进制</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5</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125440" y="3429000"/>
              <a:ext cx="5366880" cy="134280"/>
            </p14:xfrm>
          </p:contentPart>
        </mc:Choice>
        <mc:Fallback>
          <p:pic>
            <p:nvPicPr>
              <p:cNvPr id="5" name="墨迹 4"/>
              <p:cNvPicPr/>
              <p:nvPr/>
            </p:nvPicPr>
            <p:blipFill>
              <a:blip r:embed="rId3"/>
              <a:stretch>
                <a:fillRect/>
              </a:stretch>
            </p:blipFill>
            <p:spPr>
              <a:xfrm>
                <a:off x="2116080" y="3419640"/>
                <a:ext cx="5385600" cy="153000"/>
              </a:xfrm>
              <a:prstGeom prst="rect">
                <a:avLst/>
              </a:prstGeom>
            </p:spPr>
          </p:pic>
        </mc:Fallback>
      </mc:AlternateContent>
    </p:spTree>
    <p:extLst>
      <p:ext uri="{BB962C8B-B14F-4D97-AF65-F5344CB8AC3E}">
        <p14:creationId xmlns:p14="http://schemas.microsoft.com/office/powerpoint/2010/main" val="1773848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分治法</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来看一个</a:t>
            </a:r>
            <a:r>
              <a:rPr lang="zh-CN" altLang="en-US" b="1" dirty="0" smtClean="0"/>
              <a:t>例子</a:t>
            </a:r>
            <a:r>
              <a:rPr lang="en-US" altLang="zh-CN" dirty="0" smtClean="0"/>
              <a:t>:</a:t>
            </a:r>
          </a:p>
          <a:p>
            <a:pPr lvl="1"/>
            <a:r>
              <a:rPr lang="zh-CN" altLang="en-US" dirty="0" smtClean="0"/>
              <a:t>给一个线性表</a:t>
            </a:r>
            <a:r>
              <a:rPr lang="en-US" altLang="zh-CN" dirty="0" smtClean="0"/>
              <a:t>, </a:t>
            </a:r>
            <a:r>
              <a:rPr lang="zh-CN" altLang="en-US" dirty="0" smtClean="0"/>
              <a:t>求其中的最大值</a:t>
            </a:r>
            <a:r>
              <a:rPr lang="en-US" altLang="zh-CN" dirty="0" smtClean="0"/>
              <a:t>.</a:t>
            </a:r>
          </a:p>
          <a:p>
            <a:pPr lvl="1"/>
            <a:r>
              <a:rPr lang="zh-CN" altLang="en-US" dirty="0"/>
              <a:t>问题</a:t>
            </a:r>
            <a:r>
              <a:rPr lang="zh-CN" altLang="en-US" dirty="0" smtClean="0"/>
              <a:t>分析</a:t>
            </a:r>
            <a:r>
              <a:rPr lang="en-US" altLang="zh-CN" dirty="0" smtClean="0"/>
              <a:t>:</a:t>
            </a:r>
          </a:p>
          <a:p>
            <a:pPr lvl="2"/>
            <a:r>
              <a:rPr lang="zh-CN" altLang="en-US" dirty="0" smtClean="0"/>
              <a:t>如果扫描一遍线性表</a:t>
            </a:r>
            <a:r>
              <a:rPr lang="en-US" altLang="zh-CN" dirty="0" smtClean="0"/>
              <a:t>, </a:t>
            </a:r>
            <a:r>
              <a:rPr lang="zh-CN" altLang="en-US" dirty="0" smtClean="0"/>
              <a:t>可以在</a:t>
            </a:r>
            <a:r>
              <a:rPr lang="en-US" altLang="zh-CN" dirty="0" smtClean="0"/>
              <a:t>O(n)</a:t>
            </a:r>
            <a:r>
              <a:rPr lang="zh-CN" altLang="en-US" dirty="0" smtClean="0"/>
              <a:t>时间复杂度找到最大值</a:t>
            </a:r>
            <a:r>
              <a:rPr lang="en-US" altLang="zh-CN" dirty="0" smtClean="0"/>
              <a:t>.</a:t>
            </a:r>
          </a:p>
          <a:p>
            <a:pPr lvl="2"/>
            <a:r>
              <a:rPr lang="zh-CN" altLang="en-US" dirty="0" smtClean="0"/>
              <a:t>有没有更快的方法</a:t>
            </a:r>
            <a:r>
              <a:rPr lang="en-US" altLang="zh-CN" dirty="0" smtClean="0"/>
              <a:t>?</a:t>
            </a:r>
          </a:p>
          <a:p>
            <a:pPr lvl="2"/>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50</a:t>
            </a:fld>
            <a:endParaRPr lang="en-US" dirty="0"/>
          </a:p>
        </p:txBody>
      </p:sp>
    </p:spTree>
    <p:extLst>
      <p:ext uri="{BB962C8B-B14F-4D97-AF65-F5344CB8AC3E}">
        <p14:creationId xmlns:p14="http://schemas.microsoft.com/office/powerpoint/2010/main" val="17202015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分治法</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考虑将大问题拆解为小问题</a:t>
            </a:r>
            <a:r>
              <a:rPr lang="en-US" altLang="zh-CN" dirty="0" smtClean="0"/>
              <a:t>:</a:t>
            </a:r>
          </a:p>
          <a:p>
            <a:pPr lvl="1"/>
            <a:r>
              <a:rPr lang="zh-CN" altLang="en-US" dirty="0" smtClean="0"/>
              <a:t>全体的最大数是前一半的最大数和后一半的最大数的最大数</a:t>
            </a:r>
            <a:r>
              <a:rPr lang="en-US" altLang="zh-CN" dirty="0" smtClean="0"/>
              <a:t>.</a:t>
            </a:r>
          </a:p>
          <a:p>
            <a:pPr lvl="2"/>
            <a:r>
              <a:rPr lang="zh-CN" altLang="en-US" dirty="0"/>
              <a:t>前</a:t>
            </a:r>
            <a:r>
              <a:rPr lang="zh-CN" altLang="en-US" dirty="0" smtClean="0"/>
              <a:t>一半的最大数是前</a:t>
            </a:r>
            <a:r>
              <a:rPr lang="en-US" altLang="zh-CN" dirty="0" smtClean="0"/>
              <a:t>1/4</a:t>
            </a:r>
            <a:r>
              <a:rPr lang="zh-CN" altLang="en-US" dirty="0" smtClean="0"/>
              <a:t>的最大数和第二个</a:t>
            </a:r>
            <a:r>
              <a:rPr lang="en-US" altLang="zh-CN" dirty="0" smtClean="0"/>
              <a:t>1/4</a:t>
            </a:r>
            <a:r>
              <a:rPr lang="zh-CN" altLang="en-US" dirty="0" smtClean="0"/>
              <a:t>的最大数的最大数</a:t>
            </a:r>
            <a:r>
              <a:rPr lang="en-US" altLang="zh-CN" dirty="0" smtClean="0"/>
              <a:t>.</a:t>
            </a:r>
          </a:p>
          <a:p>
            <a:pPr lvl="3"/>
            <a:r>
              <a:rPr lang="zh-CN" altLang="en-US" dirty="0" smtClean="0"/>
              <a:t>前</a:t>
            </a:r>
            <a:r>
              <a:rPr lang="en-US" altLang="zh-CN" dirty="0" smtClean="0"/>
              <a:t>1/4</a:t>
            </a:r>
            <a:r>
              <a:rPr lang="zh-CN" altLang="en-US" dirty="0" smtClean="0"/>
              <a:t>的最大数是</a:t>
            </a:r>
            <a:r>
              <a:rPr lang="en-US" altLang="zh-CN" dirty="0" smtClean="0"/>
              <a:t>……</a:t>
            </a:r>
          </a:p>
          <a:p>
            <a:pPr lvl="1"/>
            <a:r>
              <a:rPr lang="zh-CN" altLang="en-US" dirty="0" smtClean="0"/>
              <a:t>问题的边界是只有一个数的时候</a:t>
            </a:r>
            <a:r>
              <a:rPr lang="en-US" altLang="zh-CN" dirty="0" smtClean="0"/>
              <a:t>, </a:t>
            </a:r>
            <a:r>
              <a:rPr lang="zh-CN" altLang="en-US" dirty="0" smtClean="0"/>
              <a:t>最大数就是它本身</a:t>
            </a:r>
            <a:r>
              <a:rPr lang="en-US" altLang="zh-CN" dirty="0" smtClean="0"/>
              <a:t>.</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51</a:t>
            </a:fld>
            <a:endParaRPr lang="en-US" dirty="0"/>
          </a:p>
        </p:txBody>
      </p:sp>
    </p:spTree>
    <p:extLst>
      <p:ext uri="{BB962C8B-B14F-4D97-AF65-F5344CB8AC3E}">
        <p14:creationId xmlns:p14="http://schemas.microsoft.com/office/powerpoint/2010/main" val="3391111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lstStyle/>
          <a:p>
            <a:r>
              <a:rPr lang="zh-CN" altLang="en-US" dirty="0" smtClean="0"/>
              <a:t>进制转换</a:t>
            </a:r>
            <a:endParaRPr lang="en-US" altLang="zh-CN" dirty="0" smtClean="0"/>
          </a:p>
          <a:p>
            <a:pPr lvl="1"/>
            <a:r>
              <a:rPr lang="zh-CN" altLang="en-US" b="1" dirty="0"/>
              <a:t>通用</a:t>
            </a:r>
            <a:r>
              <a:rPr lang="zh-CN" altLang="en-US" b="1" dirty="0" smtClean="0"/>
              <a:t>解法</a:t>
            </a:r>
            <a:r>
              <a:rPr lang="en-US" altLang="zh-CN" dirty="0"/>
              <a:t>:</a:t>
            </a:r>
            <a:endParaRPr lang="en-US" altLang="zh-CN" dirty="0" smtClean="0"/>
          </a:p>
          <a:p>
            <a:pPr lvl="1"/>
            <a:r>
              <a:rPr lang="zh-CN" altLang="en-US" dirty="0" smtClean="0"/>
              <a:t>十进制至</a:t>
            </a:r>
            <a:r>
              <a:rPr lang="en-US" altLang="zh-CN" dirty="0" smtClean="0"/>
              <a:t>n</a:t>
            </a:r>
            <a:r>
              <a:rPr lang="zh-CN" altLang="en-US" dirty="0" smtClean="0"/>
              <a:t>进制</a:t>
            </a:r>
            <a:r>
              <a:rPr lang="en-US" altLang="zh-CN" dirty="0" smtClean="0"/>
              <a:t>:</a:t>
            </a:r>
          </a:p>
          <a:p>
            <a:pPr lvl="2"/>
            <a:r>
              <a:rPr lang="zh-CN" altLang="en-US" dirty="0" smtClean="0"/>
              <a:t>除</a:t>
            </a:r>
            <a:r>
              <a:rPr lang="en-US" altLang="zh-CN" dirty="0" smtClean="0"/>
              <a:t>n</a:t>
            </a:r>
            <a:r>
              <a:rPr lang="zh-CN" altLang="en-US" dirty="0" smtClean="0"/>
              <a:t>取余法</a:t>
            </a:r>
            <a:endParaRPr lang="en-US" altLang="zh-CN" dirty="0" smtClean="0"/>
          </a:p>
          <a:p>
            <a:pPr lvl="1"/>
            <a:r>
              <a:rPr lang="en-US" altLang="zh-CN" dirty="0" smtClean="0"/>
              <a:t>n</a:t>
            </a:r>
            <a:r>
              <a:rPr lang="zh-CN" altLang="en-US" dirty="0" smtClean="0"/>
              <a:t>进制至十进制</a:t>
            </a:r>
            <a:r>
              <a:rPr lang="en-US" altLang="zh-CN" dirty="0" smtClean="0"/>
              <a:t>:</a:t>
            </a:r>
          </a:p>
          <a:p>
            <a:pPr lvl="2"/>
            <a:r>
              <a:rPr lang="zh-CN" altLang="en-US" dirty="0" smtClean="0"/>
              <a:t>按进制</a:t>
            </a:r>
            <a:r>
              <a:rPr lang="zh-CN" altLang="en-US" dirty="0"/>
              <a:t>定义</a:t>
            </a:r>
            <a:r>
              <a:rPr lang="zh-CN" altLang="en-US" dirty="0" smtClean="0"/>
              <a:t>展开</a:t>
            </a:r>
            <a:endParaRPr lang="en-US" altLang="zh-CN" dirty="0" smtClean="0"/>
          </a:p>
          <a:p>
            <a:pPr lvl="1"/>
            <a:r>
              <a:rPr lang="zh-CN" altLang="en-US" b="1" dirty="0" smtClean="0"/>
              <a:t>特殊解法</a:t>
            </a:r>
            <a:r>
              <a:rPr lang="en-US" altLang="zh-CN" dirty="0" smtClean="0"/>
              <a:t>:</a:t>
            </a:r>
          </a:p>
          <a:p>
            <a:pPr lvl="2"/>
            <a:r>
              <a:rPr lang="en-US" altLang="zh-CN" dirty="0" smtClean="0"/>
              <a:t>2</a:t>
            </a:r>
            <a:r>
              <a:rPr lang="en-US" altLang="zh-CN" baseline="30000" dirty="0" smtClean="0"/>
              <a:t>n</a:t>
            </a:r>
            <a:r>
              <a:rPr lang="zh-CN" altLang="en-US" dirty="0" smtClean="0"/>
              <a:t>进制与</a:t>
            </a:r>
            <a:r>
              <a:rPr lang="en-US" altLang="zh-CN" dirty="0" smtClean="0"/>
              <a:t>2</a:t>
            </a:r>
            <a:r>
              <a:rPr lang="zh-CN" altLang="en-US" dirty="0" smtClean="0"/>
              <a:t>进制互化</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6</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098440" y="1652040"/>
              <a:ext cx="8662320" cy="4116960"/>
            </p14:xfrm>
          </p:contentPart>
        </mc:Choice>
        <mc:Fallback>
          <p:pic>
            <p:nvPicPr>
              <p:cNvPr id="5" name="墨迹 4"/>
              <p:cNvPicPr/>
              <p:nvPr/>
            </p:nvPicPr>
            <p:blipFill>
              <a:blip r:embed="rId3"/>
              <a:stretch>
                <a:fillRect/>
              </a:stretch>
            </p:blipFill>
            <p:spPr>
              <a:xfrm>
                <a:off x="2089080" y="1642680"/>
                <a:ext cx="8681040" cy="4135680"/>
              </a:xfrm>
              <a:prstGeom prst="rect">
                <a:avLst/>
              </a:prstGeom>
            </p:spPr>
          </p:pic>
        </mc:Fallback>
      </mc:AlternateContent>
    </p:spTree>
    <p:extLst>
      <p:ext uri="{BB962C8B-B14F-4D97-AF65-F5344CB8AC3E}">
        <p14:creationId xmlns:p14="http://schemas.microsoft.com/office/powerpoint/2010/main" val="2777318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进制定义的扩展</a:t>
            </a:r>
            <a:r>
              <a:rPr lang="en-US" altLang="zh-CN" dirty="0" smtClean="0"/>
              <a:t>:</a:t>
            </a:r>
          </a:p>
          <a:p>
            <a:pPr lvl="1"/>
            <a:r>
              <a:rPr lang="zh-CN" altLang="en-US" dirty="0" smtClean="0"/>
              <a:t>凡是由某一底数各次幂的倍数之和来表示数字的方法都可成为</a:t>
            </a:r>
            <a:r>
              <a:rPr lang="en-US" altLang="zh-CN" dirty="0" smtClean="0"/>
              <a:t>x</a:t>
            </a:r>
            <a:r>
              <a:rPr lang="zh-CN" altLang="en-US" dirty="0" smtClean="0"/>
              <a:t>进制</a:t>
            </a:r>
            <a:r>
              <a:rPr lang="en-US" altLang="zh-CN" dirty="0" smtClean="0"/>
              <a:t>.</a:t>
            </a:r>
          </a:p>
          <a:p>
            <a:pPr lvl="1"/>
            <a:r>
              <a:rPr lang="zh-CN" altLang="en-US" dirty="0" smtClean="0"/>
              <a:t>负进制</a:t>
            </a:r>
            <a:r>
              <a:rPr lang="en-US" altLang="zh-CN" dirty="0" smtClean="0"/>
              <a:t>: </a:t>
            </a:r>
            <a:r>
              <a:rPr lang="zh-CN" altLang="en-US" dirty="0" smtClean="0"/>
              <a:t>用负数做底</a:t>
            </a:r>
            <a:endParaRPr lang="en-US" altLang="zh-CN" dirty="0" smtClean="0"/>
          </a:p>
          <a:p>
            <a:pPr lvl="1"/>
            <a:r>
              <a:rPr lang="zh-CN" altLang="en-US" dirty="0" smtClean="0"/>
              <a:t>平衡进制</a:t>
            </a:r>
            <a:r>
              <a:rPr lang="en-US" altLang="zh-CN" dirty="0" smtClean="0"/>
              <a:t>: </a:t>
            </a:r>
            <a:r>
              <a:rPr lang="zh-CN" altLang="en-US" dirty="0" smtClean="0"/>
              <a:t>有正有负</a:t>
            </a:r>
            <a:r>
              <a:rPr lang="en-US" altLang="zh-CN" dirty="0" smtClean="0"/>
              <a:t>(</a:t>
            </a:r>
            <a:r>
              <a:rPr lang="zh-CN" altLang="en-US" dirty="0" smtClean="0"/>
              <a:t>如</a:t>
            </a:r>
            <a:r>
              <a:rPr lang="zh-CN" altLang="en-US" b="1" dirty="0" smtClean="0"/>
              <a:t>平衡三进制</a:t>
            </a:r>
            <a:r>
              <a:rPr lang="en-US" altLang="zh-CN" dirty="0" smtClean="0"/>
              <a:t>)</a:t>
            </a:r>
          </a:p>
          <a:p>
            <a:pPr lvl="1"/>
            <a:r>
              <a:rPr lang="zh-CN" altLang="en-US" dirty="0"/>
              <a:t>非</a:t>
            </a:r>
            <a:r>
              <a:rPr lang="zh-CN" altLang="en-US" dirty="0" smtClean="0"/>
              <a:t>整数进制</a:t>
            </a:r>
            <a:r>
              <a:rPr lang="en-US" altLang="zh-CN" dirty="0" smtClean="0"/>
              <a:t>: </a:t>
            </a:r>
            <a:r>
              <a:rPr lang="zh-CN" altLang="en-US" dirty="0" smtClean="0"/>
              <a:t>黄金进制</a:t>
            </a:r>
            <a:endParaRPr lang="en-US" altLang="zh-CN" dirty="0" smtClean="0"/>
          </a:p>
          <a:p>
            <a:r>
              <a:rPr lang="zh-CN" altLang="en-US" dirty="0" smtClean="0"/>
              <a:t>进制定义再扩展</a:t>
            </a:r>
            <a:r>
              <a:rPr lang="en-US" altLang="zh-CN" dirty="0" smtClean="0"/>
              <a:t>(</a:t>
            </a:r>
            <a:r>
              <a:rPr lang="zh-CN" altLang="en-US" dirty="0" smtClean="0"/>
              <a:t>计数系统</a:t>
            </a:r>
            <a:r>
              <a:rPr lang="en-US" altLang="zh-CN" dirty="0" smtClean="0"/>
              <a:t>):</a:t>
            </a:r>
          </a:p>
          <a:p>
            <a:pPr lvl="1"/>
            <a:r>
              <a:rPr lang="zh-CN" altLang="en-US" dirty="0" smtClean="0"/>
              <a:t>只要可以用来表示所有数字即可</a:t>
            </a:r>
            <a:endParaRPr lang="en-US" altLang="zh-CN" dirty="0" smtClean="0"/>
          </a:p>
          <a:p>
            <a:pPr lvl="1"/>
            <a:r>
              <a:rPr lang="zh-CN" altLang="en-US" dirty="0" smtClean="0"/>
              <a:t>斐波那契编码</a:t>
            </a:r>
            <a:endParaRPr lang="en-US" altLang="zh-CN" dirty="0" smtClean="0"/>
          </a:p>
          <a:p>
            <a:r>
              <a:rPr lang="zh-CN" altLang="en-US" dirty="0" smtClean="0"/>
              <a:t>参见</a:t>
            </a:r>
            <a:r>
              <a:rPr lang="en-US" altLang="zh-CN" dirty="0" smtClean="0"/>
              <a:t>:</a:t>
            </a:r>
          </a:p>
          <a:p>
            <a:pPr marL="457200" lvl="1" indent="0">
              <a:buNone/>
            </a:pPr>
            <a:r>
              <a:rPr lang="en-US" altLang="zh-CN" dirty="0" smtClean="0">
                <a:hlinkClick r:id="rId2"/>
              </a:rPr>
              <a:t>http</a:t>
            </a:r>
            <a:r>
              <a:rPr lang="en-US" altLang="zh-CN" dirty="0">
                <a:hlinkClick r:id="rId2"/>
              </a:rPr>
              <a:t>://zh.wikipedia.org/wiki/%</a:t>
            </a:r>
            <a:r>
              <a:rPr lang="en-US" altLang="zh-CN" dirty="0" smtClean="0">
                <a:hlinkClick r:id="rId2"/>
              </a:rPr>
              <a:t>E8%AE%B0%E6%95%B0%E7%B3%BB%E7%BB%9F</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7</a:t>
            </a:fld>
            <a:endParaRPr lang="en-US" dirty="0"/>
          </a:p>
        </p:txBody>
      </p:sp>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4581000" y="2187720"/>
              <a:ext cx="5295600" cy="2955960"/>
            </p14:xfrm>
          </p:contentPart>
        </mc:Choice>
        <mc:Fallback>
          <p:pic>
            <p:nvPicPr>
              <p:cNvPr id="5" name="墨迹 4"/>
              <p:cNvPicPr/>
              <p:nvPr/>
            </p:nvPicPr>
            <p:blipFill>
              <a:blip r:embed="rId4"/>
              <a:stretch>
                <a:fillRect/>
              </a:stretch>
            </p:blipFill>
            <p:spPr>
              <a:xfrm>
                <a:off x="4571640" y="2178360"/>
                <a:ext cx="5314320" cy="2974680"/>
              </a:xfrm>
              <a:prstGeom prst="rect">
                <a:avLst/>
              </a:prstGeom>
            </p:spPr>
          </p:pic>
        </mc:Fallback>
      </mc:AlternateContent>
    </p:spTree>
    <p:extLst>
      <p:ext uri="{BB962C8B-B14F-4D97-AF65-F5344CB8AC3E}">
        <p14:creationId xmlns:p14="http://schemas.microsoft.com/office/powerpoint/2010/main" val="360447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整数</a:t>
            </a:r>
            <a:r>
              <a:rPr lang="zh-CN" altLang="en-US" dirty="0" smtClean="0"/>
              <a:t>在计算机中的表示方法</a:t>
            </a:r>
            <a:r>
              <a:rPr lang="en-US" altLang="zh-CN" dirty="0" smtClean="0"/>
              <a:t>: </a:t>
            </a:r>
            <a:r>
              <a:rPr lang="zh-CN" altLang="en-US" dirty="0" smtClean="0"/>
              <a:t>原码</a:t>
            </a:r>
            <a:r>
              <a:rPr lang="en-US" altLang="zh-CN" dirty="0" smtClean="0"/>
              <a:t>, </a:t>
            </a:r>
            <a:r>
              <a:rPr lang="zh-CN" altLang="en-US" dirty="0" smtClean="0"/>
              <a:t>反码和补码</a:t>
            </a:r>
            <a:r>
              <a:rPr lang="en-US" altLang="zh-CN" dirty="0"/>
              <a:t>.</a:t>
            </a:r>
          </a:p>
          <a:p>
            <a:pPr lvl="1"/>
            <a:r>
              <a:rPr lang="zh-CN" altLang="en-US" b="1" dirty="0" smtClean="0"/>
              <a:t>原码</a:t>
            </a:r>
            <a:endParaRPr lang="en-US" altLang="zh-CN" b="1" dirty="0" smtClean="0"/>
          </a:p>
          <a:p>
            <a:pPr lvl="2"/>
            <a:r>
              <a:rPr lang="zh-CN" altLang="en-US" dirty="0"/>
              <a:t>原</a:t>
            </a:r>
            <a:r>
              <a:rPr lang="zh-CN" altLang="en-US" dirty="0" smtClean="0"/>
              <a:t>码的第一位</a:t>
            </a:r>
            <a:r>
              <a:rPr lang="en-US" altLang="zh-CN" dirty="0" smtClean="0"/>
              <a:t>(</a:t>
            </a:r>
            <a:r>
              <a:rPr lang="zh-CN" altLang="en-US" dirty="0" smtClean="0"/>
              <a:t>左起</a:t>
            </a:r>
            <a:r>
              <a:rPr lang="en-US" altLang="zh-CN" dirty="0" smtClean="0"/>
              <a:t>, </a:t>
            </a:r>
            <a:r>
              <a:rPr lang="zh-CN" altLang="en-US" dirty="0" smtClean="0"/>
              <a:t>下同</a:t>
            </a:r>
            <a:r>
              <a:rPr lang="en-US" altLang="zh-CN" dirty="0" smtClean="0"/>
              <a:t>)</a:t>
            </a:r>
            <a:r>
              <a:rPr lang="zh-CN" altLang="en-US" dirty="0" smtClean="0"/>
              <a:t>是符号位</a:t>
            </a:r>
            <a:r>
              <a:rPr lang="en-US" altLang="zh-CN" dirty="0" smtClean="0"/>
              <a:t>, </a:t>
            </a:r>
            <a:r>
              <a:rPr lang="zh-CN" altLang="en-US" dirty="0"/>
              <a:t>其余</a:t>
            </a:r>
            <a:r>
              <a:rPr lang="zh-CN" altLang="en-US" dirty="0" smtClean="0"/>
              <a:t>位用于表示数值</a:t>
            </a:r>
            <a:r>
              <a:rPr lang="en-US" altLang="zh-CN" dirty="0" smtClean="0"/>
              <a:t>.</a:t>
            </a:r>
          </a:p>
          <a:p>
            <a:pPr lvl="2"/>
            <a:r>
              <a:rPr lang="zh-CN" altLang="en-US" dirty="0" smtClean="0"/>
              <a:t>例如在字长为</a:t>
            </a:r>
            <a:r>
              <a:rPr lang="en-US" altLang="zh-CN" dirty="0" smtClean="0"/>
              <a:t>8</a:t>
            </a:r>
            <a:r>
              <a:rPr lang="zh-CN" altLang="en-US" dirty="0" smtClean="0"/>
              <a:t>的计算机中</a:t>
            </a:r>
            <a:r>
              <a:rPr lang="en-US" altLang="zh-CN" dirty="0" smtClean="0"/>
              <a:t>(</a:t>
            </a:r>
            <a:r>
              <a:rPr lang="zh-CN" altLang="en-US" dirty="0" smtClean="0"/>
              <a:t>下同</a:t>
            </a:r>
            <a:r>
              <a:rPr lang="en-US" altLang="zh-CN" dirty="0" smtClean="0"/>
              <a:t>), (+11)</a:t>
            </a:r>
            <a:r>
              <a:rPr lang="en-US" altLang="zh-CN" baseline="-25000" dirty="0" smtClean="0"/>
              <a:t>10</a:t>
            </a:r>
            <a:r>
              <a:rPr lang="zh-CN" altLang="en-US" dirty="0" smtClean="0"/>
              <a:t>的原码为</a:t>
            </a:r>
            <a:r>
              <a:rPr lang="en-US" altLang="zh-CN" dirty="0" smtClean="0"/>
              <a:t>00001011, (-11)</a:t>
            </a:r>
            <a:r>
              <a:rPr lang="en-US" altLang="zh-CN" baseline="-25000" dirty="0" smtClean="0"/>
              <a:t>10</a:t>
            </a:r>
            <a:r>
              <a:rPr lang="zh-CN" altLang="en-US" dirty="0" smtClean="0"/>
              <a:t>的原码为</a:t>
            </a:r>
            <a:r>
              <a:rPr lang="en-US" altLang="zh-CN" dirty="0" smtClean="0"/>
              <a:t>10001011</a:t>
            </a:r>
          </a:p>
          <a:p>
            <a:pPr lvl="2"/>
            <a:r>
              <a:rPr lang="zh-CN" altLang="en-US" dirty="0"/>
              <a:t>原</a:t>
            </a:r>
            <a:r>
              <a:rPr lang="zh-CN" altLang="en-US" dirty="0" smtClean="0"/>
              <a:t>码可以直观地表示数字</a:t>
            </a:r>
            <a:r>
              <a:rPr lang="en-US" altLang="zh-CN" dirty="0" smtClean="0"/>
              <a:t>(</a:t>
            </a:r>
            <a:r>
              <a:rPr lang="zh-CN" altLang="en-US" dirty="0" smtClean="0"/>
              <a:t>基本与数的二进制相同</a:t>
            </a:r>
            <a:r>
              <a:rPr lang="en-US" altLang="zh-CN" dirty="0" smtClean="0"/>
              <a:t>)</a:t>
            </a:r>
          </a:p>
          <a:p>
            <a:pPr lvl="2"/>
            <a:r>
              <a:rPr lang="zh-CN" altLang="en-US" dirty="0" smtClean="0"/>
              <a:t>如果考虑符号位</a:t>
            </a:r>
            <a:r>
              <a:rPr lang="en-US" altLang="zh-CN" dirty="0" smtClean="0"/>
              <a:t>, </a:t>
            </a:r>
            <a:r>
              <a:rPr lang="zh-CN" altLang="en-US" dirty="0" smtClean="0"/>
              <a:t>原码不能直接进行运算</a:t>
            </a:r>
            <a:r>
              <a:rPr lang="en-US" altLang="zh-CN" dirty="0" smtClean="0"/>
              <a:t>:</a:t>
            </a:r>
          </a:p>
          <a:p>
            <a:pPr marL="914400" lvl="2" indent="0">
              <a:buNone/>
            </a:pPr>
            <a:r>
              <a:rPr lang="en-US" altLang="zh-CN" dirty="0"/>
              <a:t>	</a:t>
            </a:r>
            <a:r>
              <a:rPr lang="en-US" altLang="zh-CN" dirty="0" smtClean="0"/>
              <a:t>00000001+10000001=10000010=(-2)</a:t>
            </a:r>
            <a:r>
              <a:rPr lang="en-US" altLang="zh-CN" baseline="-25000" dirty="0" smtClean="0"/>
              <a:t>10</a:t>
            </a:r>
            <a:r>
              <a:rPr lang="zh-CN" altLang="en-US" dirty="0" smtClean="0"/>
              <a:t>的结果显然与</a:t>
            </a:r>
            <a:r>
              <a:rPr lang="en-US" altLang="zh-CN" dirty="0" smtClean="0"/>
              <a:t>1+(-1)=0</a:t>
            </a:r>
            <a:r>
              <a:rPr lang="zh-CN" altLang="en-US" dirty="0" smtClean="0"/>
              <a:t>不符</a:t>
            </a:r>
            <a:endParaRPr lang="en-US" altLang="zh-CN" dirty="0" smtClean="0"/>
          </a:p>
          <a:p>
            <a:pPr lvl="2"/>
            <a:r>
              <a:rPr lang="zh-CN" altLang="en-US" dirty="0" smtClean="0"/>
              <a:t>如果不考虑符号位</a:t>
            </a:r>
            <a:r>
              <a:rPr lang="en-US" altLang="zh-CN" dirty="0" smtClean="0"/>
              <a:t>, </a:t>
            </a:r>
            <a:r>
              <a:rPr lang="zh-CN" altLang="en-US" dirty="0" smtClean="0"/>
              <a:t>则会导致计算机进行运算的难度升高</a:t>
            </a:r>
            <a:r>
              <a:rPr lang="en-US" altLang="zh-CN" dirty="0" smtClean="0"/>
              <a:t>. </a:t>
            </a:r>
            <a:r>
              <a:rPr lang="zh-CN" altLang="en-US" dirty="0" smtClean="0"/>
              <a:t>此外</a:t>
            </a:r>
            <a:r>
              <a:rPr lang="en-US" altLang="zh-CN" dirty="0" smtClean="0"/>
              <a:t>, </a:t>
            </a:r>
            <a:r>
              <a:rPr lang="zh-CN" altLang="en-US" dirty="0" smtClean="0"/>
              <a:t>原码运算可能导致数字表示不唯一</a:t>
            </a:r>
            <a:r>
              <a:rPr lang="en-US" altLang="zh-CN" dirty="0" smtClean="0"/>
              <a:t>,</a:t>
            </a:r>
            <a:r>
              <a:rPr lang="zh-CN" altLang="en-US" dirty="0"/>
              <a:t> </a:t>
            </a:r>
            <a:r>
              <a:rPr lang="zh-CN" altLang="en-US" dirty="0" smtClean="0"/>
              <a:t>如</a:t>
            </a:r>
            <a:r>
              <a:rPr lang="en-US" altLang="zh-CN" dirty="0" smtClean="0"/>
              <a:t>10000000</a:t>
            </a:r>
            <a:r>
              <a:rPr lang="zh-CN" altLang="en-US" dirty="0" smtClean="0"/>
              <a:t>和</a:t>
            </a:r>
            <a:r>
              <a:rPr lang="en-US" altLang="zh-CN" dirty="0" smtClean="0"/>
              <a:t>00000000</a:t>
            </a:r>
            <a:r>
              <a:rPr lang="zh-CN" altLang="en-US" dirty="0" smtClean="0"/>
              <a:t>都表示</a:t>
            </a:r>
            <a:r>
              <a:rPr lang="en-US" altLang="zh-CN" dirty="0" smtClean="0"/>
              <a:t>(0)</a:t>
            </a:r>
            <a:r>
              <a:rPr lang="en-US" altLang="zh-CN" baseline="-25000" dirty="0" smtClean="0"/>
              <a:t>10</a:t>
            </a:r>
            <a:r>
              <a:rPr lang="en-US" altLang="zh-CN" dirty="0" smtClean="0"/>
              <a:t>.</a:t>
            </a:r>
          </a:p>
          <a:p>
            <a:pPr lvl="1"/>
            <a:r>
              <a:rPr lang="zh-CN" altLang="en-US" dirty="0" smtClean="0"/>
              <a:t>反码</a:t>
            </a:r>
            <a:endParaRPr lang="en-US" altLang="zh-CN" dirty="0" smtClean="0"/>
          </a:p>
          <a:p>
            <a:pPr lvl="1"/>
            <a:r>
              <a:rPr lang="zh-CN" altLang="en-US" dirty="0"/>
              <a:t>补码</a:t>
            </a:r>
          </a:p>
        </p:txBody>
      </p:sp>
      <p:sp>
        <p:nvSpPr>
          <p:cNvPr id="4" name="灯片编号占位符 3"/>
          <p:cNvSpPr>
            <a:spLocks noGrp="1"/>
          </p:cNvSpPr>
          <p:nvPr>
            <p:ph type="sldNum" sz="quarter" idx="12"/>
          </p:nvPr>
        </p:nvSpPr>
        <p:spPr/>
        <p:txBody>
          <a:bodyPr/>
          <a:lstStyle/>
          <a:p>
            <a:fld id="{D57F1E4F-1CFF-5643-939E-02111984F565}" type="slidenum">
              <a:rPr lang="en-US" smtClean="0"/>
              <a:t>8</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410920" y="3518280"/>
              <a:ext cx="6278040" cy="2223720"/>
            </p14:xfrm>
          </p:contentPart>
        </mc:Choice>
        <mc:Fallback>
          <p:pic>
            <p:nvPicPr>
              <p:cNvPr id="5" name="墨迹 4"/>
              <p:cNvPicPr/>
              <p:nvPr/>
            </p:nvPicPr>
            <p:blipFill>
              <a:blip r:embed="rId3"/>
              <a:stretch>
                <a:fillRect/>
              </a:stretch>
            </p:blipFill>
            <p:spPr>
              <a:xfrm>
                <a:off x="2401560" y="3508920"/>
                <a:ext cx="6296760" cy="2242440"/>
              </a:xfrm>
              <a:prstGeom prst="rect">
                <a:avLst/>
              </a:prstGeom>
            </p:spPr>
          </p:pic>
        </mc:Fallback>
      </mc:AlternateContent>
    </p:spTree>
    <p:extLst>
      <p:ext uri="{BB962C8B-B14F-4D97-AF65-F5344CB8AC3E}">
        <p14:creationId xmlns:p14="http://schemas.microsoft.com/office/powerpoint/2010/main" val="2942212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p>
        </p:txBody>
      </p:sp>
      <p:sp>
        <p:nvSpPr>
          <p:cNvPr id="3" name="内容占位符 2"/>
          <p:cNvSpPr>
            <a:spLocks noGrp="1"/>
          </p:cNvSpPr>
          <p:nvPr>
            <p:ph idx="1"/>
          </p:nvPr>
        </p:nvSpPr>
        <p:spPr/>
        <p:txBody>
          <a:bodyPr>
            <a:noAutofit/>
          </a:bodyPr>
          <a:lstStyle/>
          <a:p>
            <a:r>
              <a:rPr lang="zh-CN" altLang="en-US" dirty="0"/>
              <a:t>整数</a:t>
            </a:r>
            <a:r>
              <a:rPr lang="zh-CN" altLang="en-US" dirty="0" smtClean="0"/>
              <a:t>在计算机中的表示方法</a:t>
            </a:r>
            <a:r>
              <a:rPr lang="en-US" altLang="zh-CN" dirty="0" smtClean="0"/>
              <a:t>: </a:t>
            </a:r>
            <a:r>
              <a:rPr lang="zh-CN" altLang="en-US" dirty="0" smtClean="0"/>
              <a:t>原码</a:t>
            </a:r>
            <a:r>
              <a:rPr lang="en-US" altLang="zh-CN" dirty="0" smtClean="0"/>
              <a:t>, </a:t>
            </a:r>
            <a:r>
              <a:rPr lang="zh-CN" altLang="en-US" dirty="0" smtClean="0"/>
              <a:t>反码和补码</a:t>
            </a:r>
            <a:r>
              <a:rPr lang="en-US" altLang="zh-CN" dirty="0"/>
              <a:t>.</a:t>
            </a:r>
          </a:p>
          <a:p>
            <a:pPr lvl="1"/>
            <a:r>
              <a:rPr lang="zh-CN" altLang="en-US" dirty="0" smtClean="0"/>
              <a:t>原码</a:t>
            </a:r>
            <a:endParaRPr lang="en-US" altLang="zh-CN" dirty="0" smtClean="0"/>
          </a:p>
          <a:p>
            <a:pPr lvl="1"/>
            <a:r>
              <a:rPr lang="zh-CN" altLang="en-US" b="1" dirty="0" smtClean="0"/>
              <a:t>反码</a:t>
            </a:r>
            <a:endParaRPr lang="en-US" altLang="zh-CN" b="1" dirty="0" smtClean="0"/>
          </a:p>
          <a:p>
            <a:pPr lvl="2"/>
            <a:r>
              <a:rPr lang="zh-CN" altLang="en-US" dirty="0" smtClean="0"/>
              <a:t>正数的原码与反码相同</a:t>
            </a:r>
            <a:r>
              <a:rPr lang="en-US" altLang="zh-CN" dirty="0"/>
              <a:t>;</a:t>
            </a:r>
            <a:r>
              <a:rPr lang="en-US" altLang="zh-CN" dirty="0" smtClean="0"/>
              <a:t> </a:t>
            </a:r>
            <a:r>
              <a:rPr lang="zh-CN" altLang="en-US" dirty="0" smtClean="0"/>
              <a:t>负数除符号位相同外</a:t>
            </a:r>
            <a:r>
              <a:rPr lang="en-US" altLang="zh-CN" dirty="0" smtClean="0"/>
              <a:t>, </a:t>
            </a:r>
            <a:r>
              <a:rPr lang="zh-CN" altLang="en-US" dirty="0" smtClean="0"/>
              <a:t>其余各位与原码相反</a:t>
            </a:r>
            <a:r>
              <a:rPr lang="en-US" altLang="zh-CN" dirty="0" smtClean="0"/>
              <a:t>.</a:t>
            </a:r>
          </a:p>
          <a:p>
            <a:pPr marL="914400" lvl="2" indent="0">
              <a:buNone/>
            </a:pPr>
            <a:r>
              <a:rPr lang="en-US" altLang="zh-CN" dirty="0" smtClean="0"/>
              <a:t>	</a:t>
            </a:r>
            <a:r>
              <a:rPr lang="zh-CN" altLang="en-US" dirty="0" smtClean="0"/>
              <a:t>例如</a:t>
            </a:r>
            <a:r>
              <a:rPr lang="en-US" altLang="zh-CN" dirty="0" smtClean="0"/>
              <a:t>, </a:t>
            </a:r>
            <a:r>
              <a:rPr lang="en-US" altLang="zh-CN" dirty="0"/>
              <a:t>(+11)</a:t>
            </a:r>
            <a:r>
              <a:rPr lang="en-US" altLang="zh-CN" baseline="-25000" dirty="0"/>
              <a:t>10</a:t>
            </a:r>
            <a:r>
              <a:rPr lang="zh-CN" altLang="en-US" dirty="0" smtClean="0"/>
              <a:t>的</a:t>
            </a:r>
            <a:r>
              <a:rPr lang="zh-CN" altLang="en-US" dirty="0"/>
              <a:t>反码</a:t>
            </a:r>
            <a:r>
              <a:rPr lang="zh-CN" altLang="en-US" dirty="0" smtClean="0"/>
              <a:t>为</a:t>
            </a:r>
            <a:r>
              <a:rPr lang="en-US" altLang="zh-CN" dirty="0"/>
              <a:t>00001011, (-11)</a:t>
            </a:r>
            <a:r>
              <a:rPr lang="en-US" altLang="zh-CN" baseline="-25000" dirty="0"/>
              <a:t>10</a:t>
            </a:r>
            <a:r>
              <a:rPr lang="zh-CN" altLang="en-US" dirty="0" smtClean="0"/>
              <a:t>的</a:t>
            </a:r>
            <a:r>
              <a:rPr lang="zh-CN" altLang="en-US" dirty="0"/>
              <a:t>反码</a:t>
            </a:r>
            <a:r>
              <a:rPr lang="zh-CN" altLang="en-US" dirty="0" smtClean="0"/>
              <a:t>为</a:t>
            </a:r>
            <a:r>
              <a:rPr lang="en-US" altLang="zh-CN" dirty="0" smtClean="0"/>
              <a:t>11110100</a:t>
            </a:r>
          </a:p>
          <a:p>
            <a:pPr lvl="2"/>
            <a:r>
              <a:rPr lang="zh-CN" altLang="en-US" dirty="0" smtClean="0"/>
              <a:t>反码仍然无法解决零的重复表示问题</a:t>
            </a:r>
            <a:r>
              <a:rPr lang="en-US" altLang="zh-CN" dirty="0" smtClean="0"/>
              <a:t>.</a:t>
            </a:r>
          </a:p>
          <a:p>
            <a:pPr lvl="1"/>
            <a:r>
              <a:rPr lang="zh-CN" altLang="en-US" dirty="0"/>
              <a:t>补码</a:t>
            </a:r>
          </a:p>
        </p:txBody>
      </p:sp>
      <p:sp>
        <p:nvSpPr>
          <p:cNvPr id="4" name="灯片编号占位符 3"/>
          <p:cNvSpPr>
            <a:spLocks noGrp="1"/>
          </p:cNvSpPr>
          <p:nvPr>
            <p:ph type="sldNum" sz="quarter" idx="12"/>
          </p:nvPr>
        </p:nvSpPr>
        <p:spPr/>
        <p:txBody>
          <a:bodyPr/>
          <a:lstStyle/>
          <a:p>
            <a:fld id="{D57F1E4F-1CFF-5643-939E-02111984F565}" type="slidenum">
              <a:rPr lang="en-US" smtClean="0"/>
              <a:t>9</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3178800" y="3973680"/>
              <a:ext cx="5805000" cy="178920"/>
            </p14:xfrm>
          </p:contentPart>
        </mc:Choice>
        <mc:Fallback>
          <p:pic>
            <p:nvPicPr>
              <p:cNvPr id="5" name="墨迹 4"/>
              <p:cNvPicPr/>
              <p:nvPr/>
            </p:nvPicPr>
            <p:blipFill>
              <a:blip r:embed="rId3"/>
              <a:stretch>
                <a:fillRect/>
              </a:stretch>
            </p:blipFill>
            <p:spPr>
              <a:xfrm>
                <a:off x="3169440" y="3964320"/>
                <a:ext cx="5823720" cy="197640"/>
              </a:xfrm>
              <a:prstGeom prst="rect">
                <a:avLst/>
              </a:prstGeom>
            </p:spPr>
          </p:pic>
        </mc:Fallback>
      </mc:AlternateContent>
    </p:spTree>
    <p:extLst>
      <p:ext uri="{BB962C8B-B14F-4D97-AF65-F5344CB8AC3E}">
        <p14:creationId xmlns:p14="http://schemas.microsoft.com/office/powerpoint/2010/main" val="14890291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3488</TotalTime>
  <Words>2900</Words>
  <Application>Microsoft Office PowerPoint</Application>
  <PresentationFormat>宽屏</PresentationFormat>
  <Paragraphs>476</Paragraphs>
  <Slides>51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Calibri</vt:lpstr>
      <vt:lpstr>仿宋</vt:lpstr>
      <vt:lpstr>宋体</vt:lpstr>
      <vt:lpstr>Arial</vt:lpstr>
      <vt:lpstr>Cambria Math</vt:lpstr>
      <vt:lpstr>Century Gothic</vt:lpstr>
      <vt:lpstr>Courier New</vt:lpstr>
      <vt:lpstr>Wingdings</vt:lpstr>
      <vt:lpstr>Wingdings 3</vt:lpstr>
      <vt:lpstr>离子</vt:lpstr>
      <vt:lpstr>第三部分 补充   进制与简单的位运算</vt:lpstr>
      <vt:lpstr>在本节我们将学到</vt:lpstr>
      <vt:lpstr>进制</vt:lpstr>
      <vt:lpstr>进制</vt:lpstr>
      <vt:lpstr>进制</vt:lpstr>
      <vt:lpstr>进制</vt:lpstr>
      <vt:lpstr>进制</vt:lpstr>
      <vt:lpstr>位运算</vt:lpstr>
      <vt:lpstr>位运算</vt:lpstr>
      <vt:lpstr>位运算</vt:lpstr>
      <vt:lpstr>位运算</vt:lpstr>
      <vt:lpstr>位运算</vt:lpstr>
      <vt:lpstr>位运算</vt:lpstr>
      <vt:lpstr>位运算</vt:lpstr>
      <vt:lpstr>第四部分   简单算法与简单数据结构</vt:lpstr>
      <vt:lpstr>在这一部分我们将学到</vt:lpstr>
      <vt:lpstr>这一部分的参考资料</vt:lpstr>
      <vt:lpstr>提示</vt:lpstr>
      <vt:lpstr>穷举法</vt:lpstr>
      <vt:lpstr>穷举法</vt:lpstr>
      <vt:lpstr>穷举法</vt:lpstr>
      <vt:lpstr>穷举法</vt:lpstr>
      <vt:lpstr>栈和队列</vt:lpstr>
      <vt:lpstr>栈</vt:lpstr>
      <vt:lpstr>栈</vt:lpstr>
      <vt:lpstr>栈</vt:lpstr>
      <vt:lpstr>栈      表达式求值问题</vt:lpstr>
      <vt:lpstr>栈      表达式求值问题: 问题分析</vt:lpstr>
      <vt:lpstr>栈      表达式求值问题: 问题分析</vt:lpstr>
      <vt:lpstr>栈      表达式求值问题: 问题分析</vt:lpstr>
      <vt:lpstr>队列</vt:lpstr>
      <vt:lpstr>队列</vt:lpstr>
      <vt:lpstr>队列</vt:lpstr>
      <vt:lpstr>栈与队列</vt:lpstr>
      <vt:lpstr>栈与队列</vt:lpstr>
      <vt:lpstr>栈与队列</vt:lpstr>
      <vt:lpstr>栈与队列    前缀表达式和后缀表达式</vt:lpstr>
      <vt:lpstr>栈与队列    前缀表达式和后缀表达式</vt:lpstr>
      <vt:lpstr>栈与队列    前缀表达式和后缀表达式</vt:lpstr>
      <vt:lpstr>栈与队列    前缀表达式和后缀表达式</vt:lpstr>
      <vt:lpstr>栈与队列    前缀表达式和后缀表达式</vt:lpstr>
      <vt:lpstr>栈与队列    前缀表达式和后缀表达式</vt:lpstr>
      <vt:lpstr>递归和回溯</vt:lpstr>
      <vt:lpstr>递归和回溯</vt:lpstr>
      <vt:lpstr>递归和回溯</vt:lpstr>
      <vt:lpstr>递归和回溯</vt:lpstr>
      <vt:lpstr>递归和回溯</vt:lpstr>
      <vt:lpstr>递归和回溯</vt:lpstr>
      <vt:lpstr>递归和回溯</vt:lpstr>
      <vt:lpstr>分治法</vt:lpstr>
      <vt:lpstr>分治法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Ten Pages</dc:creator>
  <cp:lastModifiedBy>Ten Pages</cp:lastModifiedBy>
  <cp:revision>270</cp:revision>
  <dcterms:created xsi:type="dcterms:W3CDTF">2014-03-27T06:04:04Z</dcterms:created>
  <dcterms:modified xsi:type="dcterms:W3CDTF">2014-04-05T15:07:25Z</dcterms:modified>
</cp:coreProperties>
</file>