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82" r:id="rId9"/>
    <p:sldId id="283" r:id="rId10"/>
    <p:sldId id="262" r:id="rId11"/>
    <p:sldId id="263" r:id="rId12"/>
    <p:sldId id="264" r:id="rId13"/>
    <p:sldId id="265" r:id="rId14"/>
    <p:sldId id="269" r:id="rId15"/>
    <p:sldId id="267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80" r:id="rId25"/>
    <p:sldId id="266" r:id="rId26"/>
    <p:sldId id="279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6" r:id="rId40"/>
    <p:sldId id="298" r:id="rId41"/>
    <p:sldId id="299" r:id="rId42"/>
    <p:sldId id="300" r:id="rId43"/>
    <p:sldId id="284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4-03-08T12:31:07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25623 7913 0,'25'0'93,"0"0"-93,74 0 47,-74 0-47,0 0 16,-1 0-16,26 0 15,-25 0-15,0 0 0,49 0 16,-49 0 0,25 0-1,-26 0-15,1 0 16,25 0 46,-25 0-30,49 0-1,-74 24-15,25-24-16,0 0 15,-1 0-15,1 0 16,25 0-16,-25 0 15,-1 0 1,26 0 0,-25 0 15,0 0-15,-1 0-16,26 0 15,-25 0 16,0 0-31,-1 0 32,1 0-17,0 0 1,0 0 0,0 0 15,-1 0-16,1 0 95,0 25-110,0-25 31,0 0 63,-1 0-79,1 0 17,25 0-1,-25 25-15,0-25 15,-1 0 0,1 0-15,0 0-1,0 0 17,0 0 14,-1 0-30,26 0 0,-25 0-1,0 25 32,24 0-16,-49 0 16,50-25-31,-25 0 0,24 24-16,-24-24 15,25 25 1</inkml:trace>
  <inkml:trace contextRef="#ctx0" brushRef="#br0" timeOffset="17357.555">7441 8458 0,'25'25'140,"0"0"-124,74-25-1,-49 25-15,-25-25 16,24 0 0,-24 0-1,25 0 1,-26 0 0,51 0-16,-50 0 15,74 0 1,-74 25-1,24-25 1,75 0 0,-24 0-16,-1 0 0,50 0 15,-75 0-15,75 0 0,-50 0 16,50 0-16,-50 0 16,-49 0-16,49 24 15,-74-24 79,0 25 15,-1-25-46,1 0-63,0 0 15,25 0 1,-26 0 0,51 0 15,-50 0-15,24 0-16,-24 0 15,49 0-15,-49 0 0,0 0 16,49 0-16,-24 0 15,24 0 1,26 0-16,-26 0 16,50 0-1,-74 0-15,-1-25 0,1 25 16,0 0-16,-26 0 16,1 0-1</inkml:trace>
  <inkml:trace contextRef="#ctx0" brushRef="#br0" timeOffset="38862.863">22746 9872 0,'25'0'125,"99"25"-110,-50-25-15,-49 25 16,49 0-1,-49-25-15,25 0 16,-25 0-16,24 0 16,-24 0-1,49 0 1,-24 0 0,-25 0-16,0 0 15,24 0-15,1 24 16,-25-24-16,49 0 15,-49 0-15,24 0 16,1 0-16,49 0 16,1 0-1,-26 0-15,0 0 16,1 25-16,-26-25 16,1 0-16,124 0 31,-150 0-31,26 0 15,-25 0-15,24 0 16,-24 0 0,0 0-16,25 0 0,-1 0 15,1 0 1,-25 0-16,-1 0 16,26 0-16,-25 0 15,74 0 1,-74 0 15</inkml:trace>
  <inkml:trace contextRef="#ctx0" brushRef="#br0" timeOffset="41049.317">5457 10517 0,'0'25'47,"50"-25"-32,-26-50 1,1 50-16,99-24 31,-99 24-31,74 0 16,-24 0-16,123-25 15,-148 0-15,49 0 16,-74 25-16,99-25 31,-99 25-31,74-24 16,-50 24-16,75 0 0,-24 0 15,-51 0 1,150 0 15,-150 0-31,1 0 16,148 0 15,-24 0-31,-50 0 16,124 0-1,-74 49 1,-1-49-16,-148 0 0,174 25 16,-150 0-1,1-25-15,24 0 16,-24 49-16,49-24 16,-25-25-16,50 50 15,1-50-15,23 25 0,51-1 16,-75-24-1,0 50-15,-50-50 16,50 0-16,-74 25 16,49-25-1,0 25 1,25-25 0,0 0-16,0 0 15,-24 24-15,24 26 16,-100-50-16,76 0 15,-1 0-15,-25 0 16,-49 0-16,74 0 16,-49 0-1,0 0-15,24 0 16,25 0-16,25 0 16,-74-25-16,148 0 15,-99 1-15,-24 24 16,24 0-16,124 0 15,-148-25-15,24 25 16,25-25 0,-74 25-1,-26 0 1,1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4-03-15T12:16:09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4638 14759 0,'25'0'141,"0"0"-125,0 0-1,24 0-15,26 0 16,-25 0-1,-1 0-15,-24 0 16,25 0-16,24 0 16,0 0-1,-24 0-15,24 0 16,-24 0 0,49 0-16,-24 0 15,-26 0-15,26 0 16,-1 0-1,0 0-15,-24 0 16,-25 0 0,25 0-16,-26 25 15,1-25 1,0 0-16,-25 24 31,25-24 32,24-24-16,26 24-47,-1 0 15,1 0 1,-26 0-16,26 0 15,-26 0 1,26 0-16,-26 0 16,1 0-1,24 0-15,-49 0 16,25 0 0,-26 0-1,1 0-15,0 0 16,25 0-1,-25 0 1,49 0 0,-49 0-1,0 0-15,-1 0 16,26 0-16,0 0 16,-26 0-1,26 0 16,-50 24-31,50-24 16,-26 0 0,26 0-16,0 0 15,-1 0 1,1 0-16,-25 0 16,-1 0-16,1 0 15,25 0 1,-1 0-16,-24 0 15,25 0 1,-25 0-16,-1 0 31,-24-24 79,100 24-95</inkml:trace>
  <inkml:trace contextRef="#ctx0" brushRef="#br0" timeOffset="23901.929">5804 11162 0,'25'0'94,"50"0"-79,49 0 1,-25 0-16,-25 0 16,50 0-16,-49 0 15,-1 0 1,100 0-16,-100 0 16,-24 0-1,-26 0-15,1 0 31,0 0 79,0 25-79,0-25 0,0 0-31,-1 0 32,-24 25 108</inkml:trace>
  <inkml:trace contextRef="#ctx0" brushRef="#br0" timeOffset="55675.111">5904 16917 0,'49'0'109,"1"0"-93,-1 0-1,26 0-15,-1 0 16,-24 0 0,-25 0-16,-1 0 15,1 0 1,0 0-16,0 0 15,0 0 1,24 0-16,1 0 16,-25 0-16,24 0 15,-24 0 1,0 0 0,0 0-16,-1 0 15,1 0-15,25 0 16,-50-25-1,49 25-15,-24 0 16,0 0 0,25 0-16,24 0 15,-49 0 1,0 25-16,24-25 16,26 0-1,-26 0-15,1 0 16,24 0-16,-49 0 15,0 0 1,25 0-16,-26 0 16,1 0-1,25 0-15,-1 0 16,1 0 0,0 0-1,-1 0 1,1 0-16,-25 0 15,-1 0 1,1 0-16,0 0 16,0 0-1,0 0-15,-1 0 16,26 0-16,0 0 16,24 0-1,1 0-15,-26 0 16,1 0-1,-1 0-15,1 0 16,-25 0 0,0 0-16,-1 0 15,51 0 1,-50 0 0,-1 0-1,51 0-15,-26 0 16,1 0-1,-25 0-15,24 0 16,1 0-16,0 0 16,-26 0-1,76 0-15,-26 0 16,25 0 0,-24 0-16,-26 0 15,26 0 1,-26 0-16,-24 0 15,50 0 1,-26 0-16,26 0 16,-26 0-1,1 0-15,-1 0 16,1 0-16,0 0 16,-1 0-1,-24 0-15,0 0 16,0 0-1,0 0-15,24 0 16,-24 0 0,49 0-16,-49 0 15,0 0 1,0 0-16,24 0 16,-24 0-1,0 0-15,0 0 16,0 0-1,-1 0-15,1 0 16,25 0 0,-1 0-1,-24 0-15,50 0 16,-26 0 0,26 0-16,-51 0 15,26 0 173,0 0-188,24 0 15,0 49 1,-24-49-16,0 50 16,-25-50-1,-1 0 1,-48-25 296</inkml:trace>
  <inkml:trace contextRef="#ctx0" brushRef="#br0" timeOffset="112083.274">5829 17859 0,'25'0'172,"0"0"-157,0 0 1,-1 0-16,1 0 31,25 0-31,-25-49 16,24 49 0,26 0-1,-26 0-15,1 0 16,-1 0-16,-24 0 15,0 0 1,49 0-16,1 0 16,24 25-1,0-25-15,-49 24 16,-1-24-16,26 25 16,24-50-1,-24 25 1,24-74-1,-25 74-15,25-50 16,-49 50 0,-25 0-16,24 0 15,1-24 1,0 24-16,-26 0 16,51 24-1,-26-24-15,26 0 16,-26 0-16,1 0 15,0 0 1,-1 0-16,1 0 16,0 0-1,24 0-15,25 0 16,-24 0 0,-26-24-16,1 24 15,24-25 1,-24 25-16,-25 0 15,74 0 1,-74 0 0,49 0-16,-24 0 15,-26-25-15,26 25 16,-25-25-16,24 0 16,26 25-1,-50 0-15,49 0 16,-24 0-1,-25 0-15,24 0 16,1-24 0,24 24-16,-24 0 15,-1 0 1,1 0-16,-25 0 16,24 0-1,1 0-15,0 0 31,-26 0-31,1 0 16,0 0-16,49 24 16,-24-24-1,0 25-15,-1-25 32,1 0-32,-25 0 15,24 0 1,-24 0-16,25 0 15,-25 25 1,24-25 0,26 25-1,-26-25-15,1 25 16,-1-25 0,1 24-16,0-24 15,-26 0-15,26 25 16,0-25-1,-1 0 1,1 0 0,49 50-1,-74-50 1,0 0-16,49 0 16,-24 0-1,-1 0-15,1 0 16,24 0-16,-24 0 15,0 0 1,-1 0 0,1 0-16,24 0 15,-49 0 1,25 0-16,24 0 16</inkml:trace>
  <inkml:trace contextRef="#ctx0" brushRef="#br0" timeOffset="-145318.725">19844 15131 0</inkml:trace>
  <inkml:trace contextRef="#ctx0" brushRef="#br0" timeOffset="-109335.522">14412 16694 0,'0'24'46,"0"1"-14,0 25-32,0-25 15,0-1 1,0 1-16,0 0 31,0 0-15,0 0 15,0-1 203,0 1-202,24-25-17,-24 25 1,0-50 62,0 0-47,0-24-15,0-1 0,0 25-1,0 1 32,0-1-16,0 0-31,0 0 63,25 25 109,0 0-94,25 0-47,-26 0-15,1 25 171,-25 0-171,25-25-1,0 0-15,-25 25 110,0-1-48,0 1-30,0 0-17,0 0-15,0 0 63,0-1-32,0 1-15,-25-25 30,25 25-46,0 0 141,0 0-141,0-1 78</inkml:trace>
  <inkml:trace contextRef="#ctx0" brushRef="#br0" timeOffset="-92049.017">19124 15379 0,'0'-25'31,"0"0"-15,0 0 15,-24 25-15,24-24-16,0-1 31,-25 25-15,0 0 15,0 0-31,0 0 15,-24 0 1,49 25 0,-25-25-1,25 24 17,0 1-32,0 0 31,-25 50-16,0-51-15,25 1 16,0 25 0,0-25-1,0-1 1,0 1 15,0 0-31,25-25 16,0 0-1,-25 25 1,25-25 0,0 0 15,-1 0-31,1 0 16,0 0 15,0 0 0,0 0-15,-1 0-1,1 0 1,0 0 0,0 0-1,0 0 1,24-25-1,1-25 1,-25 26 0,-1-1-16,-24 0 15</inkml:trace>
  <inkml:trace contextRef="#ctx0" brushRef="#br0" timeOffset="-90667.092">19372 15304 0,'0'25'0,"0"25"15,0-25 1,0 0 0,0-1-1,0 1 16,0 0-15,0 0 0,0 0 15,25-25 31,25 0-15,-25 0-15,-1 0 14,1 0-30,-25-25-16,25 25 16,-25-25-1,25 25 17,-25-25 14,0 0 1,0 1-31,0-1 15,0 0 0,0 0 48,-25 25-64,-25 0 32,26-25-31,24 0-1,-50 25-15,25 0 47</inkml:trace>
  <inkml:trace contextRef="#ctx0" brushRef="#br0" timeOffset="-88834.877">19745 15304 0,'0'25'16,"0"0"0,0 0 15,0 0-31,0 0 31,0-1-31,0 26 31,0-25-31,0 0 16,0-1 0,0 1-1,24-25 1,-24-25 62,0 1-47,0-1-31,0-25 0,0-24 16,0 49 0,0-25-16,0 25 15,0 1 1,25 24-1,0 0 17,0 0-17,0-25 32,-25 0-31,49 25-1,-24 0 1,0 0 0,0 0 15,-25 25-15,24 0 15,-24-1-16,0 1 1,0 0-16,0 0 31,0 0-15,0 0 0,0-1-1,0 1 1,0 0-16,0 0 15,0 0 17,0-1-1,0 1-15</inkml:trace>
  <inkml:trace contextRef="#ctx0" brushRef="#br0" timeOffset="-87292.846">20290 15205 0,'0'25'109,"0"0"-78,0 0-15,0-1 15,0 1-15,0 0 15,0 0-15,0 0 15,25-25 78,0 0-93,0 0 0,-1 0 15,1 49 0,0-49-15,0 0-1,-25 25 1,0 0 15,0 0 0,0 0 1,0-1-1,0 1 47,-25-25-78,0 0 31,0 0 1,1 0-1,-1 0-16,0 0-15,0 0 16,0 0 0,1 0 15,24-25 94,0 1-94</inkml:trace>
  <inkml:trace contextRef="#ctx0" brushRef="#br0" timeOffset="-86492.313">20315 15230 0,'25'0'94,"0"0"-32,-1 0-46,1 0 0,0-25-1,0 25 16</inkml:trace>
  <inkml:trace contextRef="#ctx0" brushRef="#br0" timeOffset="-85810.86">20613 15205 0,'24'0'16,"1"0"78,0 0-79,0 0 17,0 0-1,0 0-16,-1 0 1,1 0 47,0 0-48,0-25 1</inkml:trace>
  <inkml:trace contextRef="#ctx0" brushRef="#br0" timeOffset="-84696.119">20712 15056 0,'0'25'31,"0"0"-15,0 0-1,0 0 1,0-1 0,0 1-1,0 25-15,0-25 16,0-1 0,0 1-1,0 0 1,0 0-1,25-25 1,-25 25-16,0 0 16,25-25-1,-25 24 1,24 26 15,1-50-15,-25 25-1,25-25 48,-25 25-63,25-25 62,-25 24-15,25-24-31,-1 0 15,1 0 16,-25-24-31,25 24-1,-25-25-15,0 0 47,0 0 0</inkml:trace>
  <inkml:trace contextRef="#ctx0" brushRef="#br0" timeOffset="-83994.652">21704 15304 0,'0'25'78,"0"25"-62,0 0-1,0-26 17,0 1-32,0 25 31,0-25-15,25-25-16,-25 24 15</inkml:trace>
  <inkml:trace contextRef="#ctx0" brushRef="#br0" timeOffset="-83368.23">21654 15180 0</inkml:trace>
  <inkml:trace contextRef="#ctx0" brushRef="#br0" timeOffset="-80742.483">21927 15354 0,'0'25'16,"0"25"15,25-50-15,-25 49 0,0-24-16,0 0 15,0 0 1,0-1-1,0-48 189,0-1-189,0 0-15,0-25 125,0 1-109,25-1-16,-25 25 15,25 0 1,-25 1-16,25 24 234,-1 0-202,1 0-17,25 0 1,-25 0 0,-25 24 124,24 1-140,-24 0 94,0 0-63,0 25-31,0-26 47,0 1 94,0 0-110,0 0 141,0 0-141,-24 74-15</inkml:trace>
  <inkml:trace contextRef="#ctx0" brushRef="#br0" timeOffset="-80021.003">22349 15329 0,'25'0'63,"0"0"-63,-1 0 15,26-25-15,0 1 16,-1 24-1,50 0-15,-49 0 16,-25 0 0</inkml:trace>
  <inkml:trace contextRef="#ctx0" brushRef="#br0" timeOffset="-78943.27">22523 15131 0,'0'0'0,"0"25"0,0-1 31,0 1-31,0 25 15,0-25 1,0-1 0,0 1-1,0 0 1,0 25-16,0-25 31,0 24-15,0-24-16,0 0 15,0 0 1,0-1 0,0 26-1,24-50 17,1 25-17,0-25 16,0 0-15,0 0 0,-1 0-1,51 0 17,-50 0-32,24 0 31,-24 0-16</inkml:trace>
  <inkml:trace contextRef="#ctx0" brushRef="#br0" timeOffset="-77384.241">23440 15280 0,'0'24'0,"0"1"31,0 0 0,0 0-31,0 0 16,0 0-1,0-1 1,0 1 0,0 0-16,0 25 15,0-26 32,0-48 109,0-26-156,0 25 16,0 0 0,25 25-16,-25-49 15,25 49 1,-25-25-16,0-25 15,50 1 17,-26-1-17,26 50 1,-25 0 15,0 0 16,-1 25-31,1 0-16,0-1 31,0 1 0,-25 0-31,0 0 16,0 25-1,25-26 1,-25 1 15,0 0-31,24 25 32,-24-26-17,25-24 32</inkml:trace>
  <inkml:trace contextRef="#ctx0" brushRef="#br0" timeOffset="-76792.85">23887 15404 0,'25'0'62,"0"0"-31,-1 0 1,26 0-32,0 0 15,-1-25 1,1 25-16,-1 0 16,1 0-1,-25-25 1,0 25-1</inkml:trace>
  <inkml:trace contextRef="#ctx0" brushRef="#br0" timeOffset="-75669.088">23986 15553 0,'25'0'63,"0"0"-48,0 0-15,-1 0 31,26 0-31,0 0 16,-1 0 0,1 0-16,24-50 15,50 50 1,-74 0-16,-25 0 16,-1 0-1,1 0-15,25 0 16</inkml:trace>
  <inkml:trace contextRef="#ctx0" brushRef="#br0" timeOffset="-73592.715">24755 15056 0,'0'0'0,"25"0"16,0 0-16,-1 0 15,1 0 1,0 0-16,0 0 16,0 0-1,0 0-15,-1 25 16,-24 0 62,0 0-62,-49 0 124,24-25-140,25 24 16,-25-24 0,0 0 109,25 25-94,-25-25-16,1 0 17,24 25-17,0 0 48,24 0 93,-24-1-156,50-24 16,-25 0-1,0 25-15,-25 25 16,25-50 0,-25 25 77,24 0-77,1-1 0,-25 1 124,0 25-109,0-25 110,-25-1-110,1-24 47,-1 0-46,0 0-17,0 0 17,0 0-32,0 0 31,1 0-16</inkml:trace>
  <inkml:trace contextRef="#ctx0" brushRef="#br0" timeOffset="-65108.057">18628 16892 0,'0'0'0,"0"50"16,0-26-1,0 26 1,0 0 0,0-1-16,0 1 15,0-1 1,0-24-1,0 25-15,0-25 16,0-1-16,0 26 16,0-25-1,0-50 79</inkml:trace>
  <inkml:trace contextRef="#ctx0" brushRef="#br0" timeOffset="-64677.769">18628 16718 0,'0'25'15</inkml:trace>
  <inkml:trace contextRef="#ctx0" brushRef="#br0" timeOffset="-63612.062">18926 17140 0,'0'25'15,"0"0"-15,0-1 31,0 26 1,0-25-17,0 24 1,0-24 0,0 0 30,0-50 17,0-24-63,0-1 16,0 0-1,0 26 1,0-26-1,25 25 1,24-74-16,1-25 16,0 50-1,-50 49-15,0 0 32,24 25-17,1 25 32,-25 0-31,0-1-16,25-24 15,0 25 1,0-25-16,-25 25 16,24 0-1,1 0-15,0 24 31,-25-24-31,0 0 16,0 24-16,25 1 31,-25-25-31,0 0 16,0-1 0,0 1-1,0 0 1,0 0-1,0 0 1,0-1 78</inkml:trace>
  <inkml:trace contextRef="#ctx0" brushRef="#br0" timeOffset="-63081.704">19621 16966 0,'24'0'16,"26"0"-16,-25 0 15,0 0 1,49 0-16,-49 0 31,0 0-31,-1 0 31</inkml:trace>
  <inkml:trace contextRef="#ctx0" brushRef="#br0" timeOffset="-62394.249">19695 16718 0,'0'50'16,"0"-25"-16,0 0 16,0 24-16,0-24 15,0 25-15,0-1 16,0 1 0,0-25-16,0 24 15,0 1 1,0-1-1,0-24-15,0 0 16,0 0-16,25-25 47,-25 25-31,0-1-1,25-24 16,-1 0 1,1 0-32,0-24 31,0 24-15,0 0-1,24-25-15,1 0 16</inkml:trace>
  <inkml:trace contextRef="#ctx0" brushRef="#br0" timeOffset="-61071.368">20513 17041 0,'0'25'46,"0"49"-14,0-49-32,0 24 15,0 1 1,0-25 0,0 0 187,0-50-110,0 0-77,50-25 78,-50 1-94,25-50 15,24 49 1,-49 0-16,25 50 16,0 0 93,0 0-93,0 25-1,24-25 1,-49 25-16,0 0 16,25-25-1,-25 25-15,0 24 16,25 1-1,-25-1 17,0 1-17,0-25 1,0 0-16,25-25 16</inkml:trace>
  <inkml:trace contextRef="#ctx0" brushRef="#br0" timeOffset="-60396.913">21332 17363 0,'0'50'31,"0"49"1,0-74-17,0 0 1,0 0-1,0-1-15,0 1 16,0 0 0,0 0 15,0 0-31,-25-25 16</inkml:trace>
  <inkml:trace contextRef="#ctx0" brushRef="#br0" timeOffset="-59929.606">21258 17214 0,'0'-24'31</inkml:trace>
  <inkml:trace contextRef="#ctx0" brushRef="#br0" timeOffset="-27164.765">19075 13643 0,'0'24'16,"0"26"-1,0-25 32,0 24-31,0 1-16,0 24 15,0 26-15,0-26 16,0-24 0,0-26-16,0 26 15,0-25 1,0 0 15,0-1-15,0 1-1,0 0 1,0 25 0,0-25-16,0 24 15,0-24 1,0 0-1</inkml:trace>
  <inkml:trace contextRef="#ctx0" brushRef="#br0" timeOffset="-25764.832">19372 13643 0,'0'24'62,"0"1"-30,0 0-17,0 0-15,0 0 16,0-1-16,0 1 31,0 0-15,0 0-16,0 0 15,0 24 1,0-24 0,0 0 15,0 0-31,0-1 16,0 1 15,25-25-31,-25 25 15,0 0 1,0 0 15,0-1-31,0 1 16,25 0 0,-25 0-16,0 0 15,0-1 16,0 26 1,0-25-1,0 0 0,0 0 16,0-1-31,0 1-1,0 0 1,0 0 0,0 0 15,0-50 78,0 0-93</inkml:trace>
  <inkml:trace contextRef="#ctx0" brushRef="#br0" timeOffset="-24963.293">18926 13915 0,'0'0'0,"25"0"0,0 0 15,-1 0 1,26 0 0,0 0-1,24-24 1,0 24-1,-24 0-15,-25 0 16,24 0-16,-24 0 16,0 0-1,0 0-15,0 0 32,-1 0-17,1 0-15</inkml:trace>
  <inkml:trace contextRef="#ctx0" brushRef="#br0" timeOffset="-23971.625">18926 14263 0,'25'0'31,"0"0"-31,-1-25 16,1 25-1,25 0 1,24 0-1,-24 0 1,-1 0 0,-24 0-16,25 0 31,-25 0-31,-1 0 16,1 0-1,0 0 16,25-25-15,-26 0 0,1 25-16,0 0 15,0 0 1</inkml:trace>
  <inkml:trace contextRef="#ctx0" brushRef="#br0" timeOffset="-20927.606">20191 14188 0,'-25'-25'16,"0"1"-1,1 24 1,-26 0 0,25 0-1,0 0 17,25 24-32,0 1 15,-24 0 1,24 0-1,0 24-15,-25-24 16,25 0-16,-50 25 16,50-1-1,-25-24-15,25 0 16,-24 25 0,73-50 62,-24 0-63,25 0 17,-1-25-32,-24 25 15,0-25 1,24 0-16,-24-24 15,-25 24 17,0 0-17,50-25-15,-1-74 32,-24 99-32,-25-24 15,0-1 16,0 1 1,0-1-17,0 0 1,-25 1 0,25-1-1,-49 25-15,49 1 16,0-1-1,-25 25 17,25-25-32,0 50 172,0 0-172,0-1 15,0 26 1,0-25-1,25 99 1,-25-99-16,25 49 16,-1-49-1,-24 74-15,0-74 16,25 24 0,-25-24-16,0 0 15,0 0 1,0 0-16,25 0 15,-25-1 1,0 1 31,0 0 15,0 0-46</inkml:trace>
  <inkml:trace contextRef="#ctx0" brushRef="#br0" timeOffset="-19468.623">20513 14287 0,'0'0'0,"25"0"16,25 0 15,-1 0-16,1 0 1,-25 0 0,-25-24 31,0-1-16,0 0-16,0 0 1,-25 25 47,0 0-48,25-25 16,-25 25-31,1 0 125,-1 0-93,25 50 15,-25-50-32,25 25 1,-25-25-1,25 25 1,0-1 0,0 1 15,-25-25-15,25 25-1,0 0 48,0 0-32,0 0 0,25-1 0,0-24 1,0 0-1,0 25-15,-1-25 30,1 25-30,0-25 15,0 0-15,0 0 15,0 0 0,-1 0 1</inkml:trace>
  <inkml:trace contextRef="#ctx0" brushRef="#br0" timeOffset="-18352.886">21233 13791 0,'-25'0'47,"0"0"-16,0 0-31,25 25 16,-24-25 0,24 25-16,0 0 31,-25 0-31,25-1 31,0 1-15,0 0-1,0 0 1,-25 0 0,25-1-1,0 1-15,0 0 16,0 0 15,0 0-31,0-1 16,0 26-16,0 0 31,0-1-31,0-24 31,0 0-31,0 25 16,25-26-1,-25 51-15,25-26 16,-25-24-16,0 25 16,0-25-1,0-1-15,0 1 32,0 0-1,0 0 0,0 0-15,0-1 15,0 1-15,0 0-1</inkml:trace>
  <inkml:trace contextRef="#ctx0" brushRef="#br0" timeOffset="-17561.359">20910 14188 0,'25'0'63,"0"0"-48,0 0 1,0 0 0,49 0-1,-24 0-15,-26-25 16,1 25 0,0 0-16,0 0 15,0 0-15,-1 0 31</inkml:trace>
  <inkml:trace contextRef="#ctx0" brushRef="#br0" timeOffset="-17054.012">21431 14188 0,'0'0'0,"0"25"15,0 0 1,0 0 0,0 24-1,0-24 1,0 50-16,0-26 16,0-24-1,0 25-15</inkml:trace>
  <inkml:trace contextRef="#ctx0" brushRef="#br0" timeOffset="-16627.738">21431 14089 0</inkml:trace>
  <inkml:trace contextRef="#ctx0" brushRef="#br0" timeOffset="-15355.889">21630 14312 0,'0'50'16,"0"-25"-16,0 0 15,0-1 1,0 1-16,0 0 47,0 0-47,0-50 93,0 0-61,0 0-17,0 1-15,0-1 16,0 0-16,0 0 16,0 0-1,0 0 16,0-24-15,24 24 0,-24 0-16,25 25 15,0 0 79,0 0-63,0 25 1,24-25-17,-24 25 1,-25 24 15,0-24 32,0 0-48,0 25 1,25-50-1,0 25-15,-25-1 32,0 1-17,0 0 1</inkml:trace>
  <inkml:trace contextRef="#ctx0" brushRef="#br0" timeOffset="-13721.802">22101 14486 0,'0'-25'47,"25"0"-15,0 1-17,-1 24 1,1 0-1,0-25 1,0 25-16,24 0 16,-24-75-1,0 75 1,-25-25-16,0 1 78,-25 24-62,0 0 15,1 0-31,-1-25 16,0 25-1,0 0 1,0 0 31,1 0-16,-1 0 0,25 25 0,0-1-15,0 1 15,0 0 1,0 0-32,0 0 31,0 0-16,0-1 1,0 1 0,0 0 15,25 0 16,-25 0-47,0-1 15,24-24 17,-24 25-17,25-25 1,0 0 15,-25 25-15,25-25-1,0 0 17,-1 0-17,1 0 1,0 0 15,25 0 0,-26 0 1,1 0-17,0-25-15,0 25 32,0-25-17,-25 1 1</inkml:trace>
  <inkml:trace contextRef="#ctx0" brushRef="#br0" timeOffset="-11860.558">23242 14213 0,'0'25'62,"0"0"-46,0-1-1,0 1 1,0 50-16,0-26 16,0-24-1,0 25 1,0-75 156,0 0-157,0 0-15,0-24 32,0 24-32,50-25 15,-50 1 1,24-1-16,-24 25 15,25 25 110,0 0-109,25 0 0,24 0-16,-24 0 15,-26 0 1,-24 25 156,0 0-141,0 0-15,0-1 15,0 1-31,0 0 31,0 25-31,0-25 31,0-1-15,0 1 0</inkml:trace>
  <inkml:trace contextRef="#ctx0" brushRef="#br0" timeOffset="-9944.284">24284 14064 0,'0'25'31,"25"-25"-15,-1 0-1,1 0 1,0 0 15,0 25-31,0-25 31,-25 25-31,24-1 16,1 1 0,0-25-1,0 75-15,0-26 16,-1-49 0,-24 25-1,0 0-15,-24 25 47,-1-50-47,0 0 16,0 0-1,0 0-15,1 0 47,-1 0 47,50 0 0,-1 0-63,1 0-15,0 0-1,0 0 1,0 0-1,24 0 17,-24 49-17,0-49 17,-25 25-17,25 0 1,-25 0 31,-25-1-16,25 1 16,-25-25-32,0 0-15,0 0 32,1 0-17,-1 0 17,0 0-17,0 25 1,0-25-1,1 25-15,-1-25 16,0 0-16,0 0 31,0 0 1,1 0-32</inkml:trace>
  <inkml:trace contextRef="#ctx0" brushRef="#br0" timeOffset="-6710.114">18554 14833 0,'25'0'31,"24"0"0,-24 0-31,0 0 16,0 0-1,24 0-15,1 0 16,-25 0 0,24 0-1,26 0-15,-26 0 0,1 0 31,-25 0-31,24 0 16,1 0 0,24 0-16,1 0 15,-26 0 1,1 0-16,-25 0 16,24 0-1,1 0-15,0 0 16,-1 0-1,-24 0-15,25 0 16,24 0 0,-49 0-16,25 0 15,-26 0-15,26 0 16,0 0 0,-26 0-16,1 0 15,25 0 1,-1 0-16,26 0 15,-26 0 1,1 0-16,0 0 16,-26 0-1,1 0-15,0 0 16,0 0 0,49 0-16,1 0 15,-26 0-15,1 0 16,-25 0-1,24 0-15,1 0 16,0 0 0,-1 0-1,-24 0 1,25 0-16,-1 0 16,50 0-1,100 0-15,-150 0 16,1 0 312,0 0-328,-26 0 16,26 0-1,24 0-15,-24 25 16,0-25-1,-1 0-15,1 0 16,0 0 0,-26 0-16,26 0 15,-25 0 1,0 0-16,-1 0 16,26 0-16,-25 0 31,24 0-31,1 0 31,-25 0-31,0 0 31,49 25-15,-49-25 0,24 0-16,-24 0 15,25 0 1,-1 0-16,-24 0 15,0 0 1,25 0-16,-26 0 16,1 0-16,50 0 15,-50 0 1,49 0-16,-24 0 16,-26 0-1,26 0-15,-25 0 16,24 0-1,1 0-15,-25 0 16,0 0 0,24 0-16,1 0 15,-25 0 1,-1 0-16,26 0 16,24 0-16,-24 0 15,24 0 1,-24 0-16,-25 0 15,0 0 1,24 0-16,1 49 16,-25-49-1,-1 0-15,26 0 16,25 0 0,-26 0-16,26 0 15,-51 0 1,1 0-16,124 25 15,-75-25 1,26 25-16,-26-25 16,50 0-16,-25 0 15,-49 0 1,-1 0-16,1 0 16,25 0-1,-26 0-15,1 0 16,-25 0-1,49 0-15,-24 0 16,24-25 0,50 25-16,-74 0 15,-26 0 1,1 0-16,0 0 16,74 0-1,-74 0 1,49 0-16,-24-25 15,0 25 1,-26 0-16,26 0 31,-25 0-15,0 0 0,0 0-16,-1 0 15</inkml:trace>
  <inkml:trace contextRef="#ctx0" brushRef="#br0" timeOffset="1042.043">18728 15925 0,'0'24'62,"24"-24"-46,1 0 0,25 0-1,-1-24 1,26 24-16,-1 0 15,25 0-15,1 0 16,24 0 0,74-50-16,1 0 15,-26 125 1,1-75-16,-1 0 16,26 0-1,-1 0-15,-74 0 16,25 0-1,-74 0-15,-1 0 16,50 0 0,99-99-16,-49 74 15,-50 0-15,0 25 16,25 0 0,-100 0-16,26 0 15,49 0 1,-75 0-16,26-25 15,24 25-15,-49 0 16,-1 0 0,26 0-1,-26 0-15,1 0 16,-25 0-16,24 0 16,26 0-1,74 0-15,-75 0 16,25 0-1,25 0 1,-49 0-16,-26 0 16,1 0-16,-25 0 15</inkml:trace>
  <inkml:trace contextRef="#ctx0" brushRef="#br0" timeOffset="2909.288">17562 12675 0,'49'25'16,"-24"-25"0,-25 25-1,25-25 1,-25 25-16,0-1 15,0 1 1,0 25 15,-25-50-31,25 49 16,-25-24-16,1 0 16,-26-25-1,25 74-15,-25-24 16,50-25-1,-24 24-15,-26 26 16,50-50 0,0 24-16,0 1 15,-25-25 1,25 24-16,0-24 16,0 0-1,0 0-15,0 0 16,25-1 15,0 1-15,24-25-1,-49 25-15,50 0 16,0 24 0,-25 1-16,-1-50 15,26 99 1,-50-74-16,0 0 31,0 24-31,-25-49 16,25 50-1,-25-50-15,1 0 16,-1 25 0,-25 0-16,25-25 15,0 24-15,-24 1 16,24 0-1,0-25-15,-24 25 16,49 0 15,24-25 16,1 0-31,0 0-1,0 0 1,0 0-16,-1 0 16,1 0-1,0 24-15,0 1 16,25 25 0,-50-25-16,24-1 15,1 1 1,-25 0-1,0 0 1,0 25-16,0-26 31,0 26-15,0-25 0,0 49-1,0-49-15,0 25 31,0-1-31,0 26 32,0-26-17,0 1 1,0-25 0,0-1 15,0 26-31,0-25 15,0 0-15,0 24 16,0 1-16,0 24 31,50-49 79,-25 0-110,24-25 15,75 74 17,-74-74-32,-1 0 15,-24 25-15,0 0 16,0-25-1,24 50 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4-03-15T12:14:35.1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5259 8086 0,'49'0'93,"125"-24"-77,74 24-16,-25 0 16,-49 0-1,-100 24-15,75 51 16,-25-1 0,-74-49-16,24-25 15,25-25 1,50-24-16,0 24 15,-25-25-15,0 1 16,-50-1 0,1 50-16,-26 0 15,26 25 1,-26-25-16,51 0 16,-1 0-1,0 0-15,0 0 16,1 0-1,-51 0-15,75 25 16,-49-25 0,24 0-16,25 0 15,25 0-15,-25 0 16,-25 0 0,25 49-16,-25-49 15,-24 0 1,-1 0-16,-24 25 15,-1-25 1,-24 0 0,25 0-16,-26 0 15,1 25-15,50-25 16,-51 0 0,51 0-16,98 0 15,100 0 1,-198 0 234,24 0-250,50 0 15,49-75 1,-99 51-16,-49 24 16,24 0-1,-49 0-15,25 0 16,-25 0 0,49 0-16,-24-25 15,49 0 1,-49 0-16,-1 25 15,1 0 1,-1-25-16,1 25 16,74 0-16,-50-25 15,1 25 1,-1-24-16,-24 24 16,-1 0-1,-24 0 1,25 0-1,24 0-15,-24 0 16,49 0 0,0 0-16,-49 0 15,-25 0 1,0 0 0,-1 24-16,26-24 15,-25 0 1,24 0-16,1 25 15,24-25 1,75 75 0,-25-50-16,25-25 15,50 99-15,-51-99 16,-98 0 265,74-25-265,74-74-1,-49 74-15,-50 0 16,75 25-16,-100 0 16,100-74-1,-75 74-15,-49 0 16,49 0 0,-24 0-16,-26-50 15,26 0 1,24 50-16,50-74 15,-100 74 1,26 0-16,-26 0 16,26 0-16,-1 0 15,-24 0 1,-1 0-16,-24 25 16,25-25-1,24 49-15,-24-24 16,-1-25-1,75 0-15,-49 0 16,173 0 0,-124 0 249,-74 0-265,74 0 16,-25 0 0,-50 0-16,-24 0 15,25 0-15,-25 0 31,-1 0-31,1 0 16,0 0 0,25 25-16,-26-25 15,26 50 1,0-50-16,24 0 16,0 0-16,-24 0 15,-25 24 1,24-24-16,1 0 15,0 0 1,-26 0-16,1 0 16,25 50-1,0-50-15,24 0 16,0 0 0,1 0-16,-26 0 15,1 0 1,49 0-1,-24 25 1,-26-25-16,1 25 16,74-25-16,-50 0 15,1 0 1,-26-25-16,26 25 16,-1 0-1,-24 0-15,-1 0 16,1 0-1,-25 0-15,24 0 16,51 0 0,-51 0-16,1 0 15,-1 0 1,-24 0 15,25 0-15,-1 0-1,26 0-15,24 0 16,-49 0-16,24 0 16,-49 0-1,0 0-15,0 0 16,-50 0 15</inkml:trace>
  <inkml:trace contextRef="#ctx0" brushRef="#br0" timeOffset="62411.951">13271 4390 0,'-100'-49'93,"-24"-75"-77,50 99 0,49-25-16,0 1 15,25 24 1,-49 0-1,24 25 1,-25-99-16,25 99 16,1-25-16,-26 25 15,25 50 95,25 24-110,0-24 31,0-1-31,-25-24 16,25 0-16,0 25 15,0-26 1,0 1 15,0 0 0,0 0-15,0 0 0,0-1-1,0 1 1,0 0-16,0 25 31,0-26-31,0 1 16,0 0-1,0 0 17,25 0-1,-25-1-16,25-24-15,0 0 63,-25 25-47,25-25-1,-25 25 1,24-25-1,1 25 1,-25 0-16,25-25 16,0 0 15,0 0-15,-1 0 15,1 0 0,0 0-31,0-25 16,0 25-1,-1 0-15,1-25 16,0 25 0,-25-25 15,0 0-31,25 25 47,-25-24-16,25 24 0,-25-25-31,49-25 16,-24 50 15,-25-25-15,0 1 15,0-1 63,0 0-63,0 0-31,0 0 31,0 1 63,0-1-78,0 0-1,-25 50 110,25 24-109,0-24-1,0 0 1,0 0 0,0 0 15,0-1-31,0 1 47,0 0-16,0 0 0,0 0-15,0-1 46,25-24 1,-25 25-47,0 0 15,25-25 0,-25 25 32,0 0 46,25-25-62,-25-25 187</inkml:trace>
  <inkml:trace contextRef="#ctx0" brushRef="#br0" timeOffset="71165.786">13444 4787 0,'50'0'187,"-1"-49"-171,-24 49-16,-25-25 15,25 25 1,-25-25 125,0 50-32,0 0-93,0 24-1,0-24-15,0 0 32,0 0-17,0 0 32,0-1 0,0 1 15,0 0-46,0 0 15,0 0 1,25-25 233,0 0-234,-1 0 32,-24-25 234</inkml:trace>
  <inkml:trace contextRef="#ctx0" brushRef="#br0" timeOffset="72392.604">13692 4490 0</inkml:trace>
  <inkml:trace contextRef="#ctx0" brushRef="#br0" timeOffset="152440.423">15503 12774 0,'0'0'0,"0"25"0,0 0 15,0 0 1,0 24 0,0 1 15,0-25-31,0 24 16,0-24-1,0 0 1</inkml:trace>
  <inkml:trace contextRef="#ctx0" brushRef="#br0" timeOffset="152825.68">15404 12229 0,'25'0'47</inkml:trace>
  <inkml:trace contextRef="#ctx0" brushRef="#br0" timeOffset="154246.63">15776 12973 0,'0'0'0,"0"25"15,0-1 1,0 1 15,0 0 0,0-50 63,0-24-63,0 24-15,0 0 0,0 0-1,0-24-15,25 49 32,-25-25 14,24 25-30,-24-25 0,25 25 93,0 0-93,0 0-1,0-25 1,-1 25 0,1 0-1,-25 25 48,0 0-32,0 0-15,0-1-16,0 1 31,0 0-31,0 0 15,0 0 1,0-1-16,25 1 16,-25 0-1,0 0 17,25 0-17,-25-1 16</inkml:trace>
  <inkml:trace contextRef="#ctx0" brushRef="#br0" timeOffset="155035.153">16197 12799 0,'25'-25'15,"0"1"1,0 24 0,24 0-1,26 0-15,-1 0 16,1 0 0,-26 0-16,1-25 15,24-25 1,-49 50 15,-50 0 47,1 0-62</inkml:trace>
  <inkml:trace contextRef="#ctx0" brushRef="#br0" timeOffset="155555.508">16446 12626 0,'24'49'15,"-24"-24"1,0 49-16,0-49 16,0 25-1,0 24-15,0-49 16,0 25-16,0-1 16,25-24-1,-25 25 1,25-50-1,0 0 32,0 24-31,-1-48 15,1 24-15,0-50-1,-25 25-15</inkml:trace>
  <inkml:trace contextRef="#ctx0" brushRef="#br0" timeOffset="156193.928">17264 12824 0,'0'25'16,"0"0"0,0-1-1,0 1 1,0 0 0,0 25-1,0-26 1,0 1-1,0 0 64</inkml:trace>
  <inkml:trace contextRef="#ctx0" brushRef="#br0" timeOffset="156668.241">17264 12626 0</inkml:trace>
  <inkml:trace contextRef="#ctx0" brushRef="#br0" timeOffset="157356.699">17711 12898 0</inkml:trace>
  <inkml:trace contextRef="#ctx0" brushRef="#br0" timeOffset="158303.332">17711 13171 0,'0'25'94,"0"0"-78,0 0 46,0 0-15,-25-25-31,0 0-16,25 24 15,-25-24 17,0 25 61</inkml:trace>
  <inkml:trace contextRef="#ctx0" brushRef="#br0" timeOffset="162741.289">15751 14610 0</inkml:trace>
  <inkml:trace contextRef="#ctx0" brushRef="#br0" timeOffset="164087.188">15776 14982 0,'0'25'125,"0"0"-94,0-1-31,0 1 16,0 25-16,0-25 16,0-1-1,0 1-15,0 0 16,0 25 15,0-26-15,25 1-16,-1 0 15,-24 0 1,0 0 15,0 0-15</inkml:trace>
  <inkml:trace contextRef="#ctx0" brushRef="#br0" timeOffset="165899.395">16222 15106 0,'25'0'125,"25"0"-110,-1 0-15,1 0 16,74 0 0,-99 0-16,24 0 15,1 0 1,-25-25-16,0 25 15,-25-25 1,24 25 15,1 0 1,0 0-1,0 0 16,-25-24 93,-25 24-108</inkml:trace>
  <inkml:trace contextRef="#ctx0" brushRef="#br0" timeOffset="166984.119">16197 14932 0,'25'0'16,"0"-24"-1,25 24 17,-1-25-17,51 25-15,-76 0 16,1 0 0,0 0-16,0 0 15,0 0 16,-1 0 32,26 0-47,-25 0 15,0 0-31,-1 0 15</inkml:trace>
  <inkml:trace contextRef="#ctx0" brushRef="#br0" timeOffset="168637.222">17190 14734 0,'49'0'47,"-24"0"-31,0 0-1,0 0-15,-1 0 16,-24 25 0,50 0-16,-50-1 31,0 1-31,0 0 15,0 0 17,0 0-32,0-1 15,0 26 32,-25-25-31,0 24-1,1-24-15,-26 0 16,50 25 0,-25-26-16,0 26 15,25-25 1,-24-25 0,24 25-1,-25-25-15,0 0 16,50 0 124,0 0-124,-1 0-16,26 0 16,0 0-16,-26 0 15,1 0 1,0 0-16,0 0 31,0 0 0</inkml:trace>
  <inkml:trace contextRef="#ctx0" brushRef="#br0" timeOffset="169184.601">17760 15304 0,'0'0'0,"0"50"63,0-25-47,0 0-1,-25 24 16,25-24 1,0-50 61</inkml:trace>
  <inkml:trace contextRef="#ctx0" brushRef="#br0" timeOffset="169602.87">17735 15081 0</inkml:trace>
  <inkml:trace contextRef="#ctx0" brushRef="#br0" timeOffset="186004.798">7863 14684 0,'25'0'156,"24"0"-156,26 0 15,-50 0 1,0 0 0,-1 0-1,1 0 1,25 0 0,-25 0-1,24-24-15,-24 24 16,0 0-1,0 0 1,-1 0-16,1 0 16,0 0-16,0 0 15,24-25 1,1 25-16,-25 0 16,0 0-1,-1 0 32,1 0-31,0 0-1,0 0 1,0 0 0,-1 0-16,1 0 15,0 0 1,25 0-1,-26 0 17,1 0 140,0 0-172,0 0 15,0 0-15</inkml:trace>
  <inkml:trace contextRef="#ctx0" brushRef="#br0" timeOffset="190845.038">11460 17884 0,'49'0'187,"26"0"-187,-26 0 16,1 0-16,-25 0 16,0 0-1,-1 0 1,26 0 140,0 25-156</inkml:trace>
  <inkml:trace contextRef="#ctx0" brushRef="#br0" timeOffset="196241.625">11261 17983 0,'25'0'125,"0"0"-110,0 0-15,0 0 16,-1 0-1,1 0 17,25 0 46,-1-24-78,1-1 15,-25 25 1,0 0-16,-25 25 141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4-03-15T12:27:31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4490 7789 0,'24'0'109,"76"0"-109,48 0 16,-23-50-16,23 50 15,-24 0 1,25-25-16,74 50 16,-74-25-1,25 0-15,-75 0 16,50 0-1,0 0 1,24 124-16,-49-99 16,25-25-16,0 0 15,25 25 1,-50-25 0,25 0-16,-50 0 0,0 0 15,-25 0 1,50 0-1,50 49-15,-100-24 16,1-25 0,-25 0-16,49 0 15,0 0-15,25 25 16,0-50 0,25 25-16,0 0 15,-50 0 1,0 25-16,0-25 15,25 0 1,50 0 0,49 0-16,100 50 15,-75-50-15,49 0 16,1 99-16,-174-99 297,50-25-282,24-49 1,-24 24-16,-1 25 16,-98 25-1,98 25-15,-73-25 16,48 0-16,-23 0 16,73 0-1,-24 0-15,-50-25 16,-25 50-1,0-25-15,-25 0 16,1 0 0,99 0-1,-1-25 1,1 50 0,-25-50-1,74 25-15,25-25 16,-74-24-1,-50 49-15,198 74 16,-99-74 0,-24 0-1,-1-25-15,-24 25 0,-1 50 16,-49-50 0,25 0-16,-74 0 15,24 0 1,-50 0-16,51 25 15,-1-25 1,25 49 0,-25-49-16,-49 0 15,-1 25-15,1-25 16,-25 0 0,24 0-16,1 0 15,24 0-15,-24 0 16,24 0-1,-24 0-15,24 0 16,1 0 0,-1 50-16,-24-50 15,49 0 1,50 0-16,-99 0 16,49 0-1,0 0-15,-25 0 16,-24 0-1,0 0-15,-26 0 16,26 0 0,0 0-1,-26 0-15,26 0 32,-25 0-32,74 49 31,25-73-31,-25 24 0,-49 0 15,-25 0 1,24 0-16,1 0 16,-25 0-1,0-25-15,-1 25 47,1-25-47</inkml:trace>
  <inkml:trace contextRef="#ctx0" brushRef="#br0" timeOffset="98752.835">5755 12204 0,'24'0'140,"26"0"-124,25 0-16,-1 0 15,25 0 1,-24 0-16,-1 0 16,50 0-16,-25 0 15,75 0 1,-75 0-16,0 0 16,1 0-1,-26 0-15,-24 0 16,49 0-1,50-50-15,-75 50 16,-24 0 0,49 0-16,-74 0 15,24 0 1,26 0-16,-26 0 16,1 0-1,24 25-15,25-25 16,-49 0-1,25 0-15,-26 0 16,26 0-16,-1 0 16,0 25-1,224 25 1,-199-50 0,-24 0-16,-26 0 15,1 0 1,-1 0-1,1 0-15,0 0 16,74 0-16,0 24 16,-75-24-16,26 0 15,24 50 1,-74-50 281,74 0-282,0 0 1,100-25-16,-26 25 16,-73 0-1,-1 0 1,-25 0-16,-24 0 0,24 0 16,-24 0-1,-25 0-15,24 0 16,50 0-1,-74 0-15,50 0 16,-26 0 0,1 0-1,24 0-15,-24 0 16,24 0 0,26 0-1,-51 0-15,-24 0 16,0 0-1,24 0-15,-24 0 16,25 0-16,24 0 31,-49 0-31,49 0 16,1-25 0,-26 1-16,26-26 15,-26 50 1,1-25-16,24 25 15,-49 0 1,25 0-16,-25 0 16,24 0-1,1 0 1,-25 0-16,24 0 31,-24 0-15,0 0-1,0 0 1,0 0-16,24 0 16,-24 0 15,49 0-15,-24 0-1,24 0-15,-49 0 16,25 0-1,-25 0 1,-1 0-16,26 0 16,-25 0-1,0 0-15,-1 50 16,1-50 0,0 0 15,0 0 0,24 0 0,-24 0-15,25 0 0,-25 0-1,-1 0 1,1 0-1,0 0-15,0 0 63,25 25-47,-50-50 187</inkml:trace>
  <inkml:trace contextRef="#ctx0" brushRef="#br0" timeOffset="-182297.471">12725 14486 0,'-25'0'93,"-99"-25"-93,-124-74 16,-50 49 0,-99-148-1,224 173-15,-1 0 16,100 25-16,-26 0 15,51 0 1,-26 0-16,-24 25 16,-50-25-16,1 0 15,-1 50 1,50-50-16,-174 99 16,49-50-1,51-24-15,24-25 16,0 0-1,-24 50-15,-26 24 16,50-74 0,0 0-16,-99 0 15,25 0 1,25 0-16,-26 0 16,76 0-16,24 25 15,-124-74 1,49 73-16,26-24 15,-26 0 1,100 25-16,-75-25 16,100 0-1,-50-49-15,49 49 16,-49 0 0,50 0-1,24 0-15,-24 0 16,-1-75-16,26 75 15,-1-25 1,25-24-16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4-03-15T12:53:46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4415 11534 0,'25'0'94,"49"0"-94,26 0 16,-26 0-16,25 25 15,75 74 1,-75-74 0,25-25-16,-25 0 15,-49 0-15,0 0 16,-26 0 0,51-25-16,-26 25 15,26 0 1,-26 0-16,1 0 15,24 0 1,1 0-16,24 0 16,-24 0-1,24 0-15,0 0 16,50 50 0,-75-50-16,75 0 15,-75 0-15,1 0 16,-1 0-1,-49 0-15,25 0 16,-1 0 0,1 0-16,49 0 15,-24 0 1,24 0-16,0 0 16,-25 0-1,1 0-15,-50 0 16,24 0-16,50 25 15,-24-1 1,24 1 0,0-25-16,25 0 15,-24 0-15,-26 0 16,-24 0 0,24 0-16,-24 0 15,24 0 1,0 0-16,1 0 15,74-25 1,-75 1-16,-24 24 16,-1 0-1,51 0 267,-26 0-267,25 0 1,25 0-1,-49 0-15,-1-25 16,75 25-16,-50 0 16,0 0-1,75 0-15,-25 0 16,124-50 0,-75 75-16,-49-25 15,-25 0-15,25 0 16,-50 0-1,-49 0-15,74 25 16,-50-25 0,25 49-16,25-49 15,-25 0 1,1 0-16,-1 0 16,0 0-1,-25 0-15,1 0 16,74 25-1,-50-25-15,99 0 16,-24 0 0,24-25-16,-49 1 15,-49 24-15,-51 0 16,75 0 0,99-25-1,-148 0 1,-50 25-16,24 0 15,26 0 1,-51 0-16,1 0 31,0 0-31,0 0 32,24 0-32,51 0 15,-51 0 1,50-25-16,-24 25 15,-25-25 1,-1 25-16,1 0 16,-25 0-1,-1 0-15,51-49 16,-26 49-16,26-25 16,-1 25-1,-49 0-15,0 0 16,24 0-1,51 0 64,-76 0-64,26 0 1,0 0-16,24 0 15,0 25 1,1-25-16,-25 0 16,-26 0-1,-24 25-15,0-1 16,-24 1 0</inkml:trace>
  <inkml:trace contextRef="#ctx0" brushRef="#br0" timeOffset="100813.814">10294 18256 0,'25'0'140,"0"0"-124,24 0 0,-24 0-16,49 0 15,-49-25 1,0 25-16,25 0 15,-26 0 17,1 0 30,0 0-62,0 0 16,0 0-1,-1 0-15,1 0 16,0 0 15</inkml:trace>
  <inkml:trace contextRef="#ctx0" brushRef="#br0" timeOffset="102662.05">11410 18331 0,'50'0'125,"24"0"-125,-24 0 16,-1 0-16,-24 0 15,0 0 1,0 0 109,0 0-110,-1 0 1,1 0 0,0 0-16,0 0 15,0 0 95,-1 0-79,-24-25 203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4-03-15T12:56:31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7243 13419 0,'25'0'188,"24"0"-173,1 0-15,-25 0 16,0 0 0,49 0-1,-24 0-15,24-24 0,-24 24 16,-26 0 0,1 0-16,25 0 15,-1 0 1,-24 0 15,0 0-15,0 0-16,24 0 31,-24 0-31,25 0 0,-25 0 16,0 0-1,24 0 1,-24 0-1,0 0 1,0 0 0,24 0-1,1 0-15,-25 0 16,24 0-16,-24 0 16,49 0-1,-49 0-15,0 0 16,0 0-16,0 0 31,-1 0-31,1 0 16,25 0-1,-25 0 1,-1 0 0,26 0-1,-25 0 1,24 0-16,-24 0 15,25-25 1,-1 25-16,-24 0 31,25 0-15,-25 0 0,0 0-1,-1 0 1,26-25-1,-25 25 1,49 0-16,-24 0 16,-25 0 77,24 0-77,-24 0 0,0 0-1,0 0 1,24 0-16,-24 0 16,0 0 15,0 0-16,-1 0 1,1 0 0,0 0-1,0 0 1,0 0 0,-1 0-16,1 0 15,0 0 1,0 0-1,0 0 17,-1 0-32,1 0 31,0 0-15,0 0-16,0 0 15,-1 0-15,1 0 31,-25-25-15,25 25 15,25 0-15,-25 0 0,-1 0-1,1 0 1,0 0-1,0 0 1,0 0 0,-1 0-1,1 0 1,0 0 15,0 0-15,0 0-16,-1 0 15,1 0 1,0 0 0,0 25-16,0-25 15,-1 0 1,26 0 0,-25 0-1,0 0 16,-1 0-31,1 0 32,0 0-17,25 0 17,-26 0-17,1 0 16,0 0 110,0 0-110,24 0-15,-24 0 0,-25-25 359</inkml:trace>
  <inkml:trace contextRef="#ctx0" brushRef="#br0" timeOffset="630.426">10889 13320 0</inkml:trace>
  <inkml:trace contextRef="#ctx0" brushRef="#br0" timeOffset="12842.56">11063 13717 0,'25'0'219,"-1"0"-203,1 0-1,0 0 1,-25-25-1,25 25 1,0 0 15,0 0-15,-1 0 0,1 0-16,0 0 15,25-25 1,-26 25-16,1 0 15,0 0 1,25 0-16,-26 0 31,1 0-15,0 0-16,25 0 31,-26 0-31,26 0 31,-25 0 1,0 0-17,24 0 1,-24 0 0,0 0-1,24 0-15,-24 0 16,0 0-1,25-49-15,-26 49 16,-24-25 47,0 0-48,0 0 32,-24 25-47,-1-24 31,25-1-31,-25 25 16,0-25 0,0 0-1,1 0-15,-1 25 16,-25 0-1,25 0 1,-24 0 15,24 0-15,-25 0-16,26 0 31,-51 0-31,50 0 16,1 0-1,-1 0-15,0 0 16,0-24 0,0 24-16,1 0 31,-1 0-15,0 0 15,0 0-16,-24 24 17,24 1-1,25 0 16,-50-25-32,25 0 1,-24 25 15,24 0-15,25-1-16,-25-24 16,0 0 15,25 25-16,-25 0 1,25 0-16,-24-25 47,24 25 109,24-25-156,1 0 63,0 0-1,-25 49-46,25-49-1,0 0 79,-1 0 0,1 25-78,0-25 30,0 0-14,0 0 46,0 0-16,-1 0-30,1 0-17,0 0 1,0 0-16,0 0 15,-1 0 1,1 0 0,0 0 140,0 0-140,0 0-1,-1 0-15,1 0 16,0 0-1,0 0 110,24 0-78,-49-25-31,25 25 0,0 0-1,0 0 1,0 0-16,-1 0 31,1 0 47,0 0-78,0 0 16,0 0 31,-1 0-32,1 0 17,-25-25 124,25 25-78,-25 25-47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4-03-15T13:14:56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5556 13047 0</inkml:trace>
  <inkml:trace contextRef="#ctx0" brushRef="#br0" timeOffset="71480.059">7838 16421 0,'25'0'62,"0"0"-31,0 0-31,24 0 16,26 0 0,24 0-16,25 0 15,-25 0-15,25 0 16,149 49-1,-99-49-15,-75 0 16,75 0 0,24 75-16,-24-75 15,-1 0 1,-49 0-16,-25 0 16,100 0-1,74 0-15,-75 0 31,149 25-31,-272 24 16,-75 26-16,99-75 344,25 0-329,149 0 1,-99 0 0,-125 0-1,75 0 17,-99 0-32,25 0 15,-26 0 1,1 0-16,0 0 15,25-25 1,-1 0 0,1 25-1,-25 0 1,49-25 0,1 0-16,-26 25 15,1-24 1,-1 24-16,1 0 15,0 0 1,-1 0 15,-24 0-31,25-25 16,-26 25-16,1-25 16,25 25-1,-1 0-15,26-25 16,-50 25-1,-1-25-15,51 25 16,-1 0 0,-49 0-1,74 25-15,-74-25 16,0 0 0,0 0-16,24 0 15,-24 0 1,0 0-16,25 0 15,-1 0 1,1 0-16,-1 0 31,-24 0-31,50 0 16,-51 0 0,26 0-16,0 0 15,49 0 1,-25 0-16,-49 0 15,25 0-15,-26 0 16,51 50 0,-50-50-1,-1 0 1,1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4-03-15T13:22:26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5655 9401 0,'0'25'31,"0"0"-16,0-1-15,0 1 16,25 25 0,-25-1-1,0-24 1,0 0-16,0 25 16,0-26-1,0 1-15,25 25 16,0 24-1,-25-49-15,0 25 16,25-26-16,-25 51 16,0-50-1,0 0-15,24 24 16,1 1 0,-25 49 15,0-74-31,0 0 15,0 24 1,0 1-16,0-25 16,0 24-1,0 1-15,0-25 16,0 49-16,0 0 16,0-24-1,-49 49 1,-175 397-16,224-446 281,0-25-250,0 49-31,0 25 16,0-74 0,0 25-16,0-25 31,25-1-31,-25 1 0,0 0 15,0 0-15,25 0 16,-25 24 0,50 26-1,-50-26-15,0-24 16,0 25-16,0-1 16,24-24-1,-24 0-15,0 49 16,25-49-1,-25 0-15,25 25 16,0 24-16,-25-24 16,0-1-1,0-24 1,25 0-16,-1 24 16,-24-24-16,25 50 31,-25 24-31,0-74 15,0-1 1,0 1-16,0 25 31,0-1-31,0 1 16,0 0 0,0-26-16,0 26 15,0 25 1,-25-26-16,25-24 15,0 25-15,0-26 16,0 1 0,0 0-16,0 25 31,0-26-31,0 26 16,0 0-1,0-26 1,0 1-1,0 0-15,0 0 16,0 0-16,-24 49 31,24-24 1,0-26-32,0 1 0,0 0 15,0 0 1,0 24 15,0-24 16,0 0-31,0 0-1,0 0-15,0-1 31,0 1-15,24 25 15,-24-25 94,0 49-109,0 174 0</inkml:trace>
  <inkml:trace contextRef="#ctx0" brushRef="#br0" timeOffset="46351.902">15379 14089 0,'0'25'78,"-25"0"-62,0-25-16,25 24 47,0 1 31,0 25-63,0-25-15,0 24 16,0 26 0,0-50-16,0-1 15,0 1 1,25-25 31,0 0-32,0 0 1,0 0-16,-1 0 16,1 0-1,25 0 1,-25 0 0,-1 0 15,26-74 78,-25 24-109,-25 25 63,0-24-32,0-26-15,0 50-1,0 1-15,-25 24 47,0-25-16,0 0 1,-24-25-17,24 26 1,0 24-16,0 0 15,1 0 1,-26 0 0,25 0-1,0 0 48,25 24-32,0 26 0,0-25-15,0 0 15,0-1-15,0 1-1,0 0 1,0 0 0,0 0-1,0 24 1,0-24 0,0 0-1,25-25-15,0 25 16,0-25 15,0 0-15,-1 0 15,1 0 31,0-50-30,0 25-17,0 25 1,-25-25 46,0-24-46,0-1 0,-25 1-1,0 24 1,25-25-16,-25 25 16,0 1-1,1 24 16,-1 0-15,0 0-16,0 0 16,0 0-16,0 0 15,1 0 17,-1 0-17,25 24 16,0 1 1,0 25-1,0-25-15,0-1 15,25-24-16,-1 25-15,1-25 16,50 25 0,-26-25-16,26 0 15,-26 0-15,1 0 32,0 0-32,-50-25 78,0 0-47,0 1 31,-50-26-15,25 50-31,-24-50-16,24 1 16,0 49-1,0 0 95,0 0-110,1 0 31,-1 0-16,25 25 48,-25-25-32,25 49-31,-25-49 0,0 50 16,25-25-1,-49 24 1,49 1 62,0-25-62,24 24 15,1-24-31,0 0 16,0-25 15,0 0-31,0 0 31,24-25-31,1 25 16,-50-25-16,25 25 15,24-25 17,-49 1-17,0-1 63,0 0-46,0-49 30,0 49-46,-25 0-1,1-25-15,24 26 32,-25 24 15,0 0-32,0 0 1,-24 0-1,24 0 1,0 0-16,0 0 16,0 0-1,25 24 95,0 1-79,0 0-31,-25 25 31,25-26-31,0 1 16,0 0-1,0 25-15,0-1 16,50 1 0,-25-25-16,0-25 15,-25 25-15,49-25 16,-24 24 0,25-24-16,24 0 31,-49 0-31,0 0 15,0 0 1,-25-24 0,24 24-1,1-25 1,25-50 0,-50 50 15,0 1 0,0-26-15,0 25 15,-25 0-31,25 1 16,0-1-1,-25 0-15,0 25 16,25-25-1,-49 25-15,24-49 32,0 49-32,0-25 15,25 0-15,-49 0 16,24 25 0,0-49-1,0 49 1,1 0-1,-1 24 32,25 1-15,0 0-1,0 0-31,-25-25 15,25 25-15,-25-1 32,25 1-32,-25 25 15,25-25 1,-25-25 0,25 24-1,0 1 16,0 0 1,0 0-32,0 0 31,0-1-15,0 1 15,0 0-31,50-25 47,-25 25-32,0-25 1,0 0 0,-1 0-16,1 0 15,0 0 1,0 0-16,0 0 15,-1 0 1,1 0 31,-25-25-31,0 0-1,0 0 1,25-24 62,25-1-78,-50 25 16,24-24-16,-24 24 15,0 0 1,0 0 62,0 1-62,-24-1-16,24 0 15,-50 0 1,0 25-16,26-25 31,-1 25-31,0 0 63,25 25-48,-25 0 1,0-25-1,1 0-15,-1 25 32,0 0-1,0-25-15,25 24-1,-25 1 1,0 0 15,25 0-15,0 0-1,-24-25 17,24 24 30,24 1-46,-24 0-16,25-25 15,0 25 1,0 0-16,0-1 16,0 1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4-03-15T14:37:34.8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8260 8930 0,'74'0'110,"-24"0"-95,0 0-15,49 0 16,-74 0 0,-1 0-16,26 0 15,-25 0-15,24 0 16,-24 0 0,25 0-1,24 0-15,-24 0 16,49 0-16,25 0 15,-25-25 1,1-25-16,-26 50 16,0 0-1,1-25-15,98 25 32,-98 0-32,-1 0 15,25 0 1,-74 0-1,0 0-15,0 0 16,49 0 0,-49 0-16,99 50 31,-74-50-31,-1 25 16,26-25-1,-26 0-15,1 0 16,24 0-1,-24 0-15,-25 25 16,24-1-16,26 1 16,-50-25-1,24 25 1,-24-25-16,25 0 16,-26 0-1,26 0-15,-25 0 16,24 0-16,-24 0 15,0 0 1,0 0-16,25 0 31,-26 0-15</inkml:trace>
  <inkml:trace contextRef="#ctx0" brushRef="#br0" timeOffset="2246.493">11857 8979 0,'24'0'110,"76"0"-110,98 75 15,125-50 1,-199-25 0,-50 0-16,25 74 15,-74-74 1,0 25 15,0-25-31,24-25 31,1 25-31,-25 0 16,-1 0 0,26 0-16,0 0 15,-1 0 1,26-25-16,-1 25 15,-74-25 1,50 25-16,-25 0 16,49 0-16,0 0 15,-24 0 1,24 0-16,-24-24 16,0 24-1,-1 0 1,1 0-16,-25-25 15,-1 25 1,1 0 0,0-25-16,0 25 62,-50 0 48</inkml:trace>
  <inkml:trace contextRef="#ctx0" brushRef="#br0" timeOffset="3787.522">14486 9029 0,'25'0'93,"49"0"-77,1 0-16,-1 0 16,-24 0-1,49 0-15,0-75 16,-25 75 0,50 0-16,100-74 31,-26 74-31,-148 0 15,-1 0 1,1 25 0,-25-25-16,24 0 15,1 0-15,0 0 16,24 0-16,-24 0 16,24 49-1,0-49 1,-49 0-16,0 0 15,25 0-15,-1 0 16,1 0 0,0 0-16,-1 0 15,1 0 1,-1 0-16,-24 0 16,50 50-1,-51-50 1,1 0-16,0 0 15,0 0 1,24 0 0,1 0-1,-25 0-15,0 0 16,-1 0 0,51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4-03-15T14:38:47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5953 12129 0,'25'0'157,"25"0"-142,-1 0-15,26 0 16,-1 0 0,25-24-1,-49 24 1,-25 0-1,-1 0 1,1 0 0,0 0-16,0 0 15,0 0 1,-1-25-16,1 25 16,0 0-1,0 0 1,0 0-1,49 0 1,-49 0 0,0 0-16,-1 0 15,26 0 63,0 0-78,-25 0 16,49 0-16,0 0 16,-24 0-1,-25 0-15,0 0 16,24 0 0,-24 0-1,25 0 1,-26 0-1,26 0 1,0 0-16,-26 0 16,26 0-16,-25 0 31,0 0 0,24 0-31,1 0 31,-25 0-31,-1 0 16,1 0 0,0 0-16,0 0 15,0 0 1,74 0 0,-74 0-1,-1 0-15,1 0 16,0 0-1,0 0 1,0 0 31,0 0-31,-1 0 15,1 0 0,0 0-31,0 0 47,0 0 62,-1 0-93,1 0 0,-25-25 109</inkml:trace>
  <inkml:trace contextRef="#ctx0" brushRef="#br0" timeOffset="6106.069">14387 11981 0,'0'24'31,"25"-24"16,-1 0-16,1 0 0,0 0-15,25 0-1,-1 0 1,-24 0 0,0 0 46,0 0-62,-1 0 16,1 0-1,0 0 1,0 0-16,0 0 16,24 0-1,-24 0 17,25 0-32,-26 0 31,26 0-16,-25 0 1,24 0 0,-24 0-1,0 0 1,0 0-16,24 0 16,-24 0-1,25 0-15,-50-24 16,49 24-1,1 0-15,-25 0 16,25 0 0,-26 0-1,1-25 1,25 25-16,-1 0 16,-49-25-1,25 25-15,0 0 16,0-50-1,24 50 1,-24 0 0,25-49-16,24 49 31,-49 0-31,0 0 31,-25-25 16,0 0-47,0 0 141,49 1-94,-24-1-32,-25-25-15,0 25 16,0 1 15,0-1 0,0 0 1,0 0-17,-25 0 1,25 1-16,-49 24 31,49-25-15,-25 25-1,0-25 32,0 0-47,1 25 31,-1 0-31,0 0 32,0 0-32,-24-25 15,24 25 1,0 0-16,0 0 16,-24 0-1,24 0 1,0 0-16,-25 0 31,26-24-31,-26 24 16,0 0-1,1 0-15,24 0 16,0 0 0,0 0-16,0 0 31,1-25-16,-1 25 1,0 0-16,0 0 16,0 0-16,1 0 31,-1 0-15,0 0-1,0 0 1,0 0-1,-24 0 17,24 0-1,0 0-31,0 0 16,1 0-16,-26 0 15,25 0 1,0 0-16,1 0 15,-26 0 1,25 0 0,0 0-1,1 0 1,-1 0 0,-25 0 15,25 25-31,1-25 15,-1 0 1,0 0 15,0 0 1,0 24-32,0 1 31,1-25-16,24 25 17,-25-25-32,0 50 31,0-26-15,25 1-16,0 0 15,0 0 16,0 0-15,0-1 0,0 1 15,0 0-15,0 0-16,25 24 31,0-24-16,-25 0 1,25-25 15,-25 25-15,0 0 15,24-25-15,1 24-1,0-24 17,-25 25-1,25-25 0,-25 25-31,25-25 47,-25 25-16,25-25-15,-1 0 15,1 0 0,-25 25-15,25-25 62</inkml:trace>
  <inkml:trace contextRef="#ctx0" brushRef="#br0" timeOffset="8549.699">14362 11286 0,'25'25'16,"-25"0"15,-25-25 94,0-25-125,0 0 16,-24-24 15,-51-26-31,1 25 15,0 26 1,0-51-16,0 26 16,49 24-1,25 0-15,-49-25 16,-25 1 0,49 24-16,0 0 15,-24 0 1,0 1-16,-1-1 15,-24 0-15,49-25 16,1 26 0,-26 24-16,26 0 15,-26 0 1,26-25-16,-1 0 16,0 25-1,26 0-15,-26 0 16,25 0-1,0 0-15,1 25 16,-1 24 0,-50-24-16,26 25 15,-1-25-15,1 24 16,24-49 0,0 25-16,0-25 15,-25 25 1,-24 0-16,24 24 15,-49 26 1,50 24-16,-1-99 16,25 49-1,-24-24-15,49 25 16,-50 0 0,0-1-1,50-24-15,-24-25 16,24 25-16,-50 24 15,50-24 48,0-50 93</inkml:trace>
  <inkml:trace contextRef="#ctx0" brushRef="#br0" timeOffset="9544.364">11559 11212 0,'0'25'16,"0"-1"-16,0 1 15,0 0 1,0 0 15,0 0-31,0-1 47,0 1-16,25-25 219,0 0-234,-25-25 15,24 25-31,1 0 16,25-24-1,-25-1-15,24 25 16,1-50 0,-1 50-1,-49 25 95</inkml:trace>
  <inkml:trace contextRef="#ctx0" brushRef="#br0" timeOffset="11736.823">8706 11981 0,'25'0'32,"0"0"-1,0 0-31,0-25 16,24 25-1,1 0-15,49 0 31,-24 0-31,-1 0 0,25 0 16,75 0 0,-1 25-16,-49-25 15,25 0 1,25 24-16,49 1 16,-99-25-16,99 124 31,-74-74-31,-25-50 0,-25 0 15,-24 25 1,-50-25-16,-1 25 16,1-25-1,25 0 1,49 49 0,-74-24-1,25-25 1,-1 25-16,-24-25 15,0 0-15,24 0 16,1 0 0,0 0-16,24 0 15,-24-25 1,24 0-16,-24 25 16,24 0-1,0 0-15,-24 0 16,-25 0-1,24 0-15,-24-25 16,0 25 0,-25-24-1,25 24 1,0 0 0,0-25 15,-1 25-31,1 0 31,-25-25 32,0 0-17,25 25 158,0 0-173,24-25-16,-24 25 1,0 0 156,0 0-63,0 0-93,-1 0 31</inkml:trace>
  <inkml:trace contextRef="#ctx0" brushRef="#br0" timeOffset="20315.548">11609 11435 0,'0'0'0,"0"-25"16,0 0 15,0 1-15,0-1-1,0-25 1,49 25 0,26-99-16,-1 0 15,-49 124 1,0-25-1,-1 25 17,1-24-32,50-1 15,-26-25 1,26 1-16,-26 24 16,51-25-1,-51 25-15,1 1 16,-1 24-1,-24-25-15,25 25 16,-1 0-16,26-25 31,-26-25-31,1 50 16,-25 0 0,0 0-16,24 0 15,26 0 1,-51 0-1,26 0 1,0 0-16,-1-49 16,-24 49-1,0 0-15,0 0 16,-1 0 0,26 0-16,-25 0 15,0 0 1,0 0-16,49 25 15,-24-1 1,-26 1 0,1-25-1,50 25-15,-26-25 16,-24 0-16,0 25 16,24 0-1,-49-1-15,50-24 16,24 50-1,-74-25-15,50 0 16,-25-25 15,-25 24-31,49 1 16,-24 25 0,0-25-16,25 24 15,-26 1 1,26-25-1,-25 24-15,0-24 16,-1 0 0,1-25 15,25 50 0,-25-26-31,-1-24 16,1 50-1</inkml:trace>
  <inkml:trace contextRef="#ctx0" brushRef="#br0" timeOffset="21490.337">13742 11237 0,'0'0'0,"25"0"15,-1 0 1,1 0-16,25 0 16,24 0-1,-24 0-15,99 24 16,-50 51 0,-25-75-1,1 0-15,-1 0 16,-24 0-16,-50 25 15,74-1 1,-49-24-16,0 0 16,0 0-1,-1 0-15,-24-24 110,0-100-79,0 49-15,0-24-1,0 24-15,0-49 16,0 75-1,0-1-15,0-74 16,0 99 0,0-24-16</inkml:trace>
  <inkml:trace contextRef="#ctx0" brushRef="#br0" timeOffset="24705.468">11782 11311 0,'0'-25'31,"-25"25"-16,1 0 1,-1 0-16,-50-25 16,51 1-1,-1 24-15,0 0 16,25 24 78,0 26-63,0-25 31,0 0 1,25-25-47,0 0-1,-1 0 16,1 0-15,0 0 47,0 0-48,0-25 1,-25 0 46,0 0-46,0 0 15,0-24 0,-25 49-31,25-25 16,0 0 0,-25 0-16,0 25 15,0 0 32,1 0 0,24 25-31,-25-25-1,25 25 1,0 0 15,0 0 16,0-1-31,0 1 15,0 0 0,0 0-15,0 0 31,0-1 0,25-24-47,-1 0 31,1 0-16,0 0 17,0 0-17,0 0 1,-1 0 0,1 0-1,0-24 1,0 24-16,-25-25 31,0 0 47,0 0-78,0-24 31,0 24 1,0 0-1,0 0-15,-25 25-1,25-25-15,-25 25 47,0 0 0,1 0-31,-1 0-1,0 0 1,0 0-16,25 25 94,0 0-79,0 0 1,0 0 15,0-1 16,0 1 0,0 0-32,0 0 32,25-25-31,0 0 62</inkml:trace>
  <inkml:trace contextRef="#ctx0" brushRef="#br0" timeOffset="34178.462">13146 12005 0,'25'0'157,"0"0"-142,0 0 17,0 0 14,0 0-30,24 0 0,1 0-1,-1 0-15,1 0 16,0 0 0,-26 0-1,1 0 1,0 0-1,0 0 1,0 0 0,-1-24-16,1 24 15,0 0 1,0 0-16,0 0 16,-1 0-1,1 0 1,0 0 109,0 0-125,0 0 15,-50 0 204,0 0-203,-25 0-1,26 0 1,-51 0 0,26 0-16,24 0 15,0 0 1,0 0 0,0 0-1,-24 0-15,24 0 16,0 0-16,0 0 15,-24 0 1,24 0 47,-25 0-48,26 0 1,-1 0-16,0 0 78,0 0 31,0 0-109,0 0 16,50 0 265,0 0-234,0 0-31,0 0 15,24 0 0,-24 0-15,0 0-1,0 0 1,0 0-16,-1 0 31,1 0-15,0 0 0,0 0-1,0 0-15,-1 0 31,1 0-15,0 0 0,-25-25-16,50 25 15,-26 0 1,1 0 15,0 0-15,0 0 15,0 0-15,-1 0 15,1 0 16,0 0 187,0 0-234,0 0 31,-25 25 110,-25-25-78,0 24-63,0-24 15,0 0 16,1 0-15,-1 0-16,-25 0 16,-24 0-16,-1 25 15,1-25 1,24 0-16,26 0 16,-1 0-1,0 0 16,0 0 16,25-25 0,-49 1-31,-1-1-1,25 25 1,0-25 0,50 25 187,0 0-188,25 0 17,-26 0-17,1 0-15,0 0 16,0 0 0,0 0-16,-1 25 31,1-25-31,25 0 15,-25 0 1,-1 0-16,1 0 16,0 0-1,0 0-15,0 0 78,-1 0-78,1 0 47,0 0-15,0 0-17,0 0 1,-1 0-1,1 0 17,0 0-1,0 0-15</inkml:trace>
  <inkml:trace contextRef="#ctx0" brushRef="#br0" timeOffset="54419.951">5829 14139 0,'0'0'0,"25"0"62,0 0-62,24 0 32,125 0-17,-100 0 1,100 0-16,-25 0 16,24 0-1,-24 0-15,-49-25 16,73 50-16,-49-25 15,50-25 1,-1 25-16,-24 0 16,-50 0-16,-24 0 31,173 0-15,-124-75-1,-25 75-15,25 0 0,-49 0 16,-1 0-1,0 0 1,125 0-16,-100 0 16,75 0-16,-50 0 15,-75 0 1,1 0-16,0 25 16,-26-25-1,26 0 1,74 25 78,25-25-79,-50 0-15,-25 0 16,51 25-16,-76-25 15,1 0 1,-1 25-16,-24-25 16,0 0-1,49 0-15,75 0 16,-124 0 0,49 0-1,1 0-15,148-25 16,-149 25-1</inkml:trace>
  <inkml:trace contextRef="#ctx0" brushRef="#br0" timeOffset="98141.096">11931 13295 0,'0'0'0,"0"25"15,0 0 1,25-25 109,0 0-110,-25-25 32,24 0-31,-24 1 15,25 24-15,-25-25 109,25 25-110,-25-25 17,0 0-1,0 0-15,0 0-1,-25 1 16,25-1 1,-25 25-1,1 0 0,-1-25 0,25 0-31,-25 25 16,25 25 78,0 0-63,0 0-15,0-1-1,0 1 1,0 0 15,0 0 16,-25-25-31,0 25 15,25 0-15,0-1 15,0 1 31,0 0 1,0 0-32,25-25-31,-25 25 16,25-25-1,0 0 17</inkml:trace>
  <inkml:trace contextRef="#ctx0" brushRef="#br0" timeOffset="100037.365">12204 13122 0,'0'24'46,"0"1"-46,0 0 16,0 25 0,0-25-1,0-1 17,0 1-17,0 0 16,0 0-15,0 0 15,0-1-15,25-24 62,-25-24 0,25 24-62,-1-25-1,-24 0 17,0 0-1,0 0 0,0 1-31,0-26 31,0 25-15,0 0 15,0 0 1,0 50 186,25 25-202,-25-25 0,0 0-1,0 24 16,0-24-15,0 25 15,0-26 32</inkml:trace>
  <inkml:trace contextRef="#ctx0" brushRef="#br0" timeOffset="101026.02">12328 13097 0,'25'0'31,"0"0"0,-1 0-15,26 0 0,24 0-16,1 0 15,-50 0-15,-1 0 63,-24 25-48,-24-25 95,-1 0-95</inkml:trace>
  <inkml:trace contextRef="#ctx0" brushRef="#br0" timeOffset="102114.748">12477 12948 0,'0'0'0,"0"25"0,0 0 16,0 24-1,0-24-15,0 0 16,0 24 0,0-24-1,0 0 1,0 25-1,0-25 1,0-1 0,0 1 15,25-25 0,-25 25-15,24-25-1,-24 25 17,0 0-32,25-1 47,0-24 15,0 0-31,-25-24 32,25-1-63,-1 25 31,1-25 0,-25 0 16</inkml:trace>
  <inkml:trace contextRef="#ctx0" brushRef="#br0" timeOffset="108676.122">13742 12973 0,'0'0'0,"25"49"47,-25-24-31,24-25-1,-24 25-15</inkml:trace>
  <inkml:trace contextRef="#ctx0" brushRef="#br0" timeOffset="109306.549">13891 12948 0,'0'25'78,"0"0"-62,0-1 0,24 1-16,-24 0 31,0 0 0</inkml:trace>
  <inkml:trace contextRef="#ctx0" brushRef="#br0" timeOffset="111047.707">14163 13146 0,'25'0'16,"-25"25"-1,0 25-15,0-25 16,0 49 0,25-74-1,-25 25 1,0 0-16,25-25 16,-25 25-16,25-1 46,-25-48 33,0-1-64,0 0 1,0 0-16,0 0 15,0 1 1,0-1 0,24 25 15,26-50-31,-50 25 16,25 25-1,0-25-15,24 1 16,-49 48 124,0 1-124,0 25 0,0-25-1,25 0 1,-25-1 0,0 26-1,25-25 1,0-25-1,-25-25 126,0 0-125,0 0 31,0 1-32,0-1 16,25 0 32,74-25-63,-74 50 31,-25-25 0</inkml:trace>
  <inkml:trace contextRef="#ctx0" brushRef="#br0" timeOffset="111750.17">14982 12973 0,'0'25'63,"0"-1"-48,0 1 1</inkml:trace>
  <inkml:trace contextRef="#ctx0" brushRef="#br0" timeOffset="112513.68">15180 12923 0,'0'50'47,"0"-25"-15,0-1-17,0 1 1</inkml:trace>
  <inkml:trace contextRef="#ctx0" brushRef="#br0" timeOffset="121157.443">16570 13196 0,'-50'0'16,"25"-25"15,0 25-31,1 0 16,24 25 77,0 0-77,-25-25 0,25 25-1,0 24 48,0-24-16,0 0 0,0 0-16,25 0-16,-1-25 17,1 0-32,0 0 31,-25 24 16,25-24-16,0 0 0,-1 50-31,-24-25 32,0 0 30,0-1-31,-24-24 32,-1 0-16,0 25-16,0-25-15,0 0-1,1 0 16,-1 0 1,0 0-17,0 0 1,0 0 78</inkml:trace>
  <inkml:trace contextRef="#ctx0" brushRef="#br0" timeOffset="121917.952">16768 13271 0,'50'-25'94,"-1"25"-79,26 0-15,-1-50 16,-24 50-16,-26 0 16,1 0-1</inkml:trace>
  <inkml:trace contextRef="#ctx0" brushRef="#br0" timeOffset="122821.551">16966 13097 0,'-24'0'110,"24"25"-95,0-1 1,0 1 0,0 0-16,0 0 31,0 0-31,0 0 16,0-1-1,0 1 16,0 25-15,0-25 31,0-1 0,24-24-32,-24 25 1,25-25 31,-25 25-31,25-25-1,0 25 32,0-25 0,-1 0-16,1 0-15</inkml:trace>
  <inkml:trace contextRef="#ctx0" brushRef="#br0" timeOffset="124748.835">17413 13295 0,'-25'0'78,"0"0"-63,0 0 17,25-24-32,-24 24 46,-1 0-30,25 24 31,0 1-31,-25-25-1,25 25 16,0 25 16,25-50 47,-25 24-94,25-24 0,-1 0 63,1 0-17,0 0 1,0 0-31,0 0 15,-1 0 0,1-24 16,-25-1-31,0 0 31,0-25-32,0 26 17,0-26 15,0 0-16,0 25-31,0 1 15,0-1 1,0 0 62,0 0 16,0 0-78,0 50 77,0 0-93,0 25 32,0-26-17,0 1 1,0 0-1,0 0 1,0 0-16,0 0 16,0-1-1,0 1 17,0 0-17,0 0 48,0 0-32,25 24-15,-25-24 15</inkml:trace>
  <inkml:trace contextRef="#ctx0" brushRef="#br0" timeOffset="126240.832">17760 13221 0,'-25'0'47,"1"0"0,-1 0-31,25 25 46,0 0-31,0-1 1,0 1 15,0 0-32,0 0 1,25-25-1,-25 25 17,24-25-1,1 0 16,0 0 0,0 0-32,0 0 1,-1 0 31,-24-25 31,0 0-47,0 0-15,0 0 62,0 1-62,0-1 62,0 0-63,-24 25 79,-1 0-78,0 0-16,0-25 15,0 25 1,1 0 31</inkml:trace>
  <inkml:trace contextRef="#ctx0" brushRef="#br0" timeOffset="127874.922">18157 13221 0,'0'50'63,"0"-26"-48,-25 1 17,50-25 202,0 0-234,0 0 16,-1 0-1,1 0 1,-25-25 359,0 1-360,0-1 1,0 0 93,0 0-62,25 25 78,-25 25-109,0 0 0,0 0-1,0-1-15,0 1 16,0 0-1</inkml:trace>
  <inkml:trace contextRef="#ctx0" brushRef="#br0" timeOffset="128504.344">18405 13246 0,'99'-25'78,"-74"25"-62,-25-25 0,50 25-16,-25 0 31</inkml:trace>
  <inkml:trace contextRef="#ctx0" brushRef="#br0" timeOffset="129662.12">18529 13047 0,'0'50'78,"0"-25"-62,0-1-16,0 1 15,0 25 1,0 0-1,0-26 1,0 1-16,0 0 16,0 0 31,0 0-32,0-1-15,25-24 188,0 0-173,0 0-15,-1 0 16,1 0 0,0 0-16,0 0 15,0 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4-03-15T14:42:22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12973 11485 0,'0'24'78,"0"1"-47,0 0 16,0 0-16,25-25 16,-25 25-31</inkml:trace>
  <inkml:trace contextRef="#ctx0" brushRef="#br0" timeOffset="1679.119">13543 10468 0,'0'24'157,"0"1"-126,0 0-31,0 0 125,0 0-78</inkml:trace>
  <inkml:trace contextRef="#ctx0" brushRef="#br0" timeOffset="2997.997">14486 10418 0,'0'25'62,"0"0"-30,0 24-1,0-24 31,0 0-15,0 0-47,0-1 63,0 1-1,0 0-30</inkml:trace>
  <inkml:trace contextRef="#ctx0" brushRef="#br0" timeOffset="4677.122">13965 11435 0,'0'25'141,"0"0"-79,0-1-15,0 1-16,0 0-15,0 0-16,0 24 47</inkml:trace>
  <inkml:trace contextRef="#ctx0" brushRef="#br0" timeOffset="44288.526">13171 18033 0,'25'0'203,"0"0"-187,0 0-1,0 0 126,49 0-94,0 0-32,-49 0-15,0 0 16,25 0 0,-26 0-1,26 0 485,0 0-500,-1 0 32,-24 0 77,25 0-78,-26 0-15,1 0-1,0 0 1,49 0 15,-49 0-31,50 0 16,-51 0-16,1 0 16,-25 25 484,-25-25-500,1 0 31,-1 0 0,-25 0-15,-24 0-1,24 0-15,-24 0 16,24 0-16,-24 0 16,24 0-1,1 0-15,-26 0 16,50 0-1,-24 0-15,24-25 32,-25 25-32,1 0 15,-1 0 1,25 0 0,-24 0 30,-51 0-46,51 0 16,24 0 0,-25 0-16,26 0 15,-26 0 79,-173 74-78,24-24-1,125-50 1,49 0-16,0 0 16,-49 25-16,24 0 15,1-1-15,24-24 16,0 0 31,-25 0-47,-24 0 15,0 0 1,49 0-16,-25 0 16,50-24-1,-124 48 48,50-24-48,49 0-15,0 0 32,-24 50 61,-125 0-93,124-26 16,26-24 0,-1 25-16,0-25 15,-25 0-15,25 25 47,1 0-31,-76-25-1,26-25 470,0-25-485,24-49 15,0 74-15,26 1 32,-1 24 124,0 0-156,-49 0 15,49 0 1,0 0 0,-49 0-16,24 0 15,25 0 1,-49 0 31,-100 0-32,0 0-15,125 0 16,24 0-16,25-25 63,0 0-32,25 25-31</inkml:trace>
  <inkml:trace contextRef="#ctx0" brushRef="#br0" timeOffset="49084.723">18355 18182 0,'25'0'157,"25"0"-142,24 0-15,1 0 16,-1 0-1,25 0-15,-24 0 16,-1 0 0,1 0-16,-26 0 15,26 0 1,49 0-16,24 0 31,-73 0-31,24-25 16,25 0-1,-99 25 1,0 0 0,0 0 46,24 0-46,26 0-16,-1 0 15,50 0 17,-74 0-32,-1 0 15,26 0-15,-26 0 16,26 25-16,-26-25 16,26 0-1,-1 0-15,0 0 16,1 0-1,-1 0-15,100 50 16,-100-50 0,-24 0-16,49 0 15,0 0 1,25 0 0,-74 0-1,74 49-15,-50-49 16,1 0-1,-1 0-15,-49 0 16,25 0 0,-1 0-16,-24 0 15,74 0 1,25 50-16,-74-50 16,49 0-16,-49 0 15,-1 0 1,1 0-16,24 0 15,-49 0 1,50 0-16,49 0 31,-25 0-31,-25 0 16,-24 0 0,-25 0-16,24 0 15,26 0 1,-50 0-1,24 0 1,-24 0-16,0 0 16,0-25-16,-25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4-03-08T12:40:39.3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2034 14908 0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4-03-08T12:40:47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4564 11485 0,'25'0'47,"49"0"-16,25 0-31,-24 0 16,-25 0 0,74 0-1,-50 0-15,25 0 16,-24 0 0,24-25-1,-25 25-15,-24 0 16,49 0-1,-25 0 1,-24 0 0,0 0-16,-1 0 15,26 0-15,-1 0 16,1-25 0,-26 25-1,-24 0 1,0 0-16,74 0 31,0 0-31,0 0 16,75 0-1,-75 0 1,-24-25 343,74 0-343,-1-24 0,26-1-16,-25 50 15,-75-25 1,1 25-1,-1 0-15,0 0 16,-24 0 0,0 0-1,-1-49-15,50 24 16,-49 25 0,49 0-16,-24 0 15,-26-25 1,26 25-1,-26 0 1,26 0-16,-1-50 16,-49 50-1,74 0-15,-24-24 16,-1 24 0,-24 0-16,74 0 15,0 0 1,-25 0-1,0 0-15,25 24 16,-25 1 0,-49-25 281,24 0-282,75 25 1,25-25-16,-25 0 15,0 0 1,-50 0 0,0 0-16,25 0 15,0 0 1,149 0 15,-199 0-15,-24 0-1,-1 0-15,-24 0 16,50 0 0,49 0-16,-75 0 15,51 0 1,-26 0-16,0 25 16,-24-25-1,24 25 1,-24-25-16,24 25 15,-24-25 1,74 0 0,-25 0-1,1 0-15,222-50 32,-223 50 296,25 0-313,-49 0-15,49 0 16,49 0 0,-98 0-1,24 0-15,-25 0 16,26-25-1,48-25 1,51 50-16,-75 0 16,0 0-1,-50 0-15,25 0 16,-49 0 0,25 0-1,24 0-15,-25-49 16,25 49-1,-24 0 1,24-25-16,0 25 16,100 0-1,247 74 1,-421-74 343,49 0-343,75 0 0,-50 0-16,25 25 15,-49-25 1,24 0-16,0 25 15,25-25 1,-49 0 0,24 0-16,-25 0 15,1 0 1,-50 0 0,24 0-16,1 0 15,-25 0 1,24 0-1,50 0-15,-24 0 16,-1 0 0,1 0-1,-1 0-15,-24 0 16,24 0 0,1 0-16,-51 0 15,125 25 1,-99-25-1,24 0-15,-24 0 16,-1 0 0,26 25-1,-26-25-15,26 0 16,24 49 0,0-49-1,-24 0-15,-26 0 16,1 0-1,-25 0-15,0 0 16,-1 0 0,51 0-1,-50 0 1,24 0 0,-24 0-1,0 0 1,74 25-1,-49-25 1,-26 0 0,-24 25-16,25-25 15,25 0 32,-25 0-47,-1 0 16,1 0-1,0 0 1,0 0 0</inkml:trace>
  <inkml:trace contextRef="#ctx0" brushRef="#br0" timeOffset="18778.497">11137 11088 0,'0'0'0,"0"-25"31,0 0 0,0 0 0,0 0-15,0 1 15,0-1 32,0-74-48,0 24 1,25 1-16,-75-25 109,26 99-93,-1-25 0,0 25-1,0 0 1,-24-25 0,24 0-1,-25 25-15,25 0 16,-24 0-16,24 0 15,0 0 1,0 0 15,-24 0 16,24 25-16,25 0-15,-25 0 0,0-1-16,-24-24 15,49 25 1,-50-25 0,25 50-1,1-25 1,-1-25 31,0 0-47,25 49 15,-25-49 1,25 25 0,-25-25-1,1 25 16,24 0 1,-25-1-1,25 1-15,0 0-1,0 0 16,0 0-31,0-1 32,0 1-1,0 0-31,0 0 31,0 0-31,25 24 16,-25-24 15,24-25-31,-24 50 31,25-50-15,-25 25 0,25-25-1,0 0 16,0 0 1,-1 0-17,1 0 1,0 0-16,0 0 16,0 0-1,24 24 1,-24-24-1,0 0 1,0 0-16,-1 0 16,1 0-1,0 0 1,0 0-16,0 0 16,-1 0-1,1-24 32,0 24-47,0 0 16,0 0 15,-25-25 0,24 25-15,1 0-1,-25-25 32,25 25 16</inkml:trace>
  <inkml:trace contextRef="#ctx0" brushRef="#br0" timeOffset="65729.744">10641 12204 0,'0'0'0,"25"0"47,0 0-16,49 25-15,-24 24-1,-25-49 1,-1 0-16,1 50 16,0-50 46,0 0-46,0 0-1,49 0 17,-49 0-17,24 0 1,-24 0-1,0 0 17,0 0-1,0 0-15,0-25-1,-1 25 1,26-25-1,0-24-15,-26 49 16,1-25 0,-25 0 62,0 0-47,0 0 78,0 1-93,25-1 0,0-50-1,-25 51 17,0-1-1,0-25 47,0 25-62,0-49-1,0 49 1,-25 25 31,0-49-16,0 24 0,1 25-15,24-25-16,-25 25 31,0 0 0,0 0-15,0-25-16,1 25 16,-1 0-1,-25 0 1,25 0 15,0 0-15,-24 0-1,-1 0 48,25 0-48,-24 0-15,-1 0 16,25 0 0,1 0-16,-1 0 31,25 25-15,0 0 46,0 0-46,0-1 15,-25-24-15,25 25-1,-25-25 1,25 25 15,-25-25-15,1 25-1,-1 0 1,25-1 93,-25-24-62,25 25 0,0 0-31,-25-25 15,0 25-15,25 0-16,-24-25 15,24 24-15,-25 1 94,25 0-63,0 0 16,0 0-31,0-1 15,0 1 16,0 0 31,0 0-62,25 0-1,-1-25 1,1 25-1,-25-1 1,25-24 0,0 0 31</inkml:trace>
  <inkml:trace contextRef="#ctx0" brushRef="#br0" timeOffset="76831.134">24854 12204 0,'0'25'47,"50"0"0,-25-25-31,24 24-1,1-24 1,-25 0-16,0 0 16,-1 0-1,1 0 1,0 0 0,25 0-1,-26 0 1,26 0-16,0 0 31,-26-24-15,1 24-16,0 0 15,0 0 1,-25-25 0,0 0 15,0 0 63,124-49-32,-75 24-46,-49 25 77,0 0-61,0 1 15,0-26-47,0-99 31,-24 124-16,24 1-15,-25 24 47,0-25-15,-25-25-17,50 25-15,-49 1 16,24 24-1,0-50-15,-24 50 16,24-25 0,-25 25-1,1-25 1,24 25 46,-25 0-46,25 0 0,1 0-1,-100 25 1,49 0 0,75 0 30,-25 0-14,-24 24-32,24 26 15,25-51 1,0 1 0,0 0 30,0 0 1,0 24-31,0 1 0,0 0 15,0-26-16,0 1-15,0 0 16,0 0 0,0 0-1,0-1 1,0 1 0,25-25-1,-25 25 16,24-25-15,1 25 0,-25 0 15,25-25 31,0 25-30,0-25 108</inkml:trace>
  <inkml:trace contextRef="#ctx0" brushRef="#br0" timeOffset="91418.841">29369 12378 0,'25'0'906,"-1"0"-906,26 0 15</inkml:trace>
  <inkml:trace contextRef="#ctx0" brushRef="#br0" timeOffset="93280.08">32048 12353 0,'0'0'0,"-25"0"15,0 0-15,0 0 16,-74 25 0,74-25-1,-24 0 1,-51 0-16,1 0 15,50 0 1,-1 0-16,0 0 16,1 0-1,24 0 1,-25 0-16,1 0 16,-1 0-1,0 0 1,1 0-16,-1 0 15,1 0 1,-1 0 0,0 0-16,26 0 31,-1 0 31,-149 0-46,25 24 0,100-24-16,-1 0 15,25 0 1,1 0-16,-1 0 16,0 0-1,-25 0 1,26 0-16,-26 0 15,0 0 1,1 0 0,24 0-1,-25 25 1,25-25 0,1 0-16,-26 0 15,25 0 95,0 0-64,-74 0-30,50 0-16,24 0 16,-25-25-16,25 25 15,1 0 17,-1 0 14,0 0-46,0 0 16,25-24 47</inkml:trace>
  <inkml:trace contextRef="#ctx0" brushRef="#br0" timeOffset="70911.65">4614 13370 0,'24'0'47,"1"0"-31,0 25-1,74 24 1,25-49 0,-24 0-16,123 0 15,25 25 1,49-25-1,-48 0-15,-1 25 16,545 74 0,-545-99-1,0 0 1,0 50 0,50-50-1,-174 0-15,75 24 16,49-24-1,0 0-15,74-124 16,-123 100 0,73-51-1,249 100-15,-496-25 328,74 0-312,1 25-16,-1-25 16,174 0-1,-100 0 1,26 0-16,-75 0 16,74 0-1,1 0-15,-100 0 16,25 0-1,49 25 1,-123-25-16,49 0 16,1 24-1,73-24 1,-98 0 0,24 0-16,-25 0 15,-24 0 1,-1 0-16,1 0 15,49 0 1,-24 0 0,123-24-1,-123 24 1,-1 0-16,0 0 16,26 0-1,24-25 1,0 25-16,124 25 31,-124-25-31,0 24 16,-25-24-16,-25 0 15,26 0 1,-51 0 0,100 0-16,-75 0 15,26 0 1,-76 0-1,26 0-15,0 0 16,-26 0 0,26 0-1,-25 0 1,24 0 0,-24 0 15,50 0-16,-50 0-15,24-24 16,1 24 0,-1 0-16,-24 0 31,0 0-15,-25-25 62,25 25-63,0 0 1,-1 0 0,26 0-1,0 0-15,24 0 16,-49 0-1,24 0-15,1 0 16,0 0 0,-26 0-1</inkml:trace>
  <inkml:trace contextRef="#ctx0" brushRef="#br0" timeOffset="200328.786">4589 15453 0,'0'0'0,"25"0"16,-1 0 31,1 0-16,25 0-15,-1 0-1,26 0 1,-1 25-16,1-25 16,-26 25-1,1-25 1,24 25-16,-24-25 15,49 0 1,25 0 0,-25 0-16,-24 0 15,-26 0 1,26 0 0,-1 0-16,50 0 15,-24 0 1,-1 0-1,-25 0-15,-24 0 16,-1 0 0,1 0-16,0 0 15,49-50 1,-50 50 0,100 0-1,-99 0-15,24 0 16,-24 0-1,0 0 1,-1 0-16,1 0 16,24 0-1,75 0-15,-50-25 16,75 50 0,-100 0-1,-49-25-15,49 0 16,-24 0-1,0 0-15,49 0 16,-25 0 0,1 0-1,49 0-15,-75 50 16,1-50 0,24 0-1,-49 0-15,25 0 16,-25 0 31,-1 0 15,26 0-62,0 0 16,98 24-1,-98-24 1,0 0-16,-26 0 16,1 0-1,0 0-15,0 0 63,0 0-16,49 0-32,1 0 1,73 50-16,-98-25 16,24-25-1</inkml:trace>
  <inkml:trace contextRef="#ctx0" brushRef="#br0" timeOffset="-143939.396">2902 4093 0,'-25'-25'78,"25"0"-46,-24 25-1,24-25 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4-03-08T13:14:59.0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7714 10195 0,'-496'967'109,"496"-868"-109,0 75 16,75-25-1,73-25 1,200 198-16,-51-247 15,26 24 1,24-99-16,50 149 16,-174-149-1,75-75 1,-50-49-16,-25 25 16,-49-50-1,-50 0 1,124-272-16,-50 222 15,-74 100 1,-49 25 0,-51 24-16,-24 25 15,0 0 48,-24 1-48,-76-51-15,26-24 32,-100-50-32,-74 0 0,25 50 15,-124-25 1,99 50 0,-50 49-16,174 0 15,-149-49 1,75 74-1,-1 0-15,1 0 16,-75 0 0,50 0-1,-25 0-15,49 0 16,1 49 0,99 26-1,74-50-15,0-1 16,25 26-1,0-25-15,0 49 16,0 1 0,0 148-1,0-25-15,-25-24 16,25 24 0,0-98-1,0-26-15,0-49 16,25-25-1,-25 25 1,25-25 0,25 74-16,-1-74 15,26 25-15,49 0 16,-50-1 0,75 76-1,-100-76-15,1 1 16,-25 0-1,0-25 1,-1 0-16,1 0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4-03-08T13:12:23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8781 11261 0,'25'0'31,"-1"0"31,1 0-46,0 0 0,0 0-1,24 0 1,-24 0 15,0 0 16,0 0-31,0 0-1,0 0 1,-1 0 15,-48 0 125,-1 0-124,0 0-32,-25 0 15,1 0 1,24 0-16,0 0 16,0 0-1,75 0 204,-25 0-188,-1 0-15,1 0-1,25 0-15,-25 0 16,24 0 15,-24 0-15,0 0 312,0 0-250,0 0-62,-1 0 406,1 0-422,0 0 15,0 0 17,0 0-1,-1 0-31,1 0 94,0 0-94,0 0 15,0 0 16,-1 0-31,1 0 47,0 0-15,0 0-17,0 0 16,-1 0-15,1 0 0,0 0-1,0 0 1,0 0 0,-1 0-1,1 0 1,25 0 15,-25 0 0,-1 0-15,1 0 0,0 0 15,0 0-16,0 0 17,24 0-1,1 0-15,-25 0 15,0 0-16,-1 0 1,1 0-16,0 0 31,-25 25 1,25-25 30,0 0-46,-1 0-16,1 0 31,0 0-31,0 0 31,-25 25-15,25-25-1,-1 0 17,1 0-1,0 0-15</inkml:trace>
  <inkml:trace contextRef="#ctx0" brushRef="#br0" timeOffset="12985.199">7268 11187 0,'25'0'94,"-1"25"-78,1 0 15,0-25 0,0 0-15,0 0 15,-1 0-15,1 0 15,0 0 16,0 0-31,0 0 15,-1 0 0,1 0-15,0 0-1,0 0 17,0 0-1,-1 0-16,1 0 1,0 0 0,0 0 31,0 0-47,-1-25 46,1 25-14,0 0 15,0 0-32,0 0 16,24 0 157,-24 0-157,0 0-15</inkml:trace>
  <inkml:trace contextRef="#ctx0" brushRef="#br0" timeOffset="63716.96">7243 12551 0,'50'0'110,"49"0"-110,50 0 15,24 0 1,-74 0-1,75 0-15,25-49 16,-1-1 0,0 50-1,-74 0-15,0 0 16,-24 0 0,24 0-1,-25 0 1,-74 0-1,0 0-15,-1 0 16,26 25 0,-25 0-1,24-25 1,1 0 0,-25 0-1,0 0-15,24 0 16,26 0-1,-26 0 1,26 0 0,-1 0-16,-49 0 15,0 0-15,49 0 47,-24-50-47,-26 50 0,51 0 16,-50 0-1,49 0 1,-24 0-16,-25 0 16,-1 0-1,1 0 1,25 0 15,-25-25-15,74 25-1,-74 0 1,-1 0 0,26 0-16,-25 0 15,0 0 1,49 0-16,-49-25 31,0 25-31,-1 0 16,26 0-1,-25 0 17,0 0-32,24 0 15,-24 0 1,0 25 0,24-25-16,-24 0 15,25 0 1,-1 25-16,26-25 15,-25 0 1,-26 0 0,51 0-1,-50 0 17,-1 25-32,1-25 31,0 0-16,0 0-15,0 0 16,-1 0 15,-24 25-15,25-25 31</inkml:trace>
  <inkml:trace contextRef="#ctx0" brushRef="#br0" timeOffset="151148.149">10071 7913 0,'74'0'93,"-24"0"-77,24 0 0,25 0-16,75-50 15,-75 50 1,0 0-1,-24 0 1,-1 0-16,25 0 16,25 0-1,1 0-15,-26 0 16,-74 0 0,24 0-1,1 0 1,-1 0-16,1 0 15,0 0-15,123 0 16,-98 0 0,-1 0-1,0 0-15,-49 0 16,0 0 15,0 0-31,0 0 16,-1 0 15,1 0 32,25 0-48,49 0-15,-49 0 31,49 0-31,-25 0 16,-24 0-16,0 0 16,-1 0-1,26 0 1,-26 25 0,1-25-1,-1 0 1,1 0-16,-25 0 15,-25 25 1</inkml:trace>
  <inkml:trace contextRef="#ctx0" brushRef="#br0" timeOffset="152733.203">7417 7863 0,'0'0'0,"24"0"0,26 0 16,-25 0-1,0 0 1,-1 0-16,1 0 16,25 0-1,-25 0-15,99 0 16,-25 0 0,0 0-1,0 0-15,-74 0 16,99 0 15,-99 0-15,0 0-1,74 50-15,-49-50 16,24 0-16,-49 0 31,0 0-31,24 0 31,26 0-15,-1 0-16,-24 0 16,-26 24-1,1 1 1,0-25-16,25 0 16,-26 0-1,76 0 1,-1 0-16,-49 0 15,-50 50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4-03-08T13:31:05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11683 7888 0,'25'0'94,"0"0"-79,-1 0 17,1 0-1,0 0 16,0 0-47,0 0 15,24 0 17,-24 0-32,0 0 15,0 0 1,-1 0-1,1 0-15,0 0 16,25 0 15,-1 0-31,1 0 16,0 0 0,-1 0-16,1 0 15,-25 0 1,-1 0-1,1 0-15,0 0 16,25 0 0,-26 0-1,51 0-15,-26 0 16,1 0 0,0 0-1,-26 0-15,26 0 31,-50-25-31,25 25 16,0 0 109,49 0-109,-49 0 15,0 0 0,-1 0 63,76 0-78,-76 0 15,1 0 0</inkml:trace>
  <inkml:trace contextRef="#ctx0" brushRef="#br0" timeOffset="2524.678">11931 9128 0,'50'0'157,"-1"0"-142,26 0 17,-26 0-32,1 0 15,24 0-15,1 0 16,-1 0-1,1 0 1,24 0-16,-25 0 16,1 0-1,-1 0 1,0 0-16,-49 0 94,0 0-79,0 0 1,24 0-16,26 0 16,-75 25-1,25-25 1,-1 0 78,26 0 31</inkml:trace>
  <inkml:trace contextRef="#ctx0" brushRef="#br0" timeOffset="3916.606">11733 9203 0,'0'-25'31,"0"0"0,24 25 0,1 0 16,-25-25-31,25 25 0,0 0-1,0 0 16,-1 0-15,1 0 0,0 0-1,0 0 126,0 0-63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4-03-08T14:10:22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15677 9029 0,'-75'74'93,"-347"125"-77,274-100 0,123-74-16,-25 24 15,-123-24 17,49 50-32,99-75 0,0 24 15</inkml:trace>
  <inkml:trace contextRef="#ctx0" brushRef="#br0" timeOffset="1217.81">15429 9227 0,'24'0'47,"76"0"-31,-1 0 0,0 0-16,174 124 15,-25-74 1,-74 24-1,-26-24-15,125 24 16,-99-49 0,-100 25-1,1-50-15,49 49 16,-124-24 31</inkml:trace>
  <inkml:trace contextRef="#ctx0" brushRef="#br0" timeOffset="1920.281">14486 10096 0,'0'0'0,"50"24"31,-26 1-31,26 0 15,-50 0 17,25 0-32</inkml:trace>
  <inkml:trace contextRef="#ctx0" brushRef="#br0" timeOffset="2479.65">14139 10443 0,'0'25'16,"0"-1"-1,24 1 1,26 74 0,-50-74-1,25 25 1,-25-25-16,25-1 31,-25 1-31,0-50 94</inkml:trace>
  <inkml:trace contextRef="#ctx0" brushRef="#br0" timeOffset="3054.027">14238 10443 0,'25'0'31,"49"0"-15,1 0 0,197-50-1,-172 50 1,-26 0 0,0 0-16,1-49 15,-1 49 1,1 0-16,-100 24 140</inkml:trace>
  <inkml:trace contextRef="#ctx0" brushRef="#br0" timeOffset="3720.472">14883 10716 0,'-99'74'109,"-25"124"-109,0-98 16,74-1-16,50-74 16</inkml:trace>
  <inkml:trace contextRef="#ctx0" brushRef="#br0" timeOffset="4639.085">14536 10864 0,'0'50'47,"0"0"-15,0-1-32,0 1 15,0-25-15,0 49 31,0-49-31,0 0 32,0 0-32,24-25 15,1 0 17,0 0-1,0 0-16,0 0 1,-1 0-16,51 0 31,-1 0-15,1 0 0,-1 0-16,25 0 15,-24 0 1,-51 0-16,-24-25 15,25 25 1,-25-25 31,0 0-16</inkml:trace>
  <inkml:trace contextRef="#ctx0" brushRef="#br0" timeOffset="5491.649">15577 10319 0,'25'25'0,"25"-1"16,24 51 0,-49-26-1,25-49-15,-50 25 16,24-25-1</inkml:trace>
  <inkml:trace contextRef="#ctx0" brushRef="#br0" timeOffset="6074.036">16222 10220 0,'-25'24'0,"1"-24"15,-26 75 17,-24-1-32,24-24 15,25-25 17,0-1-32,1 1 15</inkml:trace>
  <inkml:trace contextRef="#ctx0" brushRef="#br0" timeOffset="6641.414">15379 10616 0,'50'0'15,"24"0"1,0-49-16,26 49 16,-26-25-1,0 0 1,199 25 15,-174 0-31,25 0 0,-99 0 16,0 0-1,0 0 1,25 0 0</inkml:trace>
  <inkml:trace contextRef="#ctx0" brushRef="#br0" timeOffset="7593.048">15701 10716 0,'0'0'0,"-24"24"0,-1 26 16,25 0 0,-25-1-1,0 26-15,25-51 16,0 1 0,0 0-16,0 0 156,0 24-125,0-24-15,0 0 187</inkml:trace>
  <inkml:trace contextRef="#ctx0" brushRef="#br0" timeOffset="8531.671">15701 10740 0,'25'0'31,"0"0"-31,49 0 15,-49 0 1,25 0 0,-1 0-16,-49 25 109,0 0-109,0 25 16,0-1-1,0 1-15,0-1 16,0-24 0,0 0-16,0 25 46,0-26-14,0 1-17,0 25 1,25-25 0</inkml:trace>
  <inkml:trace contextRef="#ctx0" brushRef="#br0" timeOffset="9452.288">15652 10889 0,'49'0'63,"1"0"-47,-25 0-1,0 0-15,-1 0 16,1 0 31</inkml:trace>
  <inkml:trace contextRef="#ctx0" brushRef="#br0" timeOffset="10083.705">15627 11038 0,'25'0'16,"0"0"0,-1 0-1,1 0 1,0 0-16,0 0 16,0 0-1,-1 0 1</inkml:trace>
  <inkml:trace contextRef="#ctx0" brushRef="#br0" timeOffset="10799.181">16073 10914 0,'0'25'16,"0"0"0,0-1-1,25 1-15</inkml:trace>
  <inkml:trace contextRef="#ctx0" brushRef="#br0" timeOffset="11407.587">16272 10790 0,'0'0'0,"0"149"16,0-50-16,0-49 16,0 49-16,99 323 31,-99-323-15,0-50-16,0-73 109,0-1-93</inkml:trace>
  <inkml:trace contextRef="#ctx0" brushRef="#br0" timeOffset="12748.479">17338 10592 0,'50'0'32,"0"0"-17,74 49 1,0-49 0,25 25-16,-50 25 15,0-50 1,-49 49-1,-26 26-15,1-75 16,0 49 0,-25 1-1,0 49-15,0-49 16,0-1 0,0 1-16,-25-25 15,0-25 95,-99 25-95,-49-1-15,98-24 16,51 0-1,-1 0 1,25-24 31,0-1-16</inkml:trace>
  <inkml:trace contextRef="#ctx0" brushRef="#br0" timeOffset="13806.183">17661 10492 0,'0'25'47,"0"0"-32,0 0 1,0 0-1,0 24 1,0 26-16,0-51 16,0 1-1,0 0-15,0 25 16,-25-50 0,25 49-16,-25-24 15,1 0 16,24 0-31,0-1 16,-25-24 0,25 25-1,0 0 32</inkml:trace>
  <inkml:trace contextRef="#ctx0" brushRef="#br0" timeOffset="14644.75">17066 10344 0,'24'24'31,"26"51"-16,-50-50-15,50-1 16,-26 26 0,-24-25-1,25-25-15,-25 25 16</inkml:trace>
  <inkml:trace contextRef="#ctx0" brushRef="#br0" timeOffset="16060.683">16966 10740 0,'0'0'0,"50"25"16,0 0-1,-1 0 1,-24 24-16,25-24 16,-50 0 15,-25-25 47,0 25-31,0-25-16,25 25-15,-25-25-1,25 24 1,0 26 109,25-50-109,-25 25-16,25-25 31,-25 49-16,0-24 32,-25 0-15,0 0-17,1-25-15,-26 25 16,50 0-1,-50 24-15,26-49 16,-1 0 0,50 0 124,-1 0-124,26 0 0,-25 0-1,49 0-15,1 0 16,-26 25-1,1 25 1,99-50 15,-75 24-31,125 51 16,-75-26-16,-50-49 16,0 0-1,-24 0-15,-25 0 16,0 0-1,24 0 1,-24 0-16</inkml:trace>
  <inkml:trace contextRef="#ctx0" brushRef="#br0" timeOffset="18195.103">18827 10666 0,'-50'0'109,"1"25"-109,24-25 16,0 25 46,25 49-46,-25 0 0,25-24-1,0 0 32,0-1-47,0 1 16,0-25-1,0 24 1,0-24-16,0 0 16,0 0-1,0 24 204,0 1-219,0-25 16,50 24-1,-25-49 79,24 0-78,-24 0-1,25 0 1,-50-24-16,24 24 16,1 0 15,0 0-31,49 0 15,-24 0 1,-50-50 47,50-124 62,-50 50-125,0 25 15,0 25 1,-25 74 187,25-25-187,-50 25 15,25 0-16,1 0 1,-1 0 0,-25 0-1,25 0 1,1 0 15,-1 0-15,0 0-1,-25 0 17,26 0-17</inkml:trace>
  <inkml:trace contextRef="#ctx0" brushRef="#br0" timeOffset="19216.793">18703 11038 0,'25'0'31,"-1"0"-15,1 0-1,25 0 1,-25 0-16,-1 0 15,26 0 1,-25 0 0</inkml:trace>
  <inkml:trace contextRef="#ctx0" brushRef="#br0" timeOffset="21243.133">19273 10666 0,'-49'74'79,"49"-24"-64,24-25 141,1-25-77,0 0-64,49 0-15,-24 0 16,-25 0 15,49 74-31,-49-74 16,-25 25 531,25 0-547,-25 24 15,0-24 16,0 0-15,0 0 0,0 24-1,0-24 1,0 50 0,0-26-16,0-24 31,0 0-16,25-25 1,-25 25 93,-25-25-62,25 25-47,-25-25 16,0 0 0,0 24-1,1 1 1,24 0-1,-25-25-15,0 0 16,0 0 109,0 0-125</inkml:trace>
  <inkml:trace contextRef="#ctx0" brushRef="#br0" timeOffset="21930.594">19422 11112 0,'-25'0'0,"50"0"110,0 0-95,0 0 17,-25 25-17</inkml:trace>
  <inkml:trace contextRef="#ctx0" brushRef="#br0" timeOffset="25006.638">12402 12849 0,'0'0'0</inkml:trace>
  <inkml:trace contextRef="#ctx0" brushRef="#br0" timeOffset="25142.728">12402 12849 0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4-03-08T14:12:40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10492 10319 0,'25'0'110,"50"0"-95,-26 0 1,50-50-16,-24 50 16,98-25 15,-98 25-31,24 0 0,-49 0 16,-25 0-1,-1 0 1,26 0-16,-25 0 15,24 0 1,-24 0 0,25 0-16,49 0 31,-74 0-31,0 0 16,24 0-1,1 25 1,-1-25-16,-24 0 15,0 0 1,25 0 0,-26 0-16,1 0 15,0 0 1,0 0 0,0 0-16,-1 0 31</inkml:trace>
  <inkml:trace contextRef="#ctx0" brushRef="#br0" timeOffset="3225.145">10492 9575 0,'-24'0'109,"-26"24"-78,-24 1-15,24 0 0,-24 0-16,49 0 15,0-25 1,0 0 93,25-25-78,-25 0-31,1-25 32,24 26-32,0-1 15,0 0 17,49-74-1,1 49-16,-25 1-15,-1 49 47,-24-25-31,0 0 78,0-124-32,-24-25-62,-1 125 16,0 49-1,0 0 1,0 0 31,1 0-31,-1 0-1,0 0-15,-25 0 31,50 25 1,0-1-17,0 1 17,0 25-1,0-25-16,0 74 1,0-49 0,0-26-1,0 1 1,0 25 62,25-50-78,0 25 16,25-25 15,-26 24 0,51 26-15,-50-50-1,-1 25 1,1 0 0,0-1 15,0 1-15,0-25 15,-1 50-16,-24-25 1,25-25 0,0 24-16,-25 26 31,25-25 78,0-25-93,-25 25 0,24-25 30</inkml:trace>
  <inkml:trace contextRef="#ctx0" brushRef="#br0" timeOffset="5883.99">11361 9327 0,'-25'24'47,"25"1"-31,0 0 46,-25 25-15,-25-1-31,26-49 46,-76 75-15,75-51-31,1 1 0,-26 0-1,0 25-15,26-50 31,-1 0 48,0-25-64,25 0 1,-25 0-1,0-24 1,25 24-16,-24 25 16,24-50 15,0 25-31,0-99 16,0 100-1,0-1 32,24-25-31,1 25-1,25 1 1,-25-26-16,-1 25 16,1 25-1,-25-25 1,25 25 15,-25-24-15,74-51-16,-74 50 15,0 0 48,0-49 15,-24 49-78,-26 0 16,25 1-16,-24 24 15,49-25 1,-25 25-16,0-25 47,-25 25-16,-24-25-31,49 25 16,25 25 15,0 0-16,0 0 32,0 24-31,0 26 15,0-26-31,0 1 16,0-25-1,0 24-15,0-24 47,25 0-15,0 0-17,24 0-15,-24-1 16,25-24 15,-25 25-31,24 0 16,-24-25-1,0 25-15,0-25 16,-1 25 0,-24-1 15,50-24-16,-50 25 1,25-25-16,0 25 16,0-25-1,-25 25 1,24-25-16,-24 25 16,25-25-1,0 49-15,-25-24 47,25-25-47,-25 25 31,25-25-15,-1 0 0,1 0 15,-25 25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4-03-15T12:21:14.6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10468 13990 0,'24'0'78,"1"0"-46,0 0-17,0 0 1,0 0 0,24 0-1,-24 0 1,0 0-1,0 0 1,-1 0 0,26 0 31,-25 0-47,0 0 15,-1 0 1,1 0-1,0 0 1,0 0 0,0 0 15,-1 0-15,1 0-1,25 0 1,-1 0-1,-24 0 1,0 0-16,25 0 16,-25 0-1,-1 0 17,1 0-17,0 0 1,0 0-16,0 0 15,-1 0 1,26 0 0,-25 0-1,24 0-15,-24 0 32,0 0-32,0 0 15,24 0 1,-24 0-16,25-25 15,-25 25 1,24 0-16,1 0 16,-1 0-16,-24-25 15,50 25 1,-51 0-16,26 0 16,-25 0-1,0 0-15,-1 0 31,-24 25-31,25-25 16,25 0-16,0 0 16,-26 0-1,26 0-15,0 0 16,-1 0 0,-24 0-16,0 0 15,0 0 1,-1 0-16,1 0 15,25 0 1,-25 0-16,-1 0 16,26 25-1,0-25-15,-26 0 16,1 0-16,0 0 16,0 0-1,0 0-15,-1 0 31,1 0-31,0 0 16,0 0 0,0 0-16,-1 0 15,1 0 1,0 0-16,0 0 31,24 0 0,-24 0-15,0 0-16,25 0 16,-1 25-1,1-25 1,-25 0 0,-25 24 187,25 1-172,-25 0 297,24-25-312,1 50 15,0-50-31,0 24 31,-50 1 204,-25-25-220,26 0 110,-1 0-94,-25 25 16,25-25 0,1 0-31,-1 0-1,0 0 1,-25 0 62,25 0-47,-24 25-31,24-25 79,-25 0-64,26 0 16,24 25-31,-50-25 16,50 24 0,-25-24-16,0 0 15,-24 0 1,24 0 62,0 0-47,0 0-31,1 0 16,-1 25 0,0-25-16,-25 0 15,26 0 1,-1 0-1,0 0 17,0 0-17,0 0 1,1 0-16,-1 0 31,0 0 0,25-25-15,-25 25 0,0 0-1,1 0 17,-1 0-1,0 0 0,0 0-15,0 0-1,1 0 17,-26 0-1,25 0-16,0 0 17,0 0-17,1 0 1,24 25-16,-25 0 16,0-25-1,0 0-15,0 0 31,1 0 1,-1 0-17,0 0 1,0 0-16,-24 0 16,24 0-1,-25 0 1,25 0-1,-24 0 1,-1 0 15,25 0-15,-24 0 0,24 0-1,0 0 1,0 0-16,1 0 15,-1 0-15,0 0 32,0 0-17,0 0 17,-24 0-17,24 0 16,0 0-31,0 0 16,1 0 0,-1 0 15,0 0-31,0 0 16,0 0-16,0 0 31,-24 0 0,24 0 0,0 0 1,0 0-17,1 0 16,-1 0-31,0 0 16,0 0-16,0 0 16,1 0 15,-1 0-31,0 0 16,0 50-1,0-50 1,1 0-1,-1 0 1,0 0 0,0 0 15,0 0-31,1 0 31,-1 0-31,0 0 16,0 0 15,25-25 0,0 0 32,0 0-32,0 0 78,0 1-77,0-1-32,25 25 31,0 0-15,0 0-1,-25-25 16,24 25-15,1 0 15,-25-25-15,25 25 0,0 0-16,0-25 15,-1 25 1,1 0-1,0 0-15,0 0 32,0 0-17,-1 0 17,26 0-1,-25 0-16,0 0 1,-1 0 0,1-24-16,25 24 31,-25 0-15,-1 0-1,1 0 1,0 0-1,0 0 1,25 0 0,-26 0-1,26 0 1,-25 0 0,0 0-1,24-25-15,-24 25 16,0 0-1,0 0 1,-25-25-16,24 25 16,1 0-1,0 0 1,25 0 15,-26 0-31,1 0 16,25 0-1,-1 0-15,1 0 16,-25-25 0,24 25-16,-24 0 15,0 0 1,0 0 0,0 0-1,24 0-15,50-49 16,-24 49-16,-25 0 15,-1 0 1,-24 0-16,0 0 16,0 0-1,-25-50 17,49 50-32,-24 0 15,0 0 1,24 0-16,1 0 15,0 0 17,-26 0-17,1 0-15,0 0 16,0 0 0,0 0-1,-1 0-15,1 0 16,0 0-1,0 0 17,0 0-1,-1 0-31,26 0 16,-25 0-1,0 0 16,24 0-15,1 0-16,-25 0 31,-1 0-15,1 0 0,0 0-1,25 0 1,-25 0-16,-1 0 15,1 0 1,0 25 156,0-25-47,0 0-78,-25 25-16,0-1 32,24-24-32,1 0-16,-25 25 1,25-25 140,-25 50 266,0-1-406,0-24-1,25 25 1,0-25 15,-25-1 1,0 1-17,0 0 48,0 0-48,0 0 32,0 0-16,-25-25 126,0 0-142,0 0 17,0 0-17,1 0 1,-1 0-16,0-25 15,-25 25 1,26 0 0,-26 0-1,25 0 1,0 0 15,-24 0-15,24 0-1,0 0 17,0 0-17,25-25 1,-25 25 0,1 0 15,-1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18095-500A-48E4-8DB4-5B9220696B94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17B77-B715-4DB0-9E9C-E6B22B3CB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3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17B77-B715-4DB0-9E9C-E6B22B3CB85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51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15443F4-F22F-4316-A1F6-9860EA9F4E77}" type="datetime1">
              <a:rPr lang="en-US" altLang="zh-CN" smtClean="0"/>
              <a:t>2018-12-01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D55A7-C701-4D43-B87F-D63AB15E64AB}" type="datetime1">
              <a:rPr lang="en-US" altLang="zh-CN" smtClean="0"/>
              <a:t>2018-12-01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FF38-9694-40D4-8040-89559F792389}" type="datetime1">
              <a:rPr lang="en-US" altLang="zh-CN" smtClean="0"/>
              <a:t>2018-12-01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DC86-6318-4B92-8BDE-AB2AF94DA94E}" type="datetime1">
              <a:rPr lang="en-US" altLang="zh-CN" smtClean="0"/>
              <a:t>2018-12-01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310A-80AB-4690-8434-B4CF67836B04}" type="datetime1">
              <a:rPr lang="en-US" altLang="zh-CN" smtClean="0"/>
              <a:t>2018-12-01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B0EA-1CCF-457F-A99A-4A143377399F}" type="datetime1">
              <a:rPr lang="en-US" altLang="zh-CN" smtClean="0"/>
              <a:t>2018-12-01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D52E-40F0-481F-AC19-16D0560FBE20}" type="datetime1">
              <a:rPr lang="en-US" altLang="zh-CN" smtClean="0"/>
              <a:t>2018-12-01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D2C6-530A-4F1B-93BC-3C8712B9F91C}" type="datetime1">
              <a:rPr lang="en-US" altLang="zh-CN" smtClean="0"/>
              <a:t>2018-12-01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54FE-C241-4032-A950-2C1AE55310E9}" type="datetime1">
              <a:rPr lang="en-US" altLang="zh-CN" smtClean="0"/>
              <a:t>2018-12-01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9E89-AC31-4CA9-B558-1FB44E06CCE3}" type="datetime1">
              <a:rPr lang="en-US" altLang="zh-CN" smtClean="0"/>
              <a:t>2018-12-01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D0F3-E581-4704-A96A-29FA2BA11202}" type="datetime1">
              <a:rPr lang="en-US" altLang="zh-CN" smtClean="0"/>
              <a:t>2018-12-01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5989-CDC1-4398-85E4-E60C425AC495}" type="datetime1">
              <a:rPr lang="en-US" altLang="zh-CN" smtClean="0"/>
              <a:t>2018-12-01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6308-EBD6-4AD5-8E29-AABC229D76FA}" type="datetime1">
              <a:rPr lang="en-US" altLang="zh-CN" smtClean="0"/>
              <a:t>2018-12-01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68B2-CF90-4459-A8F7-3C2FCDBFAC5E}" type="datetime1">
              <a:rPr lang="en-US" altLang="zh-CN" smtClean="0"/>
              <a:t>2018-12-01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59AA-49E1-4B8A-B5C5-A1789574D1FF}" type="datetime1">
              <a:rPr lang="en-US" altLang="zh-CN" smtClean="0"/>
              <a:t>2018-12-01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0121-7D96-4904-9900-26283A6101E9}" type="datetime1">
              <a:rPr lang="en-US" altLang="zh-CN" smtClean="0"/>
              <a:t>2018-12-01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8DB0-6D59-40EA-A7B7-060B42683D6F}" type="datetime1">
              <a:rPr lang="en-US" altLang="zh-CN" smtClean="0"/>
              <a:t>2018-12-01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3A01B1F-D5C1-418E-98B6-AFAFF7BD3437}" type="datetime1">
              <a:rPr lang="en-US" altLang="zh-CN" smtClean="0"/>
              <a:t>2018-12-01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customXml" Target="../ink/ink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customXml" Target="../ink/ink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0.emf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第二部分 程序初步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刘硕 复旦大学数学科学学院</a:t>
            </a:r>
          </a:p>
        </p:txBody>
      </p:sp>
    </p:spTree>
    <p:extLst>
      <p:ext uri="{BB962C8B-B14F-4D97-AF65-F5344CB8AC3E}">
        <p14:creationId xmlns:p14="http://schemas.microsoft.com/office/powerpoint/2010/main" val="227257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赋值语句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赋值号 </a:t>
            </a:r>
            <a:r>
              <a:rPr lang="en-US" altLang="zh-CN" dirty="0"/>
              <a:t>=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a=3;</a:t>
            </a:r>
          </a:p>
          <a:p>
            <a:r>
              <a:rPr lang="zh-CN" altLang="en-US" dirty="0"/>
              <a:t>赋值语句返回一个值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b=a=3;</a:t>
            </a:r>
          </a:p>
          <a:p>
            <a:r>
              <a:rPr lang="zh-CN" altLang="en-US" dirty="0"/>
              <a:t>区分赋值号</a:t>
            </a:r>
            <a:r>
              <a:rPr lang="en-US" altLang="zh-CN" dirty="0"/>
              <a:t>(=)</a:t>
            </a:r>
            <a:r>
              <a:rPr lang="zh-CN" altLang="en-US" dirty="0"/>
              <a:t>和相等</a:t>
            </a:r>
            <a:r>
              <a:rPr lang="en-US" altLang="zh-CN" dirty="0"/>
              <a:t>(==)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b=2;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a1=(b==3);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a2=(b=3);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2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b="1" dirty="0"/>
              <a:t>顺序结构</a:t>
            </a:r>
            <a:r>
              <a:rPr lang="zh-CN" altLang="en-US" dirty="0"/>
              <a:t>顾名思义是从开始直线运行到结束的程序结构</a:t>
            </a:r>
            <a:r>
              <a:rPr lang="en-US" altLang="zh-CN" dirty="0"/>
              <a:t>.</a:t>
            </a:r>
          </a:p>
          <a:p>
            <a:r>
              <a:rPr lang="zh-CN" altLang="en-US" b="1" dirty="0"/>
              <a:t>例子</a:t>
            </a:r>
            <a:r>
              <a:rPr lang="en-US" altLang="zh-CN" dirty="0"/>
              <a:t>: </a:t>
            </a:r>
            <a:r>
              <a:rPr lang="zh-CN" altLang="en-US" dirty="0"/>
              <a:t>给定整数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b, </a:t>
            </a:r>
            <a:r>
              <a:rPr lang="zh-CN" altLang="en-US" dirty="0"/>
              <a:t>输出它们的和</a:t>
            </a:r>
            <a:r>
              <a:rPr lang="en-US" altLang="zh-CN" dirty="0"/>
              <a:t>, </a:t>
            </a:r>
            <a:r>
              <a:rPr lang="zh-CN" altLang="en-US" dirty="0"/>
              <a:t>差</a:t>
            </a:r>
            <a:r>
              <a:rPr lang="en-US" altLang="zh-CN" dirty="0"/>
              <a:t>, </a:t>
            </a:r>
            <a:r>
              <a:rPr lang="zh-CN" altLang="en-US" dirty="0"/>
              <a:t>和积</a:t>
            </a:r>
            <a:r>
              <a:rPr lang="en-US" altLang="zh-CN" dirty="0"/>
              <a:t>, </a:t>
            </a:r>
            <a:r>
              <a:rPr lang="zh-CN" altLang="en-US" dirty="0"/>
              <a:t>每行一个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a,b,sum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d%d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sum=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n",sum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sum=a-b;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n",sum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sum=a*b;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n",sum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在顺序结构中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每个语句都执行一次且仅执行一次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3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选择结构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	if</a:t>
            </a:r>
            <a:r>
              <a:rPr lang="zh-CN" altLang="en-US" sz="20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选择结构</a:t>
            </a:r>
            <a:r>
              <a:rPr lang="zh-CN" altLang="en-US" dirty="0"/>
              <a:t>的关键在判断</a:t>
            </a:r>
            <a:r>
              <a:rPr lang="en-US" altLang="zh-CN" dirty="0"/>
              <a:t>, </a:t>
            </a:r>
            <a:r>
              <a:rPr lang="zh-CN" altLang="en-US" dirty="0"/>
              <a:t>根据一定条件来决定执行</a:t>
            </a:r>
            <a:r>
              <a:rPr lang="en-US" altLang="zh-CN" dirty="0"/>
              <a:t>(</a:t>
            </a:r>
            <a:r>
              <a:rPr lang="zh-CN" altLang="en-US" dirty="0"/>
              <a:t>或不执行</a:t>
            </a:r>
            <a:r>
              <a:rPr lang="en-US" altLang="zh-CN" dirty="0"/>
              <a:t>)</a:t>
            </a:r>
            <a:r>
              <a:rPr lang="zh-CN" altLang="en-US" dirty="0"/>
              <a:t>部分语句</a:t>
            </a:r>
            <a:r>
              <a:rPr lang="en-US" altLang="zh-CN" dirty="0"/>
              <a:t>.</a:t>
            </a:r>
          </a:p>
          <a:p>
            <a:r>
              <a:rPr lang="en-US" altLang="zh-CN" b="1" dirty="0"/>
              <a:t>if</a:t>
            </a:r>
            <a:r>
              <a:rPr lang="zh-CN" altLang="en-US" dirty="0"/>
              <a:t>语句</a:t>
            </a:r>
            <a:r>
              <a:rPr lang="en-US" altLang="zh-CN" dirty="0"/>
              <a:t> </a:t>
            </a:r>
            <a:r>
              <a:rPr lang="zh-CN" altLang="en-US" dirty="0"/>
              <a:t>有以下三种形式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5720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3 …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“</a:t>
            </a:r>
            <a:r>
              <a:rPr lang="zh-CN" altLang="en-US" dirty="0"/>
              <a:t>语句</a:t>
            </a:r>
            <a:r>
              <a:rPr lang="en-US" altLang="zh-CN" dirty="0"/>
              <a:t>[x]”</a:t>
            </a:r>
            <a:r>
              <a:rPr lang="zh-CN" altLang="en-US" dirty="0"/>
              <a:t>可以是一个语句或由</a:t>
            </a:r>
            <a:r>
              <a:rPr lang="en-US" altLang="zh-CN" dirty="0"/>
              <a:t>{ }</a:t>
            </a:r>
            <a:r>
              <a:rPr lang="zh-CN" altLang="en-US" dirty="0"/>
              <a:t>包括的一组语句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上述的</a:t>
            </a:r>
            <a:r>
              <a:rPr lang="en-US" altLang="zh-CN" dirty="0"/>
              <a:t>if, else</a:t>
            </a:r>
            <a:r>
              <a:rPr lang="zh-CN" altLang="en-US" dirty="0"/>
              <a:t>都是</a:t>
            </a:r>
            <a:r>
              <a:rPr lang="en-US" altLang="zh-CN" dirty="0"/>
              <a:t>C++</a:t>
            </a:r>
            <a:r>
              <a:rPr lang="zh-CN" altLang="en-US" dirty="0"/>
              <a:t>的保留字</a:t>
            </a:r>
            <a:endParaRPr lang="en-US" altLang="zh-CN" dirty="0"/>
          </a:p>
          <a:p>
            <a:pPr lvl="1"/>
            <a:r>
              <a:rPr lang="zh-CN" altLang="en-US" dirty="0"/>
              <a:t>注意</a:t>
            </a:r>
            <a:r>
              <a:rPr lang="en-US" altLang="zh-CN" dirty="0"/>
              <a:t>: </a:t>
            </a:r>
            <a:r>
              <a:rPr lang="zh-CN" altLang="en-US" dirty="0"/>
              <a:t>每个单独的语句要以</a:t>
            </a:r>
            <a:r>
              <a:rPr lang="zh-CN" altLang="en-US" b="1" dirty="0"/>
              <a:t>分号</a:t>
            </a:r>
            <a:r>
              <a:rPr lang="zh-CN" altLang="en-US" dirty="0"/>
              <a:t>结尾</a:t>
            </a:r>
            <a:r>
              <a:rPr lang="en-US" altLang="zh-CN" dirty="0"/>
              <a:t>, </a:t>
            </a:r>
            <a:r>
              <a:rPr lang="zh-CN" altLang="en-US" dirty="0"/>
              <a:t>大括号</a:t>
            </a:r>
            <a:r>
              <a:rPr lang="en-US" altLang="zh-CN" dirty="0"/>
              <a:t>{ }</a:t>
            </a:r>
            <a:r>
              <a:rPr lang="zh-CN" altLang="en-US" dirty="0"/>
              <a:t>则</a:t>
            </a:r>
            <a:r>
              <a:rPr lang="zh-CN" altLang="en-US" b="1" dirty="0"/>
              <a:t>不必</a:t>
            </a:r>
            <a:r>
              <a:rPr lang="zh-CN" altLang="en-US" dirty="0"/>
              <a:t>再跟随分号</a:t>
            </a:r>
            <a:r>
              <a:rPr lang="en-US" altLang="zh-CN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5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选择结构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	if</a:t>
            </a:r>
            <a:r>
              <a:rPr lang="zh-CN" altLang="en-US" sz="20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语句还可以嵌套</a:t>
            </a:r>
            <a:r>
              <a:rPr lang="en-US" altLang="zh-CN" dirty="0"/>
              <a:t>, </a:t>
            </a:r>
            <a:r>
              <a:rPr lang="zh-CN" altLang="en-US" dirty="0"/>
              <a:t>即上述的</a:t>
            </a:r>
            <a:r>
              <a:rPr lang="en-US" altLang="zh-CN" dirty="0"/>
              <a:t>“</a:t>
            </a:r>
            <a:r>
              <a:rPr lang="zh-CN" altLang="en-US" dirty="0"/>
              <a:t>语句</a:t>
            </a:r>
            <a:r>
              <a:rPr lang="en-US" altLang="zh-CN" dirty="0"/>
              <a:t>[x]”</a:t>
            </a:r>
            <a:r>
              <a:rPr lang="zh-CN" altLang="en-US" dirty="0"/>
              <a:t>也可以指一个或一组</a:t>
            </a:r>
            <a:r>
              <a:rPr lang="en-US" altLang="zh-CN" dirty="0"/>
              <a:t>if</a:t>
            </a:r>
            <a:r>
              <a:rPr lang="zh-CN" altLang="en-US" dirty="0"/>
              <a:t>语句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上述</a:t>
            </a:r>
            <a:r>
              <a:rPr lang="en-US" altLang="zh-CN" dirty="0"/>
              <a:t>if</a:t>
            </a:r>
            <a:r>
              <a:rPr lang="zh-CN" altLang="en-US" dirty="0"/>
              <a:t>语句的第三种用法实质就是嵌套</a:t>
            </a:r>
            <a:endParaRPr lang="en-US" altLang="zh-CN" dirty="0"/>
          </a:p>
          <a:p>
            <a:r>
              <a:rPr lang="en-US" altLang="zh-CN" dirty="0"/>
              <a:t>else</a:t>
            </a:r>
            <a:r>
              <a:rPr lang="zh-CN" altLang="en-US" dirty="0"/>
              <a:t>语句总要与</a:t>
            </a:r>
            <a:r>
              <a:rPr lang="en-US" altLang="zh-CN" dirty="0"/>
              <a:t>if</a:t>
            </a:r>
            <a:r>
              <a:rPr lang="zh-CN" altLang="en-US" dirty="0"/>
              <a:t>语句同时出现</a:t>
            </a:r>
            <a:r>
              <a:rPr lang="en-US" altLang="zh-CN" dirty="0"/>
              <a:t>, </a:t>
            </a:r>
            <a:r>
              <a:rPr lang="zh-CN" altLang="en-US" dirty="0"/>
              <a:t>且与与它最近的</a:t>
            </a:r>
            <a:r>
              <a:rPr lang="en-US" altLang="zh-CN" dirty="0"/>
              <a:t>if</a:t>
            </a:r>
            <a:r>
              <a:rPr lang="zh-CN" altLang="en-US" dirty="0"/>
              <a:t>相匹配</a:t>
            </a:r>
            <a:r>
              <a:rPr lang="en-US" altLang="zh-CN" dirty="0"/>
              <a:t>. (p. 66~67)</a:t>
            </a:r>
          </a:p>
          <a:p>
            <a:endParaRPr lang="en-US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语句的含义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计算表达式</a:t>
            </a:r>
            <a:r>
              <a:rPr lang="en-US" altLang="zh-CN" dirty="0"/>
              <a:t>, </a:t>
            </a:r>
            <a:r>
              <a:rPr lang="zh-CN" altLang="en-US" dirty="0"/>
              <a:t>若其返回值为真则执行接下来的语句</a:t>
            </a:r>
            <a:r>
              <a:rPr lang="en-US" altLang="zh-CN" dirty="0"/>
              <a:t>, </a:t>
            </a:r>
            <a:r>
              <a:rPr lang="zh-CN" altLang="en-US" dirty="0"/>
              <a:t>否则执行</a:t>
            </a:r>
            <a:r>
              <a:rPr lang="en-US" altLang="zh-CN" dirty="0"/>
              <a:t>else</a:t>
            </a:r>
            <a:r>
              <a:rPr lang="zh-CN" altLang="en-US" dirty="0"/>
              <a:t>后面的语句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b="1" dirty="0"/>
              <a:t>例子</a:t>
            </a:r>
            <a:r>
              <a:rPr lang="en-US" altLang="zh-CN" dirty="0"/>
              <a:t>: </a:t>
            </a:r>
            <a:r>
              <a:rPr lang="zh-CN" altLang="en-US" dirty="0"/>
              <a:t>给定整数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b, </a:t>
            </a:r>
            <a:r>
              <a:rPr lang="zh-CN" altLang="en-US" dirty="0"/>
              <a:t>返回其中较大的一个</a:t>
            </a:r>
            <a:r>
              <a:rPr lang="en-US" altLang="zh-CN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4464720" y="3250440"/>
              <a:ext cx="2590200" cy="13755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360" y="3241080"/>
                <a:ext cx="2608920" cy="139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198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选择结构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	if</a:t>
            </a:r>
            <a:r>
              <a:rPr lang="zh-CN" altLang="en-US" sz="20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d%d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(a&gt;b)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n",b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3598560" y="3143160"/>
              <a:ext cx="723600" cy="57204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9200" y="3133800"/>
                <a:ext cx="742320" cy="5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560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选择结构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zh-CN" altLang="en-US" sz="2000" dirty="0"/>
              <a:t>条件运算符与条件表达式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条件运算符</a:t>
            </a:r>
            <a:r>
              <a:rPr lang="en-US" altLang="zh-CN" dirty="0"/>
              <a:t>?:</a:t>
            </a:r>
            <a:r>
              <a:rPr lang="zh-CN" altLang="en-US" dirty="0"/>
              <a:t>构成条件表达式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用法</a:t>
            </a:r>
            <a:r>
              <a:rPr lang="en-US" altLang="zh-CN" dirty="0"/>
              <a:t>:</a:t>
            </a:r>
          </a:p>
          <a:p>
            <a:pPr marL="914400" lvl="2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1)?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lvl="1"/>
            <a:r>
              <a:rPr lang="zh-CN" altLang="en-US" dirty="0"/>
              <a:t>例子</a:t>
            </a:r>
            <a:r>
              <a:rPr lang="en-US" altLang="zh-CN" dirty="0"/>
              <a:t>:</a:t>
            </a:r>
          </a:p>
          <a:p>
            <a:pPr marL="914400" lvl="2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(a&gt;b)?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a:b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/>
              <a:t>含义</a:t>
            </a:r>
            <a:r>
              <a:rPr lang="en-US" altLang="zh-CN" dirty="0"/>
              <a:t>: </a:t>
            </a:r>
          </a:p>
          <a:p>
            <a:pPr marL="914400" lvl="2" indent="0">
              <a:buNone/>
            </a:pPr>
            <a:r>
              <a:rPr lang="zh-CN" altLang="en-US" dirty="0"/>
              <a:t>若表达式</a:t>
            </a:r>
            <a:r>
              <a:rPr lang="en-US" altLang="zh-CN" dirty="0"/>
              <a:t>1</a:t>
            </a:r>
            <a:r>
              <a:rPr lang="zh-CN" altLang="en-US" dirty="0"/>
              <a:t>返回值为真</a:t>
            </a:r>
            <a:r>
              <a:rPr lang="en-US" altLang="zh-CN" dirty="0"/>
              <a:t>, </a:t>
            </a:r>
            <a:r>
              <a:rPr lang="zh-CN" altLang="en-US" dirty="0"/>
              <a:t>则整个表达式的值为表达式</a:t>
            </a:r>
            <a:r>
              <a:rPr lang="en-US" altLang="zh-CN" dirty="0"/>
              <a:t>2</a:t>
            </a:r>
            <a:r>
              <a:rPr lang="zh-CN" altLang="en-US" dirty="0"/>
              <a:t>的值</a:t>
            </a:r>
            <a:r>
              <a:rPr lang="en-US" altLang="zh-CN" dirty="0"/>
              <a:t>, </a:t>
            </a:r>
            <a:r>
              <a:rPr lang="zh-CN" altLang="en-US" dirty="0"/>
              <a:t>否则为表达式</a:t>
            </a:r>
            <a:r>
              <a:rPr lang="en-US" altLang="zh-CN" dirty="0"/>
              <a:t>3</a:t>
            </a:r>
            <a:r>
              <a:rPr lang="zh-CN" altLang="en-US" dirty="0"/>
              <a:t>的值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b="1" dirty="0"/>
              <a:t>例子</a:t>
            </a:r>
            <a:r>
              <a:rPr lang="en-US" altLang="zh-CN" dirty="0"/>
              <a:t>: </a:t>
            </a:r>
            <a:r>
              <a:rPr lang="zh-CN" altLang="en-US" dirty="0"/>
              <a:t>大小写转换</a:t>
            </a:r>
            <a:r>
              <a:rPr lang="en-US" altLang="zh-CN" dirty="0"/>
              <a:t>(pp. 68)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2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选择结构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	switch</a:t>
            </a:r>
            <a:r>
              <a:rPr lang="zh-CN" altLang="en-US" sz="20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switch</a:t>
            </a:r>
            <a:r>
              <a:rPr lang="zh-CN" altLang="en-US" dirty="0"/>
              <a:t>语句可以用于同一级别的多重分支判断</a:t>
            </a:r>
            <a:endParaRPr lang="en-US" altLang="zh-CN" dirty="0"/>
          </a:p>
          <a:p>
            <a:r>
              <a:rPr lang="en-US" altLang="zh-CN" dirty="0"/>
              <a:t>switch</a:t>
            </a:r>
            <a:r>
              <a:rPr lang="zh-CN" altLang="en-US" dirty="0"/>
              <a:t>语句的用法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常量表达式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1: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常量表达式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常量表达式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n: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n+1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6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选择结构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	switch</a:t>
            </a:r>
            <a:r>
              <a:rPr lang="zh-CN" altLang="en-US" sz="20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/>
              <a:t>语句的含义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zh-CN" altLang="en-US" dirty="0"/>
              <a:t>计算表达式的值并与下列</a:t>
            </a:r>
            <a:r>
              <a:rPr lang="en-US" altLang="zh-CN" dirty="0"/>
              <a:t>case</a:t>
            </a:r>
            <a:r>
              <a:rPr lang="zh-CN" altLang="en-US" dirty="0"/>
              <a:t>中的值比较</a:t>
            </a:r>
            <a:r>
              <a:rPr lang="en-US" altLang="zh-CN" dirty="0"/>
              <a:t>: </a:t>
            </a:r>
            <a:r>
              <a:rPr lang="zh-CN" altLang="en-US" dirty="0"/>
              <a:t>若它与常量表达式</a:t>
            </a:r>
            <a:r>
              <a:rPr lang="en-US" altLang="zh-CN" dirty="0"/>
              <a:t>k</a:t>
            </a:r>
            <a:r>
              <a:rPr lang="zh-CN" altLang="en-US" dirty="0"/>
              <a:t>相等</a:t>
            </a:r>
            <a:r>
              <a:rPr lang="en-US" altLang="zh-CN" dirty="0"/>
              <a:t>, </a:t>
            </a:r>
            <a:r>
              <a:rPr lang="zh-CN" altLang="en-US" dirty="0"/>
              <a:t>则从语句</a:t>
            </a:r>
            <a:r>
              <a:rPr lang="en-US" altLang="zh-CN" dirty="0"/>
              <a:t>k</a:t>
            </a:r>
            <a:r>
              <a:rPr lang="zh-CN" altLang="en-US" dirty="0"/>
              <a:t>开始依次执行后面的语句</a:t>
            </a:r>
            <a:r>
              <a:rPr lang="en-US" altLang="zh-CN" dirty="0"/>
              <a:t>; </a:t>
            </a:r>
            <a:r>
              <a:rPr lang="zh-CN" altLang="en-US" dirty="0"/>
              <a:t>否则从</a:t>
            </a:r>
            <a:r>
              <a:rPr lang="en-US" altLang="zh-CN" dirty="0"/>
              <a:t>default</a:t>
            </a:r>
            <a:r>
              <a:rPr lang="zh-CN" altLang="en-US" dirty="0"/>
              <a:t>开始依次执行后面的语句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上述</a:t>
            </a:r>
            <a:r>
              <a:rPr lang="en-US" altLang="zh-CN" dirty="0"/>
              <a:t>“</a:t>
            </a:r>
            <a:r>
              <a:rPr lang="zh-CN" altLang="en-US" dirty="0"/>
              <a:t>语句</a:t>
            </a:r>
            <a:r>
              <a:rPr lang="en-US" altLang="zh-CN" dirty="0"/>
              <a:t>[x]”</a:t>
            </a:r>
            <a:r>
              <a:rPr lang="zh-CN" altLang="en-US" dirty="0"/>
              <a:t>可以表示一个语句或用</a:t>
            </a:r>
            <a:r>
              <a:rPr lang="en-US" altLang="zh-CN" dirty="0"/>
              <a:t>{ }</a:t>
            </a:r>
            <a:r>
              <a:rPr lang="zh-CN" altLang="en-US" dirty="0"/>
              <a:t>包括的一组语句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switch</a:t>
            </a:r>
            <a:r>
              <a:rPr lang="zh-CN" altLang="en-US" dirty="0"/>
              <a:t>中每个</a:t>
            </a:r>
            <a:r>
              <a:rPr lang="en-US" altLang="zh-CN" dirty="0"/>
              <a:t>case</a:t>
            </a:r>
            <a:r>
              <a:rPr lang="zh-CN" altLang="en-US" dirty="0"/>
              <a:t>后的语句</a:t>
            </a:r>
            <a:r>
              <a:rPr lang="en-US" altLang="zh-CN" dirty="0"/>
              <a:t>(</a:t>
            </a:r>
            <a:r>
              <a:rPr lang="zh-CN" altLang="en-US" dirty="0"/>
              <a:t>组</a:t>
            </a:r>
            <a:r>
              <a:rPr lang="en-US" altLang="zh-CN" dirty="0"/>
              <a:t>)</a:t>
            </a:r>
            <a:r>
              <a:rPr lang="zh-CN" altLang="en-US" dirty="0"/>
              <a:t>必须以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zh-CN" altLang="en-US" dirty="0">
                <a:cs typeface="Courier New" panose="02070309020205020404" pitchFamily="49" charset="0"/>
              </a:rPr>
              <a:t>结束</a:t>
            </a:r>
            <a:r>
              <a:rPr lang="en-US" altLang="zh-CN" dirty="0">
                <a:cs typeface="Courier New" panose="02070309020205020404" pitchFamily="49" charset="0"/>
              </a:rPr>
              <a:t>, </a:t>
            </a:r>
            <a:r>
              <a:rPr lang="zh-CN" altLang="en-US" dirty="0">
                <a:cs typeface="Courier New" panose="02070309020205020404" pitchFamily="49" charset="0"/>
              </a:rPr>
              <a:t>否则将会执行这个</a:t>
            </a:r>
            <a:r>
              <a:rPr lang="en-US" altLang="zh-CN" dirty="0">
                <a:cs typeface="Courier New" panose="02070309020205020404" pitchFamily="49" charset="0"/>
              </a:rPr>
              <a:t>case</a:t>
            </a:r>
            <a:r>
              <a:rPr lang="zh-CN" altLang="en-US" dirty="0">
                <a:cs typeface="Courier New" panose="02070309020205020404" pitchFamily="49" charset="0"/>
              </a:rPr>
              <a:t>以及后面每个</a:t>
            </a:r>
            <a:r>
              <a:rPr lang="en-US" altLang="zh-CN" dirty="0">
                <a:cs typeface="Courier New" panose="02070309020205020404" pitchFamily="49" charset="0"/>
              </a:rPr>
              <a:t>case</a:t>
            </a:r>
            <a:r>
              <a:rPr lang="zh-CN" altLang="en-US" dirty="0">
                <a:cs typeface="Courier New" panose="02070309020205020404" pitchFamily="49" charset="0"/>
              </a:rPr>
              <a:t>中的语句</a:t>
            </a:r>
            <a:r>
              <a:rPr lang="en-US" altLang="zh-CN" dirty="0">
                <a:cs typeface="Courier New" panose="02070309020205020404" pitchFamily="49" charset="0"/>
              </a:rPr>
              <a:t>.</a:t>
            </a:r>
          </a:p>
          <a:p>
            <a:endParaRPr lang="en-US" altLang="zh-CN" dirty="0">
              <a:cs typeface="Courier New" panose="02070309020205020404" pitchFamily="49" charset="0"/>
            </a:endParaRPr>
          </a:p>
          <a:p>
            <a:r>
              <a:rPr lang="zh-CN" altLang="en-US" b="1" dirty="0">
                <a:cs typeface="Courier New" panose="02070309020205020404" pitchFamily="49" charset="0"/>
              </a:rPr>
              <a:t>例子与练习</a:t>
            </a:r>
            <a:r>
              <a:rPr lang="en-US" altLang="zh-CN" dirty="0">
                <a:cs typeface="Courier New" panose="02070309020205020404" pitchFamily="49" charset="0"/>
              </a:rPr>
              <a:t>: </a:t>
            </a:r>
            <a:r>
              <a:rPr lang="zh-CN" altLang="en-US" dirty="0">
                <a:cs typeface="Courier New" panose="02070309020205020404" pitchFamily="49" charset="0"/>
              </a:rPr>
              <a:t>将</a:t>
            </a:r>
            <a:r>
              <a:rPr lang="en-US" altLang="zh-CN" dirty="0">
                <a:cs typeface="Courier New" panose="02070309020205020404" pitchFamily="49" charset="0"/>
              </a:rPr>
              <a:t>pp. 70</a:t>
            </a:r>
            <a:r>
              <a:rPr lang="zh-CN" altLang="en-US" dirty="0">
                <a:cs typeface="Courier New" panose="02070309020205020404" pitchFamily="49" charset="0"/>
              </a:rPr>
              <a:t>中的程序补充完整并运行</a:t>
            </a:r>
            <a:r>
              <a:rPr lang="en-US" altLang="zh-CN" dirty="0">
                <a:cs typeface="Courier New" panose="02070309020205020404" pitchFamily="49" charset="0"/>
              </a:rPr>
              <a:t>; </a:t>
            </a:r>
            <a:r>
              <a:rPr lang="zh-CN" altLang="en-US" dirty="0">
                <a:cs typeface="Courier New" panose="02070309020205020404" pitchFamily="49" charset="0"/>
              </a:rPr>
              <a:t>删除一个或多个</a:t>
            </a:r>
            <a:r>
              <a:rPr lang="en-US" altLang="zh-CN" dirty="0">
                <a:cs typeface="Courier New" panose="02070309020205020404" pitchFamily="49" charset="0"/>
              </a:rPr>
              <a:t>break, </a:t>
            </a:r>
            <a:r>
              <a:rPr lang="zh-CN" altLang="en-US" dirty="0">
                <a:cs typeface="Courier New" panose="02070309020205020404" pitchFamily="49" charset="0"/>
              </a:rPr>
              <a:t>观察程序运行结果发生的变化</a:t>
            </a:r>
            <a:r>
              <a:rPr lang="en-US" altLang="zh-CN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	while</a:t>
            </a:r>
            <a:r>
              <a:rPr lang="zh-CN" altLang="en-US" sz="20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循环结构</a:t>
            </a:r>
            <a:r>
              <a:rPr lang="zh-CN" altLang="en-US" dirty="0"/>
              <a:t>帮助程序实现重复进行的某种操作</a:t>
            </a:r>
            <a:r>
              <a:rPr lang="en-US" altLang="zh-CN" dirty="0"/>
              <a:t>(</a:t>
            </a:r>
            <a:r>
              <a:rPr lang="zh-CN" altLang="en-US" dirty="0"/>
              <a:t>但常常在程序设计时是不知道需要多少次的</a:t>
            </a:r>
            <a:r>
              <a:rPr lang="en-US" altLang="zh-CN" dirty="0"/>
              <a:t>, </a:t>
            </a:r>
            <a:r>
              <a:rPr lang="zh-CN" altLang="en-US" dirty="0"/>
              <a:t>或是需要重复的次数太多</a:t>
            </a:r>
            <a:r>
              <a:rPr lang="en-US" altLang="zh-CN" dirty="0"/>
              <a:t>).</a:t>
            </a:r>
          </a:p>
          <a:p>
            <a:pPr lvl="1"/>
            <a:r>
              <a:rPr lang="zh-CN" altLang="en-US" dirty="0"/>
              <a:t>例如求</a:t>
            </a:r>
            <a:r>
              <a:rPr lang="en-US" altLang="zh-CN" dirty="0"/>
              <a:t>n</a:t>
            </a:r>
            <a:r>
              <a:rPr lang="zh-CN" altLang="en-US" dirty="0"/>
              <a:t>个数的和</a:t>
            </a:r>
            <a:r>
              <a:rPr lang="en-US" altLang="zh-CN" dirty="0"/>
              <a:t>; </a:t>
            </a:r>
            <a:r>
              <a:rPr lang="zh-CN" altLang="en-US" dirty="0"/>
              <a:t>输出一千行</a:t>
            </a:r>
            <a:r>
              <a:rPr lang="en-US" altLang="zh-CN" dirty="0"/>
              <a:t>, </a:t>
            </a:r>
            <a:r>
              <a:rPr lang="zh-CN" altLang="en-US" dirty="0"/>
              <a:t>每行一百个 </a:t>
            </a:r>
            <a:r>
              <a:rPr lang="en-US" altLang="zh-CN" dirty="0"/>
              <a:t>* </a:t>
            </a:r>
            <a:r>
              <a:rPr lang="zh-CN" altLang="en-US" dirty="0"/>
              <a:t>符号</a:t>
            </a:r>
            <a:endParaRPr lang="en-US" altLang="zh-CN" dirty="0"/>
          </a:p>
          <a:p>
            <a:r>
              <a:rPr lang="en-US" altLang="zh-CN" b="1" dirty="0"/>
              <a:t>while</a:t>
            </a:r>
            <a:r>
              <a:rPr lang="zh-CN" altLang="en-US" dirty="0"/>
              <a:t>语句的用法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上述</a:t>
            </a:r>
            <a:r>
              <a:rPr lang="en-US" altLang="zh-CN" dirty="0"/>
              <a:t>“</a:t>
            </a:r>
            <a:r>
              <a:rPr lang="zh-CN" altLang="en-US" dirty="0"/>
              <a:t>语句</a:t>
            </a:r>
            <a:r>
              <a:rPr lang="en-US" altLang="zh-CN" dirty="0"/>
              <a:t>”</a:t>
            </a:r>
            <a:r>
              <a:rPr lang="zh-CN" altLang="en-US" dirty="0"/>
              <a:t>可以表示一个语句或用</a:t>
            </a:r>
            <a:r>
              <a:rPr lang="en-US" altLang="zh-CN" dirty="0"/>
              <a:t>{ }</a:t>
            </a:r>
            <a:r>
              <a:rPr lang="zh-CN" altLang="en-US" dirty="0"/>
              <a:t>包括的一组语句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while</a:t>
            </a:r>
            <a:r>
              <a:rPr lang="zh-CN" altLang="en-US" dirty="0"/>
              <a:t>语句的含义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/>
              <a:t>当表达式返回值为真时</a:t>
            </a:r>
            <a:r>
              <a:rPr lang="en-US" altLang="zh-CN" dirty="0"/>
              <a:t>, </a:t>
            </a:r>
            <a:r>
              <a:rPr lang="zh-CN" altLang="en-US" dirty="0"/>
              <a:t>执行语句并再次判断表达式</a:t>
            </a:r>
            <a:r>
              <a:rPr lang="en-US" altLang="zh-CN" dirty="0"/>
              <a:t>; </a:t>
            </a:r>
            <a:r>
              <a:rPr lang="zh-CN" altLang="en-US" dirty="0"/>
              <a:t>直到表达式返回值不为真</a:t>
            </a:r>
            <a:r>
              <a:rPr lang="en-US" altLang="zh-CN" dirty="0"/>
              <a:t>.</a:t>
            </a:r>
          </a:p>
          <a:p>
            <a:r>
              <a:rPr lang="zh-CN" altLang="en-US" b="1" dirty="0"/>
              <a:t>例子</a:t>
            </a:r>
            <a:r>
              <a:rPr lang="en-US" altLang="zh-CN" dirty="0"/>
              <a:t>: </a:t>
            </a:r>
            <a:r>
              <a:rPr lang="zh-CN" altLang="en-US" dirty="0"/>
              <a:t>计算</a:t>
            </a:r>
            <a:r>
              <a:rPr lang="en-US" altLang="zh-CN" dirty="0"/>
              <a:t>1+2+3+…+100 (pp. 74, </a:t>
            </a:r>
            <a:r>
              <a:rPr lang="zh-CN" altLang="en-US" b="1" dirty="0"/>
              <a:t>例</a:t>
            </a:r>
            <a:r>
              <a:rPr lang="en-US" altLang="zh-CN" b="1" dirty="0"/>
              <a:t>3.10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	do-while</a:t>
            </a:r>
            <a:r>
              <a:rPr lang="zh-CN" altLang="en-US" sz="20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do-while</a:t>
            </a:r>
            <a:r>
              <a:rPr lang="zh-CN" altLang="en-US" dirty="0"/>
              <a:t>语句的用法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</a:p>
          <a:p>
            <a:pPr marL="45720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上述</a:t>
            </a:r>
            <a:r>
              <a:rPr lang="en-US" altLang="zh-CN" dirty="0"/>
              <a:t>“</a:t>
            </a:r>
            <a:r>
              <a:rPr lang="zh-CN" altLang="en-US" dirty="0"/>
              <a:t>语句</a:t>
            </a:r>
            <a:r>
              <a:rPr lang="en-US" altLang="zh-CN" dirty="0"/>
              <a:t>”</a:t>
            </a:r>
            <a:r>
              <a:rPr lang="zh-CN" altLang="en-US" dirty="0"/>
              <a:t>可以表示一个语句或用</a:t>
            </a:r>
            <a:r>
              <a:rPr lang="en-US" altLang="zh-CN" dirty="0"/>
              <a:t>{ }</a:t>
            </a:r>
            <a:r>
              <a:rPr lang="zh-CN" altLang="en-US" dirty="0"/>
              <a:t>包括的一组语句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do-while</a:t>
            </a:r>
            <a:r>
              <a:rPr lang="zh-CN" altLang="en-US" dirty="0"/>
              <a:t>语句的含义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/>
              <a:t>先执行语句</a:t>
            </a:r>
            <a:r>
              <a:rPr lang="en-US" altLang="zh-CN" dirty="0"/>
              <a:t>,</a:t>
            </a:r>
            <a:r>
              <a:rPr lang="zh-CN" altLang="en-US" dirty="0"/>
              <a:t> 再判断表达式值是否为真</a:t>
            </a:r>
            <a:r>
              <a:rPr lang="en-US" altLang="zh-CN" dirty="0"/>
              <a:t>, </a:t>
            </a:r>
            <a:r>
              <a:rPr lang="zh-CN" altLang="en-US" dirty="0"/>
              <a:t>若为真则再次执行语句</a:t>
            </a:r>
            <a:r>
              <a:rPr lang="en-US" altLang="zh-CN" dirty="0"/>
              <a:t>; </a:t>
            </a:r>
            <a:r>
              <a:rPr lang="zh-CN" altLang="en-US" dirty="0"/>
              <a:t>重复直到表达式值不为真</a:t>
            </a:r>
            <a:r>
              <a:rPr lang="en-US" altLang="zh-CN" dirty="0"/>
              <a:t>.</a:t>
            </a:r>
          </a:p>
          <a:p>
            <a:r>
              <a:rPr lang="zh-CN" altLang="en-US" b="1" dirty="0"/>
              <a:t>例子</a:t>
            </a:r>
            <a:r>
              <a:rPr lang="en-US" altLang="zh-CN" dirty="0"/>
              <a:t>: </a:t>
            </a:r>
            <a:r>
              <a:rPr lang="zh-CN" altLang="en-US" dirty="0"/>
              <a:t>计算</a:t>
            </a:r>
            <a:r>
              <a:rPr lang="en-US" altLang="zh-CN" dirty="0"/>
              <a:t>1+2+3+…+100 (pp. 74, </a:t>
            </a:r>
            <a:r>
              <a:rPr lang="zh-CN" altLang="en-US" b="1" dirty="0"/>
              <a:t>例</a:t>
            </a:r>
            <a:r>
              <a:rPr lang="en-US" altLang="zh-CN" b="1" dirty="0"/>
              <a:t>3.11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5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我们将在这一部分学习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算法 框图</a:t>
            </a:r>
            <a:endParaRPr lang="en-US" altLang="zh-CN" dirty="0"/>
          </a:p>
          <a:p>
            <a:r>
              <a:rPr lang="zh-CN" altLang="en-US" dirty="0"/>
              <a:t>简单程序设计</a:t>
            </a:r>
            <a:endParaRPr lang="en-US" altLang="zh-CN" dirty="0"/>
          </a:p>
          <a:p>
            <a:pPr lvl="1"/>
            <a:r>
              <a:rPr lang="zh-CN" altLang="en-US" dirty="0"/>
              <a:t>输入输出语句 赋值语句</a:t>
            </a:r>
            <a:endParaRPr lang="en-US" altLang="zh-CN" dirty="0"/>
          </a:p>
          <a:p>
            <a:pPr lvl="1"/>
            <a:r>
              <a:rPr lang="zh-CN" altLang="en-US" dirty="0"/>
              <a:t>顺序结构</a:t>
            </a:r>
            <a:endParaRPr lang="en-US" altLang="zh-CN" dirty="0"/>
          </a:p>
          <a:p>
            <a:pPr lvl="1"/>
            <a:r>
              <a:rPr lang="zh-CN" altLang="en-US" dirty="0"/>
              <a:t>选择结构</a:t>
            </a:r>
            <a:endParaRPr lang="en-US" altLang="zh-CN" dirty="0"/>
          </a:p>
          <a:p>
            <a:pPr lvl="1"/>
            <a:r>
              <a:rPr lang="zh-CN" altLang="en-US" dirty="0"/>
              <a:t>循环结构</a:t>
            </a:r>
            <a:endParaRPr lang="en-US" altLang="zh-CN" dirty="0"/>
          </a:p>
          <a:p>
            <a:pPr lvl="1"/>
            <a:r>
              <a:rPr lang="zh-CN" altLang="en-US" dirty="0"/>
              <a:t>跳跃语句</a:t>
            </a:r>
            <a:r>
              <a:rPr lang="en-US" altLang="zh-CN" dirty="0"/>
              <a:t>*</a:t>
            </a:r>
          </a:p>
          <a:p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排序算法</a:t>
            </a:r>
            <a:endParaRPr lang="en-US" altLang="zh-CN" dirty="0"/>
          </a:p>
          <a:p>
            <a:r>
              <a:rPr lang="zh-CN" altLang="en-US" dirty="0"/>
              <a:t>字符数组 字符串类</a:t>
            </a:r>
            <a:endParaRPr lang="en-US" altLang="zh-CN" dirty="0"/>
          </a:p>
          <a:p>
            <a:r>
              <a:rPr lang="zh-CN" altLang="en-US" dirty="0"/>
              <a:t>简单的文件输入输出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0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	for</a:t>
            </a:r>
            <a:r>
              <a:rPr lang="zh-CN" altLang="en-US" sz="20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for</a:t>
            </a:r>
            <a:r>
              <a:rPr lang="zh-CN" altLang="en-US" dirty="0"/>
              <a:t>语句的用法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3)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/>
              <a:t>上述</a:t>
            </a:r>
            <a:r>
              <a:rPr lang="en-US" altLang="zh-CN" dirty="0"/>
              <a:t>“</a:t>
            </a:r>
            <a:r>
              <a:rPr lang="zh-CN" altLang="en-US" dirty="0"/>
              <a:t>语句</a:t>
            </a:r>
            <a:r>
              <a:rPr lang="en-US" altLang="zh-CN" dirty="0"/>
              <a:t>”</a:t>
            </a:r>
            <a:r>
              <a:rPr lang="zh-CN" altLang="en-US" dirty="0"/>
              <a:t>可以表示一个语句或用</a:t>
            </a:r>
            <a:r>
              <a:rPr lang="en-US" altLang="zh-CN" dirty="0"/>
              <a:t>{ }</a:t>
            </a:r>
            <a:r>
              <a:rPr lang="zh-CN" altLang="en-US" dirty="0"/>
              <a:t>包括的一组语句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for</a:t>
            </a:r>
            <a:r>
              <a:rPr lang="zh-CN" altLang="en-US" dirty="0"/>
              <a:t>语句的含义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/>
              <a:t>在循环开始前</a:t>
            </a:r>
            <a:r>
              <a:rPr lang="en-US" altLang="zh-CN" dirty="0"/>
              <a:t>, </a:t>
            </a:r>
            <a:r>
              <a:rPr lang="zh-CN" altLang="en-US" dirty="0"/>
              <a:t>先执行表达式</a:t>
            </a:r>
            <a:r>
              <a:rPr lang="en-US" altLang="zh-CN" dirty="0"/>
              <a:t>1, </a:t>
            </a:r>
            <a:r>
              <a:rPr lang="zh-CN" altLang="en-US" dirty="0"/>
              <a:t>然后计算表达式</a:t>
            </a:r>
            <a:r>
              <a:rPr lang="en-US" altLang="zh-CN" dirty="0"/>
              <a:t>2, </a:t>
            </a:r>
            <a:r>
              <a:rPr lang="zh-CN" altLang="en-US" dirty="0"/>
              <a:t>若返回值为真则执行语句并计算表达式</a:t>
            </a:r>
            <a:r>
              <a:rPr lang="en-US" altLang="zh-CN" dirty="0"/>
              <a:t>3; </a:t>
            </a:r>
            <a:r>
              <a:rPr lang="zh-CN" altLang="en-US" dirty="0"/>
              <a:t>重复这一过程</a:t>
            </a:r>
            <a:r>
              <a:rPr lang="en-US" altLang="zh-CN" dirty="0"/>
              <a:t>(</a:t>
            </a:r>
            <a:r>
              <a:rPr lang="zh-CN" altLang="en-US" dirty="0"/>
              <a:t>从计算表达式</a:t>
            </a:r>
            <a:r>
              <a:rPr lang="en-US" altLang="zh-CN" dirty="0"/>
              <a:t>2</a:t>
            </a:r>
            <a:r>
              <a:rPr lang="zh-CN" altLang="en-US" dirty="0"/>
              <a:t>开始</a:t>
            </a:r>
            <a:r>
              <a:rPr lang="en-US" altLang="zh-CN" dirty="0"/>
              <a:t>)</a:t>
            </a:r>
            <a:r>
              <a:rPr lang="zh-CN" altLang="en-US" dirty="0"/>
              <a:t>直到表达式</a:t>
            </a:r>
            <a:r>
              <a:rPr lang="en-US" altLang="zh-CN" dirty="0"/>
              <a:t>2</a:t>
            </a:r>
            <a:r>
              <a:rPr lang="zh-CN" altLang="en-US" dirty="0"/>
              <a:t>的返回值不为真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参见</a:t>
            </a:r>
            <a:r>
              <a:rPr lang="en-US" altLang="zh-CN" dirty="0"/>
              <a:t>pp. 76</a:t>
            </a:r>
            <a:r>
              <a:rPr lang="zh-CN" altLang="en-US" dirty="0"/>
              <a:t>的描述</a:t>
            </a:r>
            <a:endParaRPr lang="en-US" altLang="zh-CN" dirty="0"/>
          </a:p>
          <a:p>
            <a:r>
              <a:rPr lang="zh-CN" altLang="en-US" b="1" dirty="0"/>
              <a:t>例子</a:t>
            </a:r>
            <a:r>
              <a:rPr lang="en-US" altLang="zh-CN" dirty="0"/>
              <a:t>: </a:t>
            </a:r>
            <a:r>
              <a:rPr lang="zh-CN" altLang="en-US" dirty="0"/>
              <a:t>计算</a:t>
            </a:r>
            <a:r>
              <a:rPr lang="en-US" altLang="zh-CN" dirty="0"/>
              <a:t>1+2+3+…+100 (pp. 76)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	for</a:t>
            </a:r>
            <a:r>
              <a:rPr lang="zh-CN" altLang="en-US" sz="20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语句中的三个表达式都可以省略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省略第一个则意味着不为任何变量赋初始值</a:t>
            </a:r>
            <a:r>
              <a:rPr lang="en-US" altLang="zh-CN" dirty="0"/>
              <a:t>(</a:t>
            </a:r>
            <a:r>
              <a:rPr lang="zh-CN" altLang="en-US" dirty="0"/>
              <a:t>会发生什么</a:t>
            </a:r>
            <a:r>
              <a:rPr lang="en-US" altLang="zh-CN" dirty="0"/>
              <a:t>?)</a:t>
            </a:r>
          </a:p>
          <a:p>
            <a:pPr lvl="1"/>
            <a:r>
              <a:rPr lang="zh-CN" altLang="en-US" dirty="0"/>
              <a:t>省略第二个则意味着此处返回值永远为真</a:t>
            </a:r>
            <a:r>
              <a:rPr lang="en-US" altLang="zh-CN" dirty="0"/>
              <a:t>(</a:t>
            </a:r>
            <a:r>
              <a:rPr lang="zh-CN" altLang="en-US" dirty="0"/>
              <a:t>会发生什么</a:t>
            </a:r>
            <a:r>
              <a:rPr lang="en-US" altLang="zh-CN" dirty="0"/>
              <a:t>?)</a:t>
            </a:r>
          </a:p>
          <a:p>
            <a:pPr lvl="1"/>
            <a:r>
              <a:rPr lang="zh-CN" altLang="en-US" dirty="0"/>
              <a:t>省略第三个则意味着循环变量在此处值不改变</a:t>
            </a:r>
            <a:r>
              <a:rPr lang="en-US" altLang="zh-CN" dirty="0"/>
              <a:t>(</a:t>
            </a:r>
            <a:r>
              <a:rPr lang="zh-CN" altLang="en-US" dirty="0"/>
              <a:t>会发生什么</a:t>
            </a:r>
            <a:r>
              <a:rPr lang="en-US" altLang="zh-CN" dirty="0"/>
              <a:t>?)</a:t>
            </a:r>
          </a:p>
          <a:p>
            <a:endParaRPr lang="en-US" altLang="zh-CN" dirty="0"/>
          </a:p>
          <a:p>
            <a:r>
              <a:rPr lang="zh-CN" altLang="en-US" dirty="0"/>
              <a:t>三个表达式可以是逗号表达式</a:t>
            </a:r>
            <a:endParaRPr lang="en-US" altLang="zh-CN" dirty="0"/>
          </a:p>
          <a:p>
            <a:r>
              <a:rPr lang="zh-CN" altLang="en-US" dirty="0"/>
              <a:t>三个表达式可以是互不相关的</a:t>
            </a:r>
            <a:r>
              <a:rPr lang="en-US" altLang="zh-CN" dirty="0"/>
              <a:t>(?)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0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</a:t>
            </a:r>
            <a:br>
              <a:rPr lang="en-US" altLang="zh-CN" sz="2000" dirty="0"/>
            </a:b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循环结构的要求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一定要有</a:t>
            </a:r>
            <a:r>
              <a:rPr lang="zh-CN" altLang="en-US" b="1" dirty="0"/>
              <a:t>出口</a:t>
            </a:r>
            <a:r>
              <a:rPr lang="en-US" altLang="zh-CN" dirty="0"/>
              <a:t>!</a:t>
            </a:r>
          </a:p>
          <a:p>
            <a:endParaRPr lang="en-US" altLang="zh-CN" dirty="0"/>
          </a:p>
          <a:p>
            <a:r>
              <a:rPr lang="zh-CN" altLang="en-US" dirty="0"/>
              <a:t>循环的嵌套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三种形式的循环可以互相嵌套</a:t>
            </a:r>
            <a:endParaRPr lang="en-US" altLang="zh-CN" dirty="0"/>
          </a:p>
          <a:p>
            <a:pPr lvl="1"/>
            <a:r>
              <a:rPr lang="zh-CN" altLang="en-US" dirty="0"/>
              <a:t>嵌套循环怎样运行</a:t>
            </a:r>
            <a:r>
              <a:rPr lang="en-US" altLang="zh-CN" dirty="0"/>
              <a:t>?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循环的紧急出口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b="1" dirty="0"/>
              <a:t>continue</a:t>
            </a:r>
            <a:r>
              <a:rPr lang="zh-CN" altLang="en-US" dirty="0"/>
              <a:t>表示直接跳至循环结尾</a:t>
            </a:r>
            <a:r>
              <a:rPr lang="en-US" altLang="zh-CN" dirty="0"/>
              <a:t>.</a:t>
            </a:r>
            <a:endParaRPr lang="en-US" altLang="zh-CN" b="1" dirty="0"/>
          </a:p>
          <a:p>
            <a:pPr lvl="1"/>
            <a:r>
              <a:rPr lang="en-US" altLang="zh-CN" b="1" dirty="0"/>
              <a:t>break</a:t>
            </a:r>
            <a:r>
              <a:rPr lang="zh-CN" altLang="en-US" dirty="0"/>
              <a:t>表示直接跳至循环结尾后边的第一个语句</a:t>
            </a:r>
            <a:r>
              <a:rPr lang="en-US" altLang="zh-CN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6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三种结构</a:t>
            </a:r>
            <a:br>
              <a:rPr lang="en-US" altLang="zh-CN" sz="2000" dirty="0"/>
            </a:b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顺序结构</a:t>
            </a:r>
            <a:r>
              <a:rPr lang="en-US" altLang="zh-CN" dirty="0"/>
              <a:t>, </a:t>
            </a:r>
            <a:r>
              <a:rPr lang="zh-CN" altLang="en-US" dirty="0"/>
              <a:t>选择结构和循环结构是程序设计的三种基本结构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熟练掌握三种结构的基本程序设计方法需要不断练习来积累经验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b="1" dirty="0"/>
              <a:t>例子</a:t>
            </a:r>
            <a:r>
              <a:rPr lang="en-US" altLang="zh-CN" dirty="0"/>
              <a:t>: </a:t>
            </a:r>
            <a:r>
              <a:rPr lang="zh-CN" altLang="en-US" dirty="0"/>
              <a:t>设计一些程序</a:t>
            </a:r>
            <a:r>
              <a:rPr lang="en-US" altLang="zh-CN" dirty="0"/>
              <a:t>, </a:t>
            </a:r>
            <a:r>
              <a:rPr lang="zh-CN" altLang="en-US" dirty="0"/>
              <a:t>输出这样的图案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*****		*    		*****		    *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*****		**   		**** 		   ***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*****		***  		***  		  *****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*****		**** 		**   		 *******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*****		*****		*    		*********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三种结构</a:t>
            </a:r>
            <a:br>
              <a:rPr lang="en-US" altLang="zh-CN" sz="2000" dirty="0"/>
            </a:b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b="1" dirty="0"/>
              <a:t>例子</a:t>
            </a:r>
            <a:r>
              <a:rPr lang="en-US" altLang="zh-CN" dirty="0"/>
              <a:t>: </a:t>
            </a:r>
            <a:r>
              <a:rPr lang="zh-CN" altLang="en-US" dirty="0"/>
              <a:t>设计程序</a:t>
            </a:r>
            <a:r>
              <a:rPr lang="en-US" altLang="zh-CN" dirty="0"/>
              <a:t>, </a:t>
            </a:r>
            <a:r>
              <a:rPr lang="zh-CN" altLang="en-US" dirty="0"/>
              <a:t>判断给定的年份是否是闰年</a:t>
            </a:r>
            <a:r>
              <a:rPr lang="en-US" altLang="zh-CN" dirty="0"/>
              <a:t>.</a:t>
            </a:r>
          </a:p>
          <a:p>
            <a:r>
              <a:rPr lang="zh-CN" altLang="en-US" b="1" dirty="0"/>
              <a:t>例子</a:t>
            </a:r>
            <a:r>
              <a:rPr lang="en-US" altLang="zh-CN" dirty="0"/>
              <a:t>: </a:t>
            </a:r>
            <a:r>
              <a:rPr lang="zh-CN" altLang="en-US" dirty="0"/>
              <a:t>设计程序</a:t>
            </a:r>
            <a:r>
              <a:rPr lang="en-US" altLang="zh-CN" dirty="0"/>
              <a:t>, </a:t>
            </a:r>
            <a:r>
              <a:rPr lang="zh-CN" altLang="en-US" dirty="0"/>
              <a:t>根据用水量计算阶梯水价</a:t>
            </a:r>
            <a:r>
              <a:rPr lang="en-US" altLang="zh-CN" dirty="0"/>
              <a:t>.</a:t>
            </a:r>
          </a:p>
          <a:p>
            <a:r>
              <a:rPr lang="zh-CN" altLang="en-US" b="1" dirty="0"/>
              <a:t>例子</a:t>
            </a:r>
            <a:r>
              <a:rPr lang="en-US" altLang="zh-CN" dirty="0"/>
              <a:t>: </a:t>
            </a:r>
            <a:r>
              <a:rPr lang="zh-CN" altLang="en-US" dirty="0"/>
              <a:t>设计程序</a:t>
            </a:r>
            <a:r>
              <a:rPr lang="en-US" altLang="zh-CN" dirty="0"/>
              <a:t>, </a:t>
            </a:r>
            <a:r>
              <a:rPr lang="zh-CN" altLang="en-US" dirty="0"/>
              <a:t>计算分段函数值</a:t>
            </a:r>
            <a:r>
              <a:rPr lang="en-US" altLang="zh-CN" dirty="0"/>
              <a:t>.</a:t>
            </a:r>
          </a:p>
          <a:p>
            <a:r>
              <a:rPr lang="zh-CN" altLang="en-US" b="1" dirty="0"/>
              <a:t>例子</a:t>
            </a:r>
            <a:r>
              <a:rPr lang="en-US" altLang="zh-CN" dirty="0"/>
              <a:t>: </a:t>
            </a:r>
            <a:r>
              <a:rPr lang="zh-CN" altLang="en-US" dirty="0"/>
              <a:t>给定行数</a:t>
            </a:r>
            <a:r>
              <a:rPr lang="en-US" altLang="zh-CN" dirty="0"/>
              <a:t>n(1&lt;=n&lt;=9), </a:t>
            </a:r>
            <a:r>
              <a:rPr lang="zh-CN" altLang="en-US" dirty="0"/>
              <a:t>输出如下的三角形</a:t>
            </a:r>
            <a:r>
              <a:rPr lang="en-US" altLang="zh-CN" dirty="0"/>
              <a:t>.</a:t>
            </a:r>
          </a:p>
          <a:p>
            <a:pPr marL="457200" lvl="1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457200" lvl="1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marL="457200" lvl="1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333</a:t>
            </a:r>
          </a:p>
          <a:p>
            <a:pPr marL="457200" lvl="1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4444</a:t>
            </a:r>
          </a:p>
          <a:p>
            <a:pPr marL="457200" lvl="1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55555</a:t>
            </a:r>
          </a:p>
          <a:p>
            <a:pPr marL="457200" lvl="1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666666</a:t>
            </a:r>
          </a:p>
          <a:p>
            <a:pPr marL="457200" lvl="1" indent="0">
              <a:buNone/>
            </a:pP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8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提问时间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5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思考和作业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思考题</a:t>
            </a:r>
            <a:r>
              <a:rPr lang="en-US" altLang="zh-CN" dirty="0"/>
              <a:t>: </a:t>
            </a:r>
            <a:r>
              <a:rPr lang="zh-CN" altLang="en-US" dirty="0"/>
              <a:t>如果有给定的一列数字</a:t>
            </a:r>
            <a:r>
              <a:rPr lang="en-US" altLang="zh-CN" dirty="0"/>
              <a:t>, </a:t>
            </a:r>
            <a:r>
              <a:rPr lang="zh-CN" altLang="en-US" dirty="0"/>
              <a:t>是否可以提出一种算法来给这些数字从小到大排序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r>
              <a:rPr lang="zh-CN" altLang="en-US" b="1" dirty="0"/>
              <a:t>作业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输入三个数字</a:t>
            </a:r>
            <a:r>
              <a:rPr lang="en-US" altLang="zh-CN" dirty="0"/>
              <a:t>, </a:t>
            </a:r>
            <a:r>
              <a:rPr lang="zh-CN" altLang="en-US" dirty="0"/>
              <a:t>输出它们的最大值和最小值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输入两个数字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b, </a:t>
            </a:r>
            <a:r>
              <a:rPr lang="zh-CN" altLang="en-US" dirty="0"/>
              <a:t>交换它们的存储并输出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样例输入</a:t>
            </a:r>
            <a:r>
              <a:rPr lang="en-US" altLang="zh-CN" dirty="0"/>
              <a:t>: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a=10, b=5</a:t>
            </a:r>
          </a:p>
          <a:p>
            <a:pPr lvl="2"/>
            <a:r>
              <a:rPr lang="zh-CN" altLang="en-US" dirty="0"/>
              <a:t>样例输出</a:t>
            </a:r>
            <a:r>
              <a:rPr lang="en-US" altLang="zh-CN" dirty="0"/>
              <a:t>: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a=5, b=10</a:t>
            </a:r>
          </a:p>
          <a:p>
            <a:pPr lvl="2"/>
            <a:r>
              <a:rPr lang="zh-CN" altLang="en-US" dirty="0"/>
              <a:t>不要直接反着把两个数字输出</a:t>
            </a:r>
            <a:r>
              <a:rPr lang="en-US" altLang="zh-CN" dirty="0"/>
              <a:t>!</a:t>
            </a:r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前面提到的例子</a:t>
            </a:r>
            <a:r>
              <a:rPr lang="en-US" altLang="zh-CN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0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程序设计初步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zh-CN" altLang="en-US" sz="2000" dirty="0"/>
              <a:t>第二节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复习上一节的内容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程序设计的三种基本结构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算法的表示方法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语言中的标准输入输出方法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41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什么是</a:t>
            </a:r>
            <a:r>
              <a:rPr lang="zh-CN" altLang="en-US" b="1" dirty="0"/>
              <a:t>数组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数组</a:t>
            </a:r>
            <a:r>
              <a:rPr lang="en-US" altLang="zh-CN" dirty="0"/>
              <a:t>(array)</a:t>
            </a:r>
            <a:r>
              <a:rPr lang="zh-CN" altLang="en-US" dirty="0"/>
              <a:t>是一种</a:t>
            </a:r>
            <a:r>
              <a:rPr lang="zh-CN" altLang="en-US" b="1" dirty="0"/>
              <a:t>数据结构</a:t>
            </a:r>
            <a:r>
              <a:rPr lang="en-US" altLang="zh-CN" dirty="0"/>
              <a:t>, </a:t>
            </a:r>
            <a:r>
              <a:rPr lang="zh-CN" altLang="en-US" dirty="0"/>
              <a:t>用来存储一列相关的数据</a:t>
            </a:r>
            <a:r>
              <a:rPr lang="en-US" altLang="zh-CN" dirty="0"/>
              <a:t>.</a:t>
            </a:r>
          </a:p>
          <a:p>
            <a:r>
              <a:rPr lang="zh-CN" altLang="en-US" b="1" dirty="0"/>
              <a:t>例子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声明数组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group[10];</a:t>
            </a:r>
          </a:p>
          <a:p>
            <a:pPr lvl="1"/>
            <a:r>
              <a:rPr lang="zh-CN" altLang="en-US" dirty="0"/>
              <a:t>解释</a:t>
            </a:r>
            <a:r>
              <a:rPr lang="en-US" altLang="zh-CN" dirty="0"/>
              <a:t>: </a:t>
            </a:r>
            <a:r>
              <a:rPr lang="zh-CN" altLang="en-US" dirty="0"/>
              <a:t>这个数组的名字是</a:t>
            </a:r>
            <a:r>
              <a:rPr lang="en-US" altLang="zh-CN" dirty="0"/>
              <a:t>group, </a:t>
            </a:r>
            <a:r>
              <a:rPr lang="zh-CN" altLang="en-US" dirty="0"/>
              <a:t>它表示由</a:t>
            </a:r>
            <a:r>
              <a:rPr lang="en-US" altLang="zh-CN" dirty="0"/>
              <a:t>10</a:t>
            </a:r>
            <a:r>
              <a:rPr lang="zh-CN" altLang="en-US" dirty="0"/>
              <a:t>个整形变量组成的一列变量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声明数组的方法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类型标识符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数组名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常量表达式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/>
            <a:r>
              <a:rPr lang="zh-CN" altLang="en-US" b="1" dirty="0"/>
              <a:t>练习</a:t>
            </a:r>
            <a:r>
              <a:rPr lang="en-US" altLang="zh-CN" dirty="0"/>
              <a:t>: </a:t>
            </a:r>
            <a:r>
              <a:rPr lang="zh-CN" altLang="en-US" dirty="0"/>
              <a:t>参考上例解释下面这个声明的含义</a:t>
            </a:r>
            <a:r>
              <a:rPr lang="en-US" altLang="zh-CN" dirty="0"/>
              <a:t>:</a:t>
            </a:r>
          </a:p>
          <a:p>
            <a:pPr marL="914400" lvl="2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temp[14];</a:t>
            </a:r>
          </a:p>
          <a:p>
            <a:pPr marL="914400" lvl="2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[n*2];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3768480" y="5018400"/>
              <a:ext cx="1098720" cy="17028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2280" y="4955040"/>
                <a:ext cx="113076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墨迹 5"/>
              <p14:cNvContentPartPr/>
              <p14:nvPr/>
            </p14:nvContentPartPr>
            <p14:xfrm>
              <a:off x="1669680" y="4018320"/>
              <a:ext cx="7688880" cy="2420280"/>
            </p14:xfrm>
          </p:contentPart>
        </mc:Choice>
        <mc:Fallback xmlns="">
          <p:pic>
            <p:nvPicPr>
              <p:cNvPr id="6" name="墨迹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0320" y="4008960"/>
                <a:ext cx="7707600" cy="24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0935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cs typeface="Courier New" panose="02070309020205020404" pitchFamily="49" charset="0"/>
              </a:rPr>
              <a:t>回想数学中的例子</a:t>
            </a:r>
            <a:r>
              <a:rPr lang="en-US" altLang="zh-CN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给定数列</a:t>
            </a:r>
            <a:r>
              <a:rPr lang="en-US" altLang="zh-CN" dirty="0">
                <a:cs typeface="Courier New" panose="02070309020205020404" pitchFamily="49" charset="0"/>
              </a:rPr>
              <a:t>{a</a:t>
            </a:r>
            <a:r>
              <a:rPr lang="en-US" altLang="zh-CN" baseline="-25000" dirty="0">
                <a:cs typeface="Courier New" panose="02070309020205020404" pitchFamily="49" charset="0"/>
              </a:rPr>
              <a:t>n</a:t>
            </a:r>
            <a:r>
              <a:rPr lang="en-US" altLang="zh-CN" dirty="0">
                <a:cs typeface="Courier New" panose="02070309020205020404" pitchFamily="49" charset="0"/>
              </a:rPr>
              <a:t>}, </a:t>
            </a:r>
            <a:r>
              <a:rPr lang="zh-CN" altLang="en-US" dirty="0">
                <a:cs typeface="Courier New" panose="02070309020205020404" pitchFamily="49" charset="0"/>
              </a:rPr>
              <a:t>使</a:t>
            </a:r>
            <a:r>
              <a:rPr lang="en-US" altLang="zh-CN" dirty="0">
                <a:cs typeface="Courier New" panose="02070309020205020404" pitchFamily="49" charset="0"/>
              </a:rPr>
              <a:t>a</a:t>
            </a:r>
            <a:r>
              <a:rPr lang="en-US" altLang="zh-CN" baseline="-25000" dirty="0">
                <a:cs typeface="Courier New" panose="02070309020205020404" pitchFamily="49" charset="0"/>
              </a:rPr>
              <a:t>1</a:t>
            </a:r>
            <a:r>
              <a:rPr lang="en-US" altLang="zh-CN" dirty="0">
                <a:cs typeface="Courier New" panose="02070309020205020404" pitchFamily="49" charset="0"/>
              </a:rPr>
              <a:t>=1, a</a:t>
            </a:r>
            <a:r>
              <a:rPr lang="en-US" altLang="zh-CN" baseline="-25000" dirty="0">
                <a:cs typeface="Courier New" panose="02070309020205020404" pitchFamily="49" charset="0"/>
              </a:rPr>
              <a:t>2</a:t>
            </a:r>
            <a:r>
              <a:rPr lang="en-US" altLang="zh-CN" dirty="0">
                <a:cs typeface="Courier New" panose="02070309020205020404" pitchFamily="49" charset="0"/>
              </a:rPr>
              <a:t>=2, a</a:t>
            </a:r>
            <a:r>
              <a:rPr lang="en-US" altLang="zh-CN" baseline="-25000" dirty="0">
                <a:cs typeface="Courier New" panose="02070309020205020404" pitchFamily="49" charset="0"/>
              </a:rPr>
              <a:t>n</a:t>
            </a:r>
            <a:r>
              <a:rPr lang="en-US" altLang="zh-CN" dirty="0">
                <a:cs typeface="Courier New" panose="02070309020205020404" pitchFamily="49" charset="0"/>
              </a:rPr>
              <a:t>=a</a:t>
            </a:r>
            <a:r>
              <a:rPr lang="en-US" altLang="zh-CN" baseline="-25000" dirty="0">
                <a:cs typeface="Courier New" panose="02070309020205020404" pitchFamily="49" charset="0"/>
              </a:rPr>
              <a:t>n-1</a:t>
            </a:r>
            <a:r>
              <a:rPr lang="en-US" altLang="zh-CN" dirty="0">
                <a:cs typeface="Courier New" panose="02070309020205020404" pitchFamily="49" charset="0"/>
              </a:rPr>
              <a:t>+a</a:t>
            </a:r>
            <a:r>
              <a:rPr lang="en-US" altLang="zh-CN" baseline="-25000" dirty="0">
                <a:cs typeface="Courier New" panose="02070309020205020404" pitchFamily="49" charset="0"/>
              </a:rPr>
              <a:t>n-2</a:t>
            </a:r>
            <a:r>
              <a:rPr lang="en-US" altLang="zh-CN" dirty="0">
                <a:cs typeface="Courier New" panose="02070309020205020404" pitchFamily="49" charset="0"/>
              </a:rPr>
              <a:t> (n&gt;=3)</a:t>
            </a:r>
          </a:p>
          <a:p>
            <a:r>
              <a:rPr lang="zh-CN" altLang="en-US" dirty="0">
                <a:cs typeface="Courier New" panose="02070309020205020404" pitchFamily="49" charset="0"/>
              </a:rPr>
              <a:t>与程序设计中的数组进行比较</a:t>
            </a:r>
            <a:r>
              <a:rPr lang="en-US" altLang="zh-CN" dirty="0"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group[10];</a:t>
            </a:r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称上例中的</a:t>
            </a:r>
            <a:r>
              <a:rPr lang="en-US" altLang="zh-CN" dirty="0">
                <a:cs typeface="Courier New" panose="02070309020205020404" pitchFamily="49" charset="0"/>
              </a:rPr>
              <a:t>group</a:t>
            </a:r>
            <a:r>
              <a:rPr lang="zh-CN" altLang="en-US" dirty="0">
                <a:cs typeface="Courier New" panose="02070309020205020404" pitchFamily="49" charset="0"/>
              </a:rPr>
              <a:t>为变量名</a:t>
            </a:r>
            <a:r>
              <a:rPr lang="en-US" altLang="zh-CN" dirty="0">
                <a:cs typeface="Courier New" panose="02070309020205020404" pitchFamily="49" charset="0"/>
              </a:rPr>
              <a:t>, </a:t>
            </a:r>
            <a:r>
              <a:rPr lang="zh-CN" altLang="en-US" dirty="0">
                <a:cs typeface="Courier New" panose="02070309020205020404" pitchFamily="49" charset="0"/>
              </a:rPr>
              <a:t>方括号中的内容</a:t>
            </a:r>
            <a:r>
              <a:rPr lang="en-US" altLang="zh-CN" dirty="0">
                <a:cs typeface="Courier New" panose="02070309020205020404" pitchFamily="49" charset="0"/>
              </a:rPr>
              <a:t>[10]</a:t>
            </a:r>
            <a:r>
              <a:rPr lang="zh-CN" altLang="en-US" dirty="0">
                <a:cs typeface="Courier New" panose="02070309020205020404" pitchFamily="49" charset="0"/>
              </a:rPr>
              <a:t>为下标</a:t>
            </a:r>
            <a:r>
              <a:rPr lang="en-US" altLang="zh-CN" dirty="0">
                <a:cs typeface="Courier New" panose="02070309020205020404" pitchFamily="49" charset="0"/>
              </a:rPr>
              <a:t>.</a:t>
            </a:r>
          </a:p>
          <a:p>
            <a:pPr lvl="1"/>
            <a:endParaRPr lang="en-US" altLang="zh-CN" dirty="0">
              <a:cs typeface="Courier New" panose="02070309020205020404" pitchFamily="49" charset="0"/>
            </a:endParaRPr>
          </a:p>
          <a:p>
            <a:r>
              <a:rPr lang="zh-CN" altLang="en-US" dirty="0">
                <a:cs typeface="Courier New" panose="02070309020205020404" pitchFamily="49" charset="0"/>
              </a:rPr>
              <a:t>数组元素的引用</a:t>
            </a:r>
            <a:r>
              <a:rPr lang="en-US" altLang="zh-CN" dirty="0">
                <a:cs typeface="Courier New" panose="02070309020205020404" pitchFamily="49" charset="0"/>
              </a:rPr>
              <a:t>(</a:t>
            </a:r>
            <a:r>
              <a:rPr lang="zh-CN" altLang="en-US" dirty="0">
                <a:cs typeface="Courier New" panose="02070309020205020404" pitchFamily="49" charset="0"/>
              </a:rPr>
              <a:t>表示形式</a:t>
            </a:r>
            <a:r>
              <a:rPr lang="en-US" altLang="zh-CN" dirty="0">
                <a:cs typeface="Courier New" panose="02070309020205020404" pitchFamily="49" charset="0"/>
              </a:rPr>
              <a:t>):</a:t>
            </a: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数组名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下标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例子</a:t>
            </a:r>
            <a:r>
              <a:rPr lang="en-US" altLang="zh-CN" dirty="0">
                <a:cs typeface="Courier New" panose="02070309020205020404" pitchFamily="49" charset="0"/>
              </a:rPr>
              <a:t>:</a:t>
            </a:r>
          </a:p>
          <a:p>
            <a:pPr marL="914400" lvl="2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group[5]=3;</a:t>
            </a:r>
          </a:p>
          <a:p>
            <a:pPr lvl="1"/>
            <a:r>
              <a:rPr lang="zh-CN" altLang="en-US" dirty="0">
                <a:cs typeface="Courier New" panose="02070309020205020404" pitchFamily="49" charset="0"/>
              </a:rPr>
              <a:t>含义</a:t>
            </a:r>
            <a:r>
              <a:rPr lang="en-US" altLang="zh-CN" dirty="0">
                <a:cs typeface="Courier New" panose="02070309020205020404" pitchFamily="49" charset="0"/>
              </a:rPr>
              <a:t>: </a:t>
            </a:r>
            <a:r>
              <a:rPr lang="zh-CN" altLang="en-US" dirty="0">
                <a:cs typeface="Courier New" panose="02070309020205020404" pitchFamily="49" charset="0"/>
              </a:rPr>
              <a:t>把</a:t>
            </a:r>
            <a:r>
              <a:rPr lang="en-US" altLang="zh-CN" dirty="0">
                <a:cs typeface="Courier New" panose="02070309020205020404" pitchFamily="49" charset="0"/>
              </a:rPr>
              <a:t>group</a:t>
            </a:r>
            <a:r>
              <a:rPr lang="zh-CN" altLang="en-US" dirty="0">
                <a:cs typeface="Courier New" panose="02070309020205020404" pitchFamily="49" charset="0"/>
              </a:rPr>
              <a:t>中的第</a:t>
            </a:r>
            <a:r>
              <a:rPr lang="en-US" altLang="zh-CN" dirty="0">
                <a:cs typeface="Courier New" panose="02070309020205020404" pitchFamily="49" charset="0"/>
              </a:rPr>
              <a:t>?</a:t>
            </a:r>
            <a:r>
              <a:rPr lang="zh-CN" altLang="en-US" dirty="0">
                <a:cs typeface="Courier New" panose="02070309020205020404" pitchFamily="49" charset="0"/>
              </a:rPr>
              <a:t>个元素赋值为</a:t>
            </a:r>
            <a:r>
              <a:rPr lang="en-US" altLang="zh-CN" dirty="0">
                <a:cs typeface="Courier New" panose="02070309020205020404" pitchFamily="49" charset="0"/>
              </a:rPr>
              <a:t>3.</a:t>
            </a:r>
          </a:p>
          <a:p>
            <a:endParaRPr lang="zh-CN" altLang="en-US" dirty="0"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1893240" y="1410840"/>
              <a:ext cx="5170680" cy="506340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3880" y="1401480"/>
                <a:ext cx="5189400" cy="508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711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什么是算法</a:t>
            </a:r>
            <a:endParaRPr lang="en-US" altLang="zh-CN" dirty="0"/>
          </a:p>
          <a:p>
            <a:pPr lvl="1"/>
            <a:r>
              <a:rPr lang="zh-CN" altLang="en-US" b="1" dirty="0"/>
              <a:t>算法</a:t>
            </a:r>
            <a:r>
              <a:rPr lang="en-US" altLang="zh-CN" dirty="0"/>
              <a:t>(</a:t>
            </a:r>
            <a:r>
              <a:rPr lang="en-US" altLang="zh-CN" b="1" dirty="0"/>
              <a:t>Algorithm</a:t>
            </a:r>
            <a:r>
              <a:rPr lang="en-US" altLang="zh-CN" dirty="0"/>
              <a:t>, </a:t>
            </a:r>
            <a:r>
              <a:rPr lang="zh-CN" altLang="en-US" dirty="0"/>
              <a:t>中国大陆地区</a:t>
            </a:r>
            <a:r>
              <a:rPr lang="en-US" altLang="zh-CN" dirty="0"/>
              <a:t>: </a:t>
            </a:r>
            <a:r>
              <a:rPr lang="zh-CN" altLang="en-US" dirty="0"/>
              <a:t>算法</a:t>
            </a:r>
            <a:r>
              <a:rPr lang="en-US" altLang="zh-CN" dirty="0"/>
              <a:t>, </a:t>
            </a:r>
            <a:r>
              <a:rPr lang="zh-CN" altLang="en-US" dirty="0"/>
              <a:t>台湾地区</a:t>
            </a:r>
            <a:r>
              <a:rPr lang="en-US" altLang="zh-CN" dirty="0"/>
              <a:t>: </a:t>
            </a:r>
            <a:r>
              <a:rPr lang="zh-CN" altLang="en-US" b="1" dirty="0"/>
              <a:t>演算法</a:t>
            </a:r>
            <a:r>
              <a:rPr lang="en-US" altLang="zh-CN" dirty="0"/>
              <a:t>)</a:t>
            </a:r>
            <a:r>
              <a:rPr lang="zh-CN" altLang="en-US" dirty="0"/>
              <a:t>是指一个表示为有限长列表的有效方法。</a:t>
            </a:r>
            <a:r>
              <a:rPr lang="en-US" altLang="zh-CN" dirty="0"/>
              <a:t>(via Wikipedia)</a:t>
            </a:r>
          </a:p>
          <a:p>
            <a:pPr lvl="1"/>
            <a:r>
              <a:rPr lang="zh-CN" altLang="en-US" dirty="0"/>
              <a:t>算法要求</a:t>
            </a:r>
            <a:r>
              <a:rPr lang="zh-CN" altLang="en-US" b="1" dirty="0"/>
              <a:t>输入</a:t>
            </a:r>
            <a:r>
              <a:rPr lang="en-US" altLang="zh-CN" dirty="0"/>
              <a:t>, </a:t>
            </a:r>
            <a:r>
              <a:rPr lang="zh-CN" altLang="en-US" b="1" dirty="0"/>
              <a:t>输出</a:t>
            </a:r>
            <a:r>
              <a:rPr lang="en-US" altLang="zh-CN" dirty="0"/>
              <a:t>, </a:t>
            </a:r>
            <a:r>
              <a:rPr lang="zh-CN" altLang="en-US" b="1" dirty="0"/>
              <a:t>明确性</a:t>
            </a:r>
            <a:r>
              <a:rPr lang="en-US" altLang="zh-CN" dirty="0"/>
              <a:t>, </a:t>
            </a:r>
            <a:r>
              <a:rPr lang="zh-CN" altLang="en-US" b="1" dirty="0"/>
              <a:t>有效性</a:t>
            </a:r>
            <a:r>
              <a:rPr lang="en-US" altLang="zh-CN" dirty="0"/>
              <a:t>, </a:t>
            </a:r>
            <a:r>
              <a:rPr lang="zh-CN" altLang="en-US" b="1" dirty="0"/>
              <a:t>有限性</a:t>
            </a:r>
            <a:r>
              <a:rPr lang="en-US" altLang="zh-CN" dirty="0"/>
              <a:t>.(Donald Knuth, </a:t>
            </a:r>
            <a:r>
              <a:rPr lang="en-US" altLang="zh-CN" i="1" dirty="0"/>
              <a:t>The Art of Computer Programming</a:t>
            </a:r>
            <a:r>
              <a:rPr lang="en-US" altLang="zh-CN" dirty="0"/>
              <a:t>)</a:t>
            </a:r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1964520" y="2848680"/>
              <a:ext cx="7974720" cy="103608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5160" y="2839320"/>
                <a:ext cx="7993440" cy="105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292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数组初始化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group[10]={1,2,3,4,5,6,7,8,9,10};</a:t>
            </a:r>
          </a:p>
          <a:p>
            <a:pPr lvl="1"/>
            <a:r>
              <a:rPr lang="zh-CN" altLang="en-US" b="1" dirty="0"/>
              <a:t>练习</a:t>
            </a:r>
            <a:r>
              <a:rPr lang="en-US" altLang="zh-CN" dirty="0"/>
              <a:t>: </a:t>
            </a:r>
            <a:r>
              <a:rPr lang="zh-CN" altLang="en-US" dirty="0"/>
              <a:t>请说出数组各个下标中存储的值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可以只给一部分元素赋初值</a:t>
            </a:r>
            <a:r>
              <a:rPr lang="en-US" altLang="zh-CN" dirty="0"/>
              <a:t>.</a:t>
            </a:r>
          </a:p>
          <a:p>
            <a:pPr marL="914400" lvl="2" indent="0">
              <a:buNone/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a[10]={1,2,3,4,5}; </a:t>
            </a:r>
            <a:r>
              <a:rPr lang="en-US" altLang="zh-CN" dirty="0"/>
              <a:t>(</a:t>
            </a:r>
            <a:r>
              <a:rPr lang="zh-CN" altLang="en-US" dirty="0"/>
              <a:t>含义</a:t>
            </a:r>
            <a:r>
              <a:rPr lang="en-US" altLang="zh-CN" dirty="0"/>
              <a:t>?)</a:t>
            </a:r>
          </a:p>
          <a:p>
            <a:pPr lvl="1"/>
            <a:r>
              <a:rPr lang="zh-CN" altLang="en-US" dirty="0"/>
              <a:t>在有初值时可以不说明数组的长度</a:t>
            </a:r>
            <a:r>
              <a:rPr lang="en-US" altLang="zh-CN" dirty="0"/>
              <a:t>.</a:t>
            </a:r>
          </a:p>
          <a:p>
            <a:pPr marL="914400" lvl="2" indent="0">
              <a:buNone/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a[]={1,2,3,4,5}; </a:t>
            </a:r>
            <a:r>
              <a:rPr lang="en-US" altLang="zh-CN" dirty="0"/>
              <a:t>(</a:t>
            </a:r>
            <a:r>
              <a:rPr lang="zh-CN" altLang="en-US" dirty="0"/>
              <a:t>含义</a:t>
            </a:r>
            <a:r>
              <a:rPr lang="en-US" altLang="zh-CN" dirty="0"/>
              <a:t>?)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1616400" y="2777040"/>
              <a:ext cx="5232960" cy="243828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7040" y="2767680"/>
                <a:ext cx="5251680" cy="245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5796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例子</a:t>
            </a:r>
            <a:r>
              <a:rPr lang="en-US" altLang="zh-CN" dirty="0"/>
              <a:t>: </a:t>
            </a:r>
            <a:r>
              <a:rPr lang="zh-CN" altLang="en-US" dirty="0"/>
              <a:t>输出</a:t>
            </a:r>
            <a:r>
              <a:rPr lang="en-US" altLang="zh-CN" dirty="0"/>
              <a:t>Fibonacci</a:t>
            </a:r>
            <a:r>
              <a:rPr lang="zh-CN" altLang="en-US" dirty="0"/>
              <a:t>数列的前</a:t>
            </a:r>
            <a:r>
              <a:rPr lang="en-US" altLang="zh-CN" dirty="0"/>
              <a:t>n</a:t>
            </a:r>
            <a:r>
              <a:rPr lang="zh-CN" altLang="en-US" dirty="0"/>
              <a:t>项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要求</a:t>
            </a:r>
            <a:r>
              <a:rPr lang="en-US" altLang="zh-CN" dirty="0"/>
              <a:t>: </a:t>
            </a:r>
            <a:r>
              <a:rPr lang="zh-CN" altLang="en-US" dirty="0"/>
              <a:t>不用数组编写一个程序</a:t>
            </a:r>
            <a:r>
              <a:rPr lang="en-US" altLang="zh-CN" dirty="0"/>
              <a:t>, </a:t>
            </a:r>
            <a:r>
              <a:rPr lang="zh-CN" altLang="en-US" dirty="0"/>
              <a:t>再用数组编写一个程序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15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zh-CN" altLang="en-US" sz="2000" dirty="0"/>
              <a:t>二维数组</a:t>
            </a:r>
            <a:r>
              <a:rPr lang="en-US" altLang="zh-CN" sz="2000" dirty="0"/>
              <a:t> </a:t>
            </a:r>
            <a:r>
              <a:rPr lang="zh-CN" altLang="en-US" sz="2000" dirty="0"/>
              <a:t>多维数组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考虑下面的表格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如何存储这样一个两行三列的表格</a:t>
            </a:r>
            <a:r>
              <a:rPr lang="en-US" altLang="zh-CN" dirty="0"/>
              <a:t>?</a:t>
            </a:r>
          </a:p>
          <a:p>
            <a:r>
              <a:rPr lang="zh-CN" altLang="en-US" b="1" dirty="0"/>
              <a:t>二维数组</a:t>
            </a:r>
            <a:r>
              <a:rPr lang="zh-CN" altLang="en-US" dirty="0"/>
              <a:t>实际上是一个具有行和列两个方向</a:t>
            </a:r>
            <a:r>
              <a:rPr lang="en-US" altLang="zh-CN" dirty="0"/>
              <a:t>(</a:t>
            </a:r>
            <a:r>
              <a:rPr lang="zh-CN" altLang="en-US" dirty="0"/>
              <a:t>维度</a:t>
            </a:r>
            <a:r>
              <a:rPr lang="en-US" altLang="zh-CN" dirty="0"/>
              <a:t>)</a:t>
            </a:r>
            <a:r>
              <a:rPr lang="zh-CN" altLang="en-US" dirty="0"/>
              <a:t>的表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比较来说</a:t>
            </a:r>
            <a:r>
              <a:rPr lang="en-US" altLang="zh-CN" dirty="0"/>
              <a:t>, </a:t>
            </a:r>
            <a:r>
              <a:rPr lang="zh-CN" altLang="en-US" dirty="0"/>
              <a:t>一维数组就是一个只具有行这个维度的表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定义和初始化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b="1" dirty="0"/>
              <a:t>类型标识符</a:t>
            </a:r>
            <a:r>
              <a:rPr lang="zh-CN" altLang="en-US" dirty="0"/>
              <a:t> 数组名</a:t>
            </a:r>
            <a:r>
              <a:rPr lang="en-US" altLang="zh-CN" dirty="0"/>
              <a:t>[</a:t>
            </a:r>
            <a:r>
              <a:rPr lang="zh-CN" altLang="en-US" dirty="0"/>
              <a:t>常量表达式</a:t>
            </a:r>
            <a:r>
              <a:rPr lang="en-US" altLang="zh-CN" dirty="0"/>
              <a:t>][</a:t>
            </a:r>
            <a:r>
              <a:rPr lang="zh-CN" altLang="en-US" dirty="0"/>
              <a:t>常量表达式</a:t>
            </a:r>
            <a:r>
              <a:rPr lang="en-US" altLang="zh-CN" dirty="0"/>
              <a:t>];</a:t>
            </a:r>
          </a:p>
          <a:p>
            <a:pPr lvl="1"/>
            <a:r>
              <a:rPr lang="zh-CN" altLang="en-US" b="1" dirty="0"/>
              <a:t>例子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students[2][3]={{12,11,102},{13,14,2}};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322564"/>
              </p:ext>
            </p:extLst>
          </p:nvPr>
        </p:nvGraphicFramePr>
        <p:xfrm>
          <a:off x="1788160" y="2560658"/>
          <a:ext cx="8128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班级人数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二班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三班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男生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女生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5"/>
              <p14:cNvContentPartPr/>
              <p14:nvPr/>
            </p14:nvContentPartPr>
            <p14:xfrm>
              <a:off x="1589400" y="4152240"/>
              <a:ext cx="3974040" cy="2447280"/>
            </p14:xfrm>
          </p:contentPart>
        </mc:Choice>
        <mc:Fallback xmlns="">
          <p:pic>
            <p:nvPicPr>
              <p:cNvPr id="6" name="墨迹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0040" y="4142880"/>
                <a:ext cx="3992760" cy="246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3723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zh-CN" altLang="en-US" sz="2000" dirty="0"/>
              <a:t>二维数组</a:t>
            </a:r>
            <a:r>
              <a:rPr lang="en-US" altLang="zh-CN" sz="2000" dirty="0"/>
              <a:t> </a:t>
            </a:r>
            <a:r>
              <a:rPr lang="zh-CN" altLang="en-US" sz="2000" dirty="0"/>
              <a:t>多维数组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多维数组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就是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更高维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度的数组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废话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例子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cube[3][5][7];</a:t>
            </a:r>
          </a:p>
          <a:p>
            <a:pPr marL="457200" lvl="1" indent="0">
              <a:buNone/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其实也可以这样理解多维数组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还使用前面的二维数组的例子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914400" lvl="2" indent="0">
              <a:buNone/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students[2][3];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它也可以解释为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一个含有两个元素的一维数组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其中每个元素都是一个含有三个整数的一维数组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2607480" y="4795200"/>
              <a:ext cx="1714680" cy="14328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7080" y="2053440"/>
                <a:ext cx="2840760" cy="289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453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回到上一节课给出的思考题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给定一列数</a:t>
            </a:r>
            <a:r>
              <a:rPr lang="en-US" altLang="zh-CN" dirty="0"/>
              <a:t>, </a:t>
            </a:r>
            <a:r>
              <a:rPr lang="zh-CN" altLang="en-US" dirty="0"/>
              <a:t>设计一个算法将它们从小到大</a:t>
            </a:r>
            <a:r>
              <a:rPr lang="zh-CN" altLang="en-US" b="1" dirty="0"/>
              <a:t>排序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b="1" dirty="0"/>
              <a:t>排序</a:t>
            </a:r>
            <a:r>
              <a:rPr lang="en-US" altLang="zh-CN" dirty="0"/>
              <a:t>(sort)</a:t>
            </a:r>
            <a:r>
              <a:rPr lang="zh-CN" altLang="en-US" b="1" dirty="0"/>
              <a:t>算法</a:t>
            </a:r>
            <a:r>
              <a:rPr lang="zh-CN" altLang="en-US" dirty="0"/>
              <a:t>是一类重要的基础算法</a:t>
            </a:r>
            <a:r>
              <a:rPr lang="en-US" altLang="zh-CN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0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排序算法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zh-CN" altLang="en-US" sz="2000" dirty="0"/>
              <a:t>设计算法和程序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我们可以遵循下面的方法来解决这个问题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存储</a:t>
            </a:r>
            <a:r>
              <a:rPr lang="en-US" altLang="zh-CN" dirty="0"/>
              <a:t>: </a:t>
            </a:r>
            <a:r>
              <a:rPr lang="zh-CN" altLang="en-US" dirty="0"/>
              <a:t>应当使用何种数据结构来存储这一系列数字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可以使用一维数组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如何排序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考虑这个问题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给一个数组中存有的一列数</a:t>
            </a:r>
            <a:r>
              <a:rPr lang="en-US" altLang="zh-CN" dirty="0"/>
              <a:t>,</a:t>
            </a:r>
            <a:r>
              <a:rPr lang="zh-CN" altLang="en-US" dirty="0"/>
              <a:t> 能否设计一个算法来找到它们中最小的</a:t>
            </a:r>
            <a:r>
              <a:rPr lang="en-US" altLang="zh-CN" dirty="0"/>
              <a:t>, </a:t>
            </a:r>
            <a:r>
              <a:rPr lang="zh-CN" altLang="en-US" dirty="0"/>
              <a:t>并将其置于这列数的第一个</a:t>
            </a:r>
            <a:r>
              <a:rPr lang="en-US" altLang="zh-CN" dirty="0"/>
              <a:t>?</a:t>
            </a:r>
          </a:p>
          <a:p>
            <a:pPr lvl="3"/>
            <a:r>
              <a:rPr lang="zh-CN" altLang="en-US" dirty="0"/>
              <a:t>如何交换两个变量中存储的值</a:t>
            </a:r>
            <a:r>
              <a:rPr lang="en-US" altLang="zh-CN" dirty="0"/>
              <a:t>?</a:t>
            </a:r>
          </a:p>
          <a:p>
            <a:pPr lvl="2"/>
            <a:r>
              <a:rPr lang="zh-CN" altLang="en-US" dirty="0"/>
              <a:t>如果可以</a:t>
            </a:r>
            <a:r>
              <a:rPr lang="en-US" altLang="zh-CN" dirty="0"/>
              <a:t>, </a:t>
            </a:r>
            <a:r>
              <a:rPr lang="zh-CN" altLang="en-US" dirty="0"/>
              <a:t>就可以用这个方法依次找出</a:t>
            </a:r>
            <a:r>
              <a:rPr lang="en-US" altLang="zh-CN" dirty="0"/>
              <a:t>n</a:t>
            </a:r>
            <a:r>
              <a:rPr lang="zh-CN" altLang="en-US" dirty="0"/>
              <a:t>个数里最小的</a:t>
            </a:r>
            <a:r>
              <a:rPr lang="en-US" altLang="zh-CN" dirty="0"/>
              <a:t>, </a:t>
            </a:r>
            <a:r>
              <a:rPr lang="zh-CN" altLang="en-US" dirty="0"/>
              <a:t>剩下</a:t>
            </a:r>
            <a:r>
              <a:rPr lang="en-US" altLang="zh-CN" dirty="0"/>
              <a:t>(n-1)</a:t>
            </a:r>
            <a:r>
              <a:rPr lang="zh-CN" altLang="en-US" dirty="0"/>
              <a:t>个数里最小的</a:t>
            </a:r>
            <a:r>
              <a:rPr lang="en-US" altLang="zh-CN" dirty="0"/>
              <a:t>, …, </a:t>
            </a:r>
            <a:r>
              <a:rPr lang="zh-CN" altLang="en-US" dirty="0"/>
              <a:t>从而完成排序工作</a:t>
            </a:r>
            <a:r>
              <a:rPr lang="en-US" altLang="zh-CN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2000160" y="4696920"/>
              <a:ext cx="3152520" cy="131328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0800" y="4687560"/>
                <a:ext cx="3171240" cy="13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1060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排序算法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zh-CN" altLang="en-US" sz="2000" dirty="0"/>
              <a:t>比较排序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伪代码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(j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(a[j]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比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小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把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a[j]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换到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的位置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}  </a:t>
            </a:r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这重循环结束之后就把第</a:t>
            </a:r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  <a:r>
              <a:rPr lang="zh-CN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到</a:t>
            </a:r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个数中最小的放在了</a:t>
            </a:r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zh-CN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位置</a:t>
            </a:r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1991160" y="3384360"/>
              <a:ext cx="3688560" cy="186660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1800" y="3375000"/>
                <a:ext cx="3707280" cy="18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398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排序算法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zh-CN" altLang="en-US" sz="2000" dirty="0"/>
              <a:t>比较排序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根据伪代码写出程序</a:t>
            </a:r>
            <a:r>
              <a:rPr lang="en-US" altLang="zh-CN" dirty="0"/>
              <a:t>.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01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排序算法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zh-CN" altLang="en-US" sz="2000" dirty="0"/>
              <a:t>冒泡排序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b="1" dirty="0"/>
              <a:t>思考</a:t>
            </a:r>
            <a:r>
              <a:rPr lang="en-US" altLang="zh-CN" dirty="0"/>
              <a:t>: </a:t>
            </a:r>
            <a:r>
              <a:rPr lang="zh-CN" altLang="en-US" dirty="0"/>
              <a:t>还有没有其他方案来进行排序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r>
              <a:rPr lang="zh-CN" altLang="en-US" dirty="0"/>
              <a:t>研究</a:t>
            </a:r>
            <a:r>
              <a:rPr lang="en-US" altLang="zh-CN" dirty="0"/>
              <a:t>pp. 137</a:t>
            </a:r>
            <a:r>
              <a:rPr lang="zh-CN" altLang="en-US" dirty="0"/>
              <a:t>的例</a:t>
            </a:r>
            <a:r>
              <a:rPr lang="en-US" altLang="zh-CN" dirty="0"/>
              <a:t>5.3, </a:t>
            </a:r>
            <a:r>
              <a:rPr lang="zh-CN" altLang="en-US" dirty="0"/>
              <a:t>思考这种算法的思路</a:t>
            </a:r>
            <a:r>
              <a:rPr lang="en-US" altLang="zh-CN" dirty="0"/>
              <a:t>.</a:t>
            </a:r>
          </a:p>
          <a:p>
            <a:r>
              <a:rPr lang="zh-CN" altLang="en-US" b="1" dirty="0"/>
              <a:t>思考</a:t>
            </a:r>
            <a:r>
              <a:rPr lang="en-US" altLang="zh-CN" dirty="0"/>
              <a:t>: </a:t>
            </a:r>
            <a:r>
              <a:rPr lang="zh-CN" altLang="en-US" dirty="0"/>
              <a:t>冒泡排序和比较排序哪个更快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什么叫</a:t>
            </a:r>
            <a:r>
              <a:rPr lang="en-US" altLang="zh-CN" dirty="0"/>
              <a:t>“</a:t>
            </a:r>
            <a:r>
              <a:rPr lang="zh-CN" altLang="en-US" dirty="0"/>
              <a:t>更快</a:t>
            </a:r>
            <a:r>
              <a:rPr lang="en-US" altLang="zh-CN" dirty="0"/>
              <a:t>”?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14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补充内容</a:t>
            </a:r>
            <a:r>
              <a:rPr lang="en-US" altLang="zh-CN" dirty="0"/>
              <a:t>: </a:t>
            </a:r>
            <a:r>
              <a:rPr lang="zh-CN" altLang="en-US" dirty="0"/>
              <a:t>算法的时间复杂度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5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如何表示算法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自然语言描述</a:t>
            </a:r>
            <a:endParaRPr lang="en-US" altLang="zh-CN" dirty="0"/>
          </a:p>
          <a:p>
            <a:pPr lvl="1"/>
            <a:r>
              <a:rPr lang="zh-CN" altLang="en-US" dirty="0"/>
              <a:t>程序框图</a:t>
            </a:r>
            <a:r>
              <a:rPr lang="en-US" altLang="zh-CN" dirty="0"/>
              <a:t>(</a:t>
            </a:r>
            <a:r>
              <a:rPr lang="zh-CN" altLang="en-US" dirty="0"/>
              <a:t>参见数学必修三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 err="1"/>
              <a:t>LabVIEW</a:t>
            </a:r>
            <a:endParaRPr lang="en-US" altLang="zh-CN" dirty="0"/>
          </a:p>
          <a:p>
            <a:pPr lvl="1"/>
            <a:r>
              <a:rPr lang="zh-CN" altLang="en-US" dirty="0"/>
              <a:t>另一种程序框图</a:t>
            </a:r>
            <a:endParaRPr lang="en-US" altLang="zh-CN" dirty="0"/>
          </a:p>
          <a:p>
            <a:pPr lvl="1"/>
            <a:r>
              <a:rPr lang="zh-CN" altLang="en-US" dirty="0"/>
              <a:t>伪代码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6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例子</a:t>
            </a:r>
            <a:r>
              <a:rPr lang="en-US" altLang="zh-CN" dirty="0"/>
              <a:t>: </a:t>
            </a:r>
            <a:r>
              <a:rPr lang="zh-CN" altLang="en-US" dirty="0"/>
              <a:t>键入</a:t>
            </a:r>
            <a:r>
              <a:rPr lang="en-US" altLang="zh-CN" dirty="0"/>
              <a:t>1000</a:t>
            </a:r>
            <a:r>
              <a:rPr lang="zh-CN" altLang="en-US" dirty="0"/>
              <a:t>个数</a:t>
            </a:r>
            <a:r>
              <a:rPr lang="en-US" altLang="zh-CN" dirty="0"/>
              <a:t>, </a:t>
            </a:r>
            <a:r>
              <a:rPr lang="zh-CN" altLang="en-US" dirty="0"/>
              <a:t>给他们排序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如果用键盘敲进</a:t>
            </a:r>
            <a:r>
              <a:rPr lang="en-US" altLang="zh-CN" dirty="0"/>
              <a:t>1000</a:t>
            </a:r>
            <a:r>
              <a:rPr lang="zh-CN" altLang="en-US" dirty="0"/>
              <a:t>个</a:t>
            </a:r>
            <a:r>
              <a:rPr lang="en-US" altLang="zh-CN" dirty="0"/>
              <a:t>(</a:t>
            </a:r>
            <a:r>
              <a:rPr lang="zh-CN" altLang="en-US" dirty="0"/>
              <a:t>或者</a:t>
            </a:r>
            <a:r>
              <a:rPr lang="en-US" altLang="zh-CN" dirty="0"/>
              <a:t>10000</a:t>
            </a:r>
            <a:r>
              <a:rPr lang="zh-CN" altLang="en-US" dirty="0"/>
              <a:t>个</a:t>
            </a:r>
            <a:r>
              <a:rPr lang="en-US" altLang="zh-CN" dirty="0"/>
              <a:t>, 10000000</a:t>
            </a:r>
            <a:r>
              <a:rPr lang="zh-CN" altLang="en-US" dirty="0"/>
              <a:t>个</a:t>
            </a:r>
            <a:r>
              <a:rPr lang="en-US" altLang="zh-CN" dirty="0"/>
              <a:t>?)</a:t>
            </a:r>
            <a:r>
              <a:rPr lang="zh-CN" altLang="en-US" dirty="0"/>
              <a:t>数字</a:t>
            </a:r>
            <a:r>
              <a:rPr lang="en-US" altLang="zh-CN" dirty="0"/>
              <a:t>, </a:t>
            </a:r>
            <a:r>
              <a:rPr lang="zh-CN" altLang="en-US" dirty="0"/>
              <a:t>且每次运行程序都要手动操作</a:t>
            </a:r>
            <a:r>
              <a:rPr lang="en-US" altLang="zh-CN" dirty="0"/>
              <a:t>, </a:t>
            </a:r>
            <a:r>
              <a:rPr lang="zh-CN" altLang="en-US" dirty="0"/>
              <a:t>这将是一个非常繁杂而且容易出错的工作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使用文件输入输出</a:t>
            </a:r>
            <a:r>
              <a:rPr lang="en-US" altLang="zh-CN" dirty="0"/>
              <a:t>, </a:t>
            </a:r>
            <a:r>
              <a:rPr lang="zh-CN" altLang="en-US" dirty="0"/>
              <a:t>永远告别重复工作的烦恼</a:t>
            </a:r>
            <a:r>
              <a:rPr lang="en-US" altLang="zh-CN" dirty="0"/>
              <a:t>!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83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b="1" dirty="0" err="1"/>
              <a:t>freopen</a:t>
            </a:r>
            <a:r>
              <a:rPr lang="en-US" altLang="zh-CN" dirty="0"/>
              <a:t>/</a:t>
            </a:r>
            <a:r>
              <a:rPr lang="en-US" altLang="zh-CN" b="1" dirty="0" err="1"/>
              <a:t>fclose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zh-CN" altLang="en-US" dirty="0"/>
              <a:t>用法</a:t>
            </a:r>
            <a:r>
              <a:rPr lang="en-US" altLang="zh-CN" dirty="0"/>
              <a:t>:</a:t>
            </a:r>
          </a:p>
          <a:p>
            <a:pPr marL="914400" lvl="2" indent="0">
              <a:buNone/>
            </a:pPr>
            <a:r>
              <a:rPr lang="en-US" altLang="zh-CN" dirty="0" err="1"/>
              <a:t>freopen</a:t>
            </a:r>
            <a:r>
              <a:rPr lang="en-US" altLang="zh-CN" dirty="0"/>
              <a:t>(</a:t>
            </a:r>
            <a:r>
              <a:rPr lang="zh-CN" altLang="en-US" dirty="0"/>
              <a:t>文件名字符串</a:t>
            </a:r>
            <a:r>
              <a:rPr lang="en-US" altLang="zh-CN" dirty="0"/>
              <a:t>, </a:t>
            </a:r>
            <a:r>
              <a:rPr lang="zh-CN" altLang="en-US" dirty="0"/>
              <a:t>控制字符串</a:t>
            </a:r>
            <a:r>
              <a:rPr lang="en-US" altLang="zh-CN" dirty="0"/>
              <a:t>, </a:t>
            </a:r>
            <a:r>
              <a:rPr lang="zh-CN" altLang="en-US" dirty="0"/>
              <a:t>输入输出流</a:t>
            </a:r>
            <a:r>
              <a:rPr lang="en-US" altLang="zh-CN" dirty="0"/>
              <a:t>);</a:t>
            </a:r>
          </a:p>
          <a:p>
            <a:pPr marL="914400" lvl="2" indent="0">
              <a:buNone/>
            </a:pPr>
            <a:r>
              <a:rPr lang="en-US" altLang="zh-CN" dirty="0" err="1"/>
              <a:t>fclose</a:t>
            </a:r>
            <a:r>
              <a:rPr lang="en-US" altLang="zh-CN" dirty="0"/>
              <a:t>(</a:t>
            </a:r>
            <a:r>
              <a:rPr lang="zh-CN" altLang="en-US" dirty="0"/>
              <a:t>输入输出流</a:t>
            </a:r>
            <a:r>
              <a:rPr lang="en-US" altLang="zh-CN" dirty="0"/>
              <a:t>);</a:t>
            </a:r>
          </a:p>
          <a:p>
            <a:pPr lvl="1"/>
            <a:r>
              <a:rPr lang="zh-CN" altLang="en-US" dirty="0"/>
              <a:t>示例</a:t>
            </a:r>
            <a:r>
              <a:rPr lang="en-US" altLang="zh-CN" dirty="0"/>
              <a:t>:</a:t>
            </a:r>
          </a:p>
          <a:p>
            <a:pPr marL="914400" lvl="2" indent="0"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freopen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example.in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程序语句</a:t>
            </a:r>
            <a:endParaRPr lang="en-US" altLang="zh-CN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zh-CN" altLang="en-US" dirty="0"/>
              <a:t>意义</a:t>
            </a:r>
            <a:r>
              <a:rPr lang="en-US" altLang="zh-CN" dirty="0"/>
              <a:t>:</a:t>
            </a:r>
          </a:p>
          <a:p>
            <a:pPr marL="914400" lvl="2" indent="0">
              <a:buNone/>
            </a:pPr>
            <a:r>
              <a:rPr lang="zh-CN" altLang="en-US" dirty="0"/>
              <a:t>打开这个文件</a:t>
            </a:r>
            <a:r>
              <a:rPr lang="en-US" altLang="zh-CN" dirty="0"/>
              <a:t>, </a:t>
            </a:r>
            <a:r>
              <a:rPr lang="zh-CN" altLang="en-US" dirty="0"/>
              <a:t>将标准的输入输出流重定向至某个文件</a:t>
            </a:r>
            <a:r>
              <a:rPr lang="en-US" altLang="zh-CN" dirty="0"/>
              <a:t>.</a:t>
            </a:r>
          </a:p>
          <a:p>
            <a:pPr marL="914400" lvl="2" indent="0">
              <a:buNone/>
            </a:pPr>
            <a:r>
              <a:rPr lang="zh-CN" altLang="en-US" dirty="0"/>
              <a:t>在读取或输出后关闭这个文件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2973600" y="3178800"/>
              <a:ext cx="3161520" cy="12564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4240" y="3169440"/>
                <a:ext cx="31802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墨迹 5"/>
              <p14:cNvContentPartPr/>
              <p14:nvPr/>
            </p14:nvContentPartPr>
            <p14:xfrm>
              <a:off x="2098440" y="3795120"/>
              <a:ext cx="4644000" cy="1295280"/>
            </p14:xfrm>
          </p:contentPart>
        </mc:Choice>
        <mc:Fallback xmlns="">
          <p:pic>
            <p:nvPicPr>
              <p:cNvPr id="6" name="墨迹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9080" y="3785760"/>
                <a:ext cx="4662720" cy="131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7610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青少年信息学竞赛要求使用文件输入输出</a:t>
            </a:r>
            <a:r>
              <a:rPr lang="en-US" altLang="zh-CN" dirty="0"/>
              <a:t>, </a:t>
            </a:r>
            <a:r>
              <a:rPr lang="zh-CN" altLang="en-US" dirty="0"/>
              <a:t>要按照题目的要求在指定的文件名中读取数据和输出结果</a:t>
            </a:r>
            <a:r>
              <a:rPr lang="en-US" altLang="zh-CN" dirty="0"/>
              <a:t>. </a:t>
            </a:r>
            <a:r>
              <a:rPr lang="zh-CN" altLang="en-US" dirty="0"/>
              <a:t>程序结束前要关闭已打开的文件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所有的竞赛程序中都要写有这样的语句</a:t>
            </a:r>
            <a:r>
              <a:rPr lang="en-US" altLang="zh-CN" dirty="0"/>
              <a:t>(</a:t>
            </a:r>
            <a:r>
              <a:rPr lang="zh-CN" altLang="en-US" dirty="0"/>
              <a:t>或其他功能相同的语句</a:t>
            </a:r>
            <a:r>
              <a:rPr lang="en-US" altLang="zh-CN" dirty="0"/>
              <a:t>), </a:t>
            </a:r>
            <a:r>
              <a:rPr lang="zh-CN" altLang="en-US" dirty="0"/>
              <a:t>切记</a:t>
            </a:r>
            <a:r>
              <a:rPr lang="en-US" altLang="zh-CN" dirty="0"/>
              <a:t>!</a:t>
            </a:r>
          </a:p>
          <a:p>
            <a:pPr marL="914400" lvl="2" indent="0"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freopen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输入来源的文件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",'r',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freopen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输出至的文件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",'w',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练习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从文件中读入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个数字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再按相反的顺序输出它们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中间用空格分隔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输入文件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input.txt,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输出文件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output.txt.</a:t>
            </a:r>
          </a:p>
          <a:p>
            <a:pPr marL="914400" lvl="2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3562920" y="3750480"/>
              <a:ext cx="4822560" cy="288468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3560" y="3741120"/>
                <a:ext cx="4841280" cy="29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7879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谢谢大家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5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 </a:t>
            </a:r>
            <a:r>
              <a:rPr lang="en-US" altLang="zh-CN" dirty="0"/>
              <a:t>Algorithm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       </a:t>
            </a:r>
            <a:r>
              <a:rPr lang="zh-CN" altLang="en-US" sz="2000" dirty="0"/>
              <a:t>程序框图和伪代码实例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http://dl.zhishi.sina.com.cn/upload/69/31/67/1343693167.1260112176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848" y="2052918"/>
            <a:ext cx="2773744" cy="422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299" y="2052918"/>
            <a:ext cx="3859045" cy="4250398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7705344" y="2052918"/>
            <a:ext cx="3121152" cy="424731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 </a:t>
            </a:r>
            <a:r>
              <a:rPr lang="zh-CN" altLang="en-US" dirty="0"/>
              <a:t>开始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输入</a:t>
            </a:r>
            <a:r>
              <a:rPr lang="en-US" altLang="zh-CN" dirty="0"/>
              <a:t>n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令</a:t>
            </a:r>
            <a:r>
              <a:rPr lang="en-US" altLang="zh-CN" dirty="0"/>
              <a:t>i</a:t>
            </a:r>
            <a:r>
              <a:rPr lang="en-US" altLang="zh-CN" dirty="0">
                <a:sym typeface="Wingdings" panose="05000000000000000000" pitchFamily="2" charset="2"/>
              </a:rPr>
              <a:t>0, sum0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3 </a:t>
            </a:r>
            <a:r>
              <a:rPr lang="zh-CN" altLang="en-US" dirty="0">
                <a:sym typeface="Wingdings" panose="05000000000000000000" pitchFamily="2" charset="2"/>
              </a:rPr>
              <a:t>若</a:t>
            </a:r>
            <a:r>
              <a:rPr lang="en-US" altLang="zh-CN" dirty="0" err="1">
                <a:sym typeface="Wingdings" panose="05000000000000000000" pitchFamily="2" charset="2"/>
              </a:rPr>
              <a:t>i</a:t>
            </a:r>
            <a:r>
              <a:rPr lang="en-US" altLang="zh-CN" dirty="0">
                <a:sym typeface="Wingdings" panose="05000000000000000000" pitchFamily="2" charset="2"/>
              </a:rPr>
              <a:t>=n, </a:t>
            </a:r>
            <a:r>
              <a:rPr lang="zh-CN" altLang="en-US" dirty="0">
                <a:sym typeface="Wingdings" panose="05000000000000000000" pitchFamily="2" charset="2"/>
              </a:rPr>
              <a:t>到第</a:t>
            </a:r>
            <a:r>
              <a:rPr lang="en-US" altLang="zh-CN" dirty="0">
                <a:sym typeface="Wingdings" panose="05000000000000000000" pitchFamily="2" charset="2"/>
              </a:rPr>
              <a:t>5</a:t>
            </a:r>
            <a:r>
              <a:rPr lang="zh-CN" altLang="en-US" dirty="0">
                <a:sym typeface="Wingdings" panose="05000000000000000000" pitchFamily="2" charset="2"/>
              </a:rPr>
              <a:t>步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rabicPlain" startAt="4"/>
            </a:pPr>
            <a:r>
              <a:rPr lang="zh-CN" altLang="en-US" dirty="0">
                <a:sym typeface="Wingdings" panose="05000000000000000000" pitchFamily="2" charset="2"/>
              </a:rPr>
              <a:t>令</a:t>
            </a:r>
            <a:r>
              <a:rPr lang="en-US" altLang="zh-CN" dirty="0">
                <a:sym typeface="Wingdings" panose="05000000000000000000" pitchFamily="2" charset="2"/>
              </a:rPr>
              <a:t>ii+1, </a:t>
            </a:r>
            <a:r>
              <a:rPr lang="en-US" altLang="zh-CN" dirty="0" err="1">
                <a:sym typeface="Wingdings" panose="05000000000000000000" pitchFamily="2" charset="2"/>
              </a:rPr>
              <a:t>sumsum+i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5 </a:t>
            </a:r>
            <a:r>
              <a:rPr lang="zh-CN" altLang="en-US" dirty="0">
                <a:sym typeface="Wingdings" panose="05000000000000000000" pitchFamily="2" charset="2"/>
              </a:rPr>
              <a:t>回到</a:t>
            </a:r>
            <a:r>
              <a:rPr lang="en-US" altLang="zh-CN" dirty="0">
                <a:sym typeface="Wingdings" panose="05000000000000000000" pitchFamily="2" charset="2"/>
              </a:rPr>
              <a:t>3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6 </a:t>
            </a:r>
            <a:r>
              <a:rPr lang="zh-CN" altLang="en-US" dirty="0"/>
              <a:t>输出</a:t>
            </a:r>
            <a:r>
              <a:rPr lang="en-US" altLang="zh-CN" dirty="0"/>
              <a:t>sum</a:t>
            </a:r>
          </a:p>
          <a:p>
            <a:r>
              <a:rPr lang="zh-CN" altLang="en-US" dirty="0"/>
              <a:t>结束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04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同时支持自己的输入输出语句和</a:t>
            </a:r>
            <a:r>
              <a:rPr lang="en-US" altLang="zh-CN" dirty="0"/>
              <a:t>C</a:t>
            </a:r>
            <a:r>
              <a:rPr lang="zh-CN" altLang="en-US" dirty="0"/>
              <a:t>语言下的输入输出语句</a:t>
            </a:r>
            <a:endParaRPr lang="en-US" altLang="zh-CN" dirty="0"/>
          </a:p>
          <a:p>
            <a:r>
              <a:rPr lang="en-US" altLang="zh-CN" dirty="0" err="1"/>
              <a:t>cin</a:t>
            </a:r>
            <a:r>
              <a:rPr lang="en-US" altLang="zh-CN" dirty="0"/>
              <a:t>/</a:t>
            </a:r>
            <a:r>
              <a:rPr lang="en-US" altLang="zh-CN" dirty="0" err="1"/>
              <a:t>cout</a:t>
            </a:r>
            <a:endParaRPr lang="en-US" altLang="zh-CN" dirty="0"/>
          </a:p>
          <a:p>
            <a:r>
              <a:rPr lang="en-US" altLang="zh-CN" dirty="0" err="1"/>
              <a:t>scanf</a:t>
            </a:r>
            <a:r>
              <a:rPr lang="en-US" altLang="zh-CN" dirty="0"/>
              <a:t>/</a:t>
            </a:r>
            <a:r>
              <a:rPr lang="en-US" altLang="zh-CN" dirty="0" err="1"/>
              <a:t>printf</a:t>
            </a:r>
            <a:endParaRPr lang="en-US" altLang="zh-CN" dirty="0"/>
          </a:p>
          <a:p>
            <a:pPr lvl="1"/>
            <a:r>
              <a:rPr lang="en-US" altLang="zh-CN" dirty="0" err="1"/>
              <a:t>scanf</a:t>
            </a:r>
            <a:r>
              <a:rPr lang="en-US" altLang="zh-CN" dirty="0"/>
              <a:t>/</a:t>
            </a:r>
            <a:r>
              <a:rPr lang="en-US" altLang="zh-CN" dirty="0" err="1"/>
              <a:t>printf</a:t>
            </a:r>
            <a:r>
              <a:rPr lang="zh-CN" altLang="en-US" dirty="0"/>
              <a:t>的速度比</a:t>
            </a:r>
            <a:r>
              <a:rPr lang="en-US" altLang="zh-CN" dirty="0" err="1"/>
              <a:t>cin</a:t>
            </a:r>
            <a:r>
              <a:rPr lang="en-US" altLang="zh-CN" dirty="0"/>
              <a:t>/</a:t>
            </a:r>
            <a:r>
              <a:rPr lang="en-US" altLang="zh-CN" dirty="0" err="1"/>
              <a:t>cout</a:t>
            </a:r>
            <a:r>
              <a:rPr lang="zh-CN" altLang="en-US" dirty="0"/>
              <a:t>快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3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输入输出语句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en-US" altLang="zh-CN" sz="2000" dirty="0" err="1"/>
              <a:t>printf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10832656" cy="4195481"/>
          </a:xfrm>
        </p:spPr>
        <p:txBody>
          <a:bodyPr/>
          <a:lstStyle/>
          <a:p>
            <a:r>
              <a:rPr lang="en-US" altLang="zh-CN" b="1" dirty="0" err="1"/>
              <a:t>printf</a:t>
            </a:r>
            <a:r>
              <a:rPr lang="zh-CN" altLang="en-US" dirty="0"/>
              <a:t>语句的用法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字符串与转换说明符</a:t>
            </a:r>
            <a:r>
              <a:rPr lang="en-US" altLang="zh-CN" dirty="0"/>
              <a:t>", </a:t>
            </a:r>
            <a:r>
              <a:rPr lang="zh-CN" altLang="en-US" dirty="0"/>
              <a:t>表达式</a:t>
            </a:r>
            <a:r>
              <a:rPr lang="en-US" altLang="zh-CN" dirty="0"/>
              <a:t>1, </a:t>
            </a:r>
            <a:r>
              <a:rPr lang="zh-CN" altLang="en-US" dirty="0"/>
              <a:t>表达式</a:t>
            </a:r>
            <a:r>
              <a:rPr lang="en-US" altLang="zh-CN" dirty="0"/>
              <a:t>2, …);</a:t>
            </a:r>
          </a:p>
          <a:p>
            <a:endParaRPr lang="en-US" altLang="zh-CN" dirty="0"/>
          </a:p>
          <a:p>
            <a:r>
              <a:rPr lang="zh-CN" altLang="en-US" b="1" dirty="0"/>
              <a:t>例子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("I'd like %d apples, please?",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("There are %d students here, their average height is %f meters.",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d%d%d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%d %d",1,2,3,4,5);</a:t>
            </a:r>
          </a:p>
          <a:p>
            <a:pPr marL="457200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("%f", 100.1*a);</a:t>
            </a:r>
          </a:p>
          <a:p>
            <a:pPr marL="457200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("%%");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732240" y="5366880"/>
              <a:ext cx="360" cy="36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400" y="530316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墨迹 5"/>
              <p14:cNvContentPartPr/>
              <p14:nvPr/>
            </p14:nvContentPartPr>
            <p14:xfrm>
              <a:off x="1027080" y="1446480"/>
              <a:ext cx="10510560" cy="4188600"/>
            </p14:xfrm>
          </p:contentPart>
        </mc:Choice>
        <mc:Fallback xmlns="">
          <p:pic>
            <p:nvPicPr>
              <p:cNvPr id="6" name="墨迹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7720" y="1437120"/>
                <a:ext cx="10529280" cy="42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墨迹 6"/>
              <p14:cNvContentPartPr/>
              <p14:nvPr/>
            </p14:nvContentPartPr>
            <p14:xfrm>
              <a:off x="2544840" y="3580920"/>
              <a:ext cx="1455840" cy="86652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35480" y="3571560"/>
                <a:ext cx="1474560" cy="8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6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输入输出语句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en-US" altLang="zh-CN" sz="2000" dirty="0" err="1"/>
              <a:t>scanf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10832656" cy="4195481"/>
          </a:xfrm>
        </p:spPr>
        <p:txBody>
          <a:bodyPr/>
          <a:lstStyle/>
          <a:p>
            <a:r>
              <a:rPr lang="en-US" altLang="zh-CN" b="1" dirty="0" err="1"/>
              <a:t>scanf</a:t>
            </a:r>
            <a:r>
              <a:rPr lang="zh-CN" altLang="en-US" dirty="0"/>
              <a:t>语句的用法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scanf</a:t>
            </a:r>
            <a:r>
              <a:rPr lang="en-US" altLang="zh-CN" dirty="0"/>
              <a:t>("</a:t>
            </a:r>
            <a:r>
              <a:rPr lang="zh-CN" altLang="en-US" dirty="0"/>
              <a:t>字符串与转换说明符</a:t>
            </a:r>
            <a:r>
              <a:rPr lang="en-US" altLang="zh-CN" dirty="0"/>
              <a:t>", </a:t>
            </a:r>
            <a:r>
              <a:rPr lang="zh-CN" altLang="en-US" dirty="0"/>
              <a:t>变量</a:t>
            </a:r>
            <a:r>
              <a:rPr lang="en-US" altLang="zh-CN" dirty="0"/>
              <a:t>1</a:t>
            </a:r>
            <a:r>
              <a:rPr lang="zh-CN" altLang="en-US" dirty="0"/>
              <a:t>地址</a:t>
            </a:r>
            <a:r>
              <a:rPr lang="en-US" altLang="zh-CN" dirty="0"/>
              <a:t>, </a:t>
            </a:r>
            <a:r>
              <a:rPr lang="zh-CN" altLang="en-US" dirty="0"/>
              <a:t>变量</a:t>
            </a:r>
            <a:r>
              <a:rPr lang="en-US" altLang="zh-CN" dirty="0"/>
              <a:t>2</a:t>
            </a:r>
            <a:r>
              <a:rPr lang="zh-CN" altLang="en-US" dirty="0"/>
              <a:t>地址</a:t>
            </a:r>
            <a:r>
              <a:rPr lang="en-US" altLang="zh-CN" dirty="0"/>
              <a:t>, …);</a:t>
            </a:r>
          </a:p>
          <a:p>
            <a:endParaRPr lang="en-US" altLang="zh-CN" dirty="0"/>
          </a:p>
          <a:p>
            <a:r>
              <a:rPr lang="zh-CN" altLang="en-US" b="1" dirty="0"/>
              <a:t>例子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d%d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",&amp;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a,&amp;b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c",&amp;character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2607480" y="2830680"/>
              <a:ext cx="2063160" cy="168804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8120" y="2821320"/>
                <a:ext cx="2081880" cy="170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535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输入输出语句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/</a:t>
            </a:r>
            <a:r>
              <a:rPr lang="en-US" altLang="zh-CN" sz="2000" dirty="0" err="1"/>
              <a:t>printf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scanf</a:t>
            </a:r>
            <a:r>
              <a:rPr lang="zh-CN" altLang="en-US" dirty="0"/>
              <a:t>和</a:t>
            </a:r>
            <a:r>
              <a:rPr lang="en-US" altLang="zh-CN" dirty="0" err="1"/>
              <a:t>printf</a:t>
            </a:r>
            <a:r>
              <a:rPr lang="zh-CN" altLang="en-US" dirty="0"/>
              <a:t>都有返回值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scanf</a:t>
            </a:r>
            <a:r>
              <a:rPr lang="zh-CN" altLang="en-US" dirty="0"/>
              <a:t>的返回值是读入的数据个数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printf</a:t>
            </a:r>
            <a:r>
              <a:rPr lang="zh-CN" altLang="en-US" dirty="0"/>
              <a:t>的返回值是输出的字符个数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4205880" y="2830680"/>
              <a:ext cx="545040" cy="48276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6520" y="2821320"/>
                <a:ext cx="563760" cy="50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088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975</TotalTime>
  <Words>2384</Words>
  <Application>Microsoft Office PowerPoint</Application>
  <PresentationFormat>宽屏</PresentationFormat>
  <Paragraphs>410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宋体</vt:lpstr>
      <vt:lpstr>微软雅黑</vt:lpstr>
      <vt:lpstr>Arial</vt:lpstr>
      <vt:lpstr>Calibri</vt:lpstr>
      <vt:lpstr>Century Gothic</vt:lpstr>
      <vt:lpstr>Courier New</vt:lpstr>
      <vt:lpstr>Wingdings</vt:lpstr>
      <vt:lpstr>Wingdings 3</vt:lpstr>
      <vt:lpstr>离子</vt:lpstr>
      <vt:lpstr>第二部分 程序初步</vt:lpstr>
      <vt:lpstr>我们将在这一部分学习</vt:lpstr>
      <vt:lpstr>算法 Algorithm</vt:lpstr>
      <vt:lpstr>算法 Algorithm</vt:lpstr>
      <vt:lpstr>算法 Algorithm         程序框图和伪代码实例</vt:lpstr>
      <vt:lpstr>输入输出语句</vt:lpstr>
      <vt:lpstr>输入输出语句   printf</vt:lpstr>
      <vt:lpstr>输入输出语句   scanf</vt:lpstr>
      <vt:lpstr>输入输出语句   scanf/printf</vt:lpstr>
      <vt:lpstr>赋值语句</vt:lpstr>
      <vt:lpstr>顺序结构</vt:lpstr>
      <vt:lpstr>选择结构   if语句</vt:lpstr>
      <vt:lpstr>选择结构   if语句</vt:lpstr>
      <vt:lpstr>选择结构   if语句</vt:lpstr>
      <vt:lpstr>选择结构   条件运算符与条件表达式</vt:lpstr>
      <vt:lpstr>选择结构   switch语句</vt:lpstr>
      <vt:lpstr>选择结构   switch语句</vt:lpstr>
      <vt:lpstr>循环结构   while语句</vt:lpstr>
      <vt:lpstr>循环结构   do-while语句</vt:lpstr>
      <vt:lpstr>循环结构   for语句</vt:lpstr>
      <vt:lpstr>循环结构   for语句</vt:lpstr>
      <vt:lpstr>循环结构 </vt:lpstr>
      <vt:lpstr>三种结构 </vt:lpstr>
      <vt:lpstr>三种结构 </vt:lpstr>
      <vt:lpstr>提问时间</vt:lpstr>
      <vt:lpstr>思考和作业</vt:lpstr>
      <vt:lpstr>程序设计初步   第二节</vt:lpstr>
      <vt:lpstr>数组</vt:lpstr>
      <vt:lpstr>数组</vt:lpstr>
      <vt:lpstr>数组</vt:lpstr>
      <vt:lpstr>数组</vt:lpstr>
      <vt:lpstr>数组   二维数组 多维数组</vt:lpstr>
      <vt:lpstr>数组   二维数组 多维数组</vt:lpstr>
      <vt:lpstr>排序算法</vt:lpstr>
      <vt:lpstr>排序算法   设计算法和程序</vt:lpstr>
      <vt:lpstr>排序算法   比较排序</vt:lpstr>
      <vt:lpstr>排序算法   比较排序</vt:lpstr>
      <vt:lpstr>排序算法   冒泡排序</vt:lpstr>
      <vt:lpstr>补充内容: 算法的时间复杂度</vt:lpstr>
      <vt:lpstr>文件输入输出</vt:lpstr>
      <vt:lpstr>文件输入输出</vt:lpstr>
      <vt:lpstr>文件输入输出</vt:lpstr>
      <vt:lpstr>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第二部分 程序初步</dc:title>
  <dc:creator>Ten Pages</dc:creator>
  <cp:lastModifiedBy>Ten Pages</cp:lastModifiedBy>
  <cp:revision>441</cp:revision>
  <dcterms:created xsi:type="dcterms:W3CDTF">2014-03-01T08:56:07Z</dcterms:created>
  <dcterms:modified xsi:type="dcterms:W3CDTF">2018-12-01T05:23:14Z</dcterms:modified>
</cp:coreProperties>
</file>