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Lorem Ipsum Sample Content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Lorem ipsum dolor sit amet, consectetur adipiscing elit</a:t>
            </a:r>
          </a:p>
          <a:p>
            <a:r>
              <a:t>• Sed do eiusmod tempor incididunt ut labore et dolore magna aliqua</a:t>
            </a:r>
          </a:p>
          <a:p>
            <a:r>
              <a:t>• Ut enim ad minim veniam, quis nostrud exercitation</a:t>
            </a:r>
          </a:p>
          <a:p>
            <a:r>
              <a:t>• Duis aute irure dolor in reprehenderit in voluptate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