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597-E7D9-1DB3-C6EF-D58DAD71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AC4E5-6A82-5386-4E10-354B0999A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B06E-BED0-59DE-5E11-290184D2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5DCB-D790-12E2-29F7-B706352D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6B219-E2A2-6B95-BCC1-0D3A8F83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20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0B8A-2BAC-057F-7BAA-2252DC04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2A137-CBD3-F306-EA8D-275159396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046B1-1C9F-4445-420B-4B1320FD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FE48-CF31-0CD9-CF43-E85D29D7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8A57-096A-71DD-9FF4-A05C6535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30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EC26-F848-ACB8-AB90-9FAC99A8B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F46E4-75D8-4EBE-EA66-F7314664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0B45-3DD9-3F84-8AB9-01ED304B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87E0-30C9-1118-6D30-C5FDE05C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0747-F09D-497C-5487-F89D2EB0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843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88A-263F-86AB-C63D-FF0BB026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E3B5-ED27-0846-9FC2-6560D2144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898B-E575-6C31-F818-B753490D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AB36-AAE0-32C9-066E-AE7E31EE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FA83-DC1A-BB30-8DB5-B04386B5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4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817B-1C08-FD75-0AE8-6E4C2B4C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3AC5B-993F-5D70-E279-9284EEC9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A7B2-7824-C8F6-BD83-32EC10C2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0D453-2C95-0BFD-B538-ADA3161E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D409-F28C-1F29-5651-E5A6F5B6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8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9A25-0251-639C-2A27-420679B6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CB91-AE0E-6234-BAB2-D53908E0F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2A38A-C050-F282-16B2-88718326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80E27-0E0E-C086-9FF9-7610BFA0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B525-93EF-BDEC-7C35-59CE579B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83D2F-2399-1C03-3B8D-760E5593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34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7FB-02E6-B15F-F54F-02D69EC0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5DF9C-197B-83A9-69A0-85D4DF7F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559-5F09-6012-2513-377BF639F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8FBC7-96CF-B3C3-5CF3-327EC83A7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99FE1-1447-B3D9-5B09-0DF0300C0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F1DC4-B644-57B2-127D-03D8A809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37D02-1EF2-C761-8EDF-1BE474A7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FB84F-25CE-88C1-F051-28C7B66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21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CAF3-B3BE-1CCA-6CB9-5B5ABB28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1B74D-92EE-CD98-6E15-7FA5281A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BDCB7-D6C2-3301-F131-9A6A2F2A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B844D-BCC9-77DD-2F52-78131C0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28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BAB18-A0DB-9F2A-D544-7633CCE7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F549-FFAD-37D3-01E6-00AF4B72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0EC7-56A0-E43E-2A95-435A91CE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30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90FD-6952-4E5E-646F-DD6099A7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99CD-B368-A0E4-29EE-623B561F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8DDE2-70D6-C2DC-95A7-258640CD1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E9E24-2014-AAF4-A682-FF1AF033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D318-0102-762B-37F4-C4DD64E3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33FA9-0532-0B65-0728-3F07E959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48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3388-A440-7A2B-EC13-8F73E6CE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ABBB6-2396-834C-D87D-915CD0C05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CFD6B-60AB-2705-B129-0F0104F83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4B422-C771-C25A-6AA0-D3BF6AE8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5EC34-2218-30E4-6A25-B261D7D1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C59F-1F95-7E47-1653-123718E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1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46642-3761-18E2-5143-3C4F24C35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8A303-E11D-2008-7CB3-FAE78E1B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531BE-9CB6-68CB-30CD-E7E20BA0D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60DA-D686-4E2F-BE86-48DD98CD7623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8569-6055-62E1-55C3-D25343FC8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57C9-12F5-9BE5-6690-273D8E722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3A6F9-4C5E-4372-9512-028D0DCF668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2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15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Jun</dc:creator>
  <cp:lastModifiedBy>Paul Jun</cp:lastModifiedBy>
  <cp:revision>1</cp:revision>
  <dcterms:created xsi:type="dcterms:W3CDTF">2025-07-27T00:54:12Z</dcterms:created>
  <dcterms:modified xsi:type="dcterms:W3CDTF">2025-07-27T00:54:12Z</dcterms:modified>
</cp:coreProperties>
</file>