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9"/>
  </p:notesMasterIdLst>
  <p:sldIdLst>
    <p:sldId id="256" r:id="rId2"/>
    <p:sldId id="293" r:id="rId3"/>
    <p:sldId id="294" r:id="rId4"/>
    <p:sldId id="292" r:id="rId5"/>
    <p:sldId id="295" r:id="rId6"/>
    <p:sldId id="296" r:id="rId7"/>
    <p:sldId id="297" r:id="rId8"/>
    <p:sldId id="298" r:id="rId9"/>
    <p:sldId id="301" r:id="rId10"/>
    <p:sldId id="300" r:id="rId11"/>
    <p:sldId id="302" r:id="rId12"/>
    <p:sldId id="303" r:id="rId13"/>
    <p:sldId id="304" r:id="rId14"/>
    <p:sldId id="299" r:id="rId15"/>
    <p:sldId id="307" r:id="rId16"/>
    <p:sldId id="308" r:id="rId17"/>
    <p:sldId id="29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6770" autoAdjust="0"/>
  </p:normalViewPr>
  <p:slideViewPr>
    <p:cSldViewPr snapToGrid="0">
      <p:cViewPr varScale="1">
        <p:scale>
          <a:sx n="56" d="100"/>
          <a:sy n="56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9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D9ED11-1A7A-4E2D-AD66-B1EC59BE62AA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73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3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063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5210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7340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1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6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7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4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A34C60-502A-450B-8306-7A7B252FFEA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2019, IIT Bombay – Parth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4 – Introduction to Python,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Generating HTML Dynamically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5087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0 to 9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0 to 9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current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current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current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0 to 9 skipping alternately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4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020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'Jon Snow'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'Stark?'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'Winterfell'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'My name is'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'I live in'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my_dict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299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– Array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0445" y="2710189"/>
            <a:ext cx="1001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everyone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'Daenerys'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'Targaryen'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'Dragonstone?'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'Arya'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'Stark'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'Winterfell'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'Cersei'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'Lannister'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"King's Landing"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Yara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'Greyjoy'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'Iron Islands'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0445" y="4576836"/>
            <a:ext cx="640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http://home.iitb.ac.in/~varunpatil/webdev/got-dict.py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0445" y="5229537"/>
            <a:ext cx="942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everyone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'of 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'from'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omma </a:t>
            </a:r>
            <a:r>
              <a:rPr lang="en-US" b="1" dirty="0"/>
              <a:t>S</a:t>
            </a:r>
            <a:r>
              <a:rPr lang="en-US" dirty="0"/>
              <a:t>eparated </a:t>
            </a:r>
            <a:r>
              <a:rPr lang="en-US" b="1" dirty="0"/>
              <a:t>V</a:t>
            </a:r>
            <a:r>
              <a:rPr lang="en-US" dirty="0"/>
              <a:t>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393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name,house,home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Bran,Stark,Winterfell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Tyrion,Lannister,King's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Landing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Theon,Greyjoy,Winterfell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Samwell,Tarly,Horn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Hill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2" y="4352660"/>
            <a:ext cx="9602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csv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'got-csv.csv'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dreader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DictReader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dreader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'of 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'house'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'from'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'home'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2" y="3978930"/>
            <a:ext cx="640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http://home.iitb.ac.in/~varunpatil/webdev/got-csv.csv</a:t>
            </a:r>
          </a:p>
        </p:txBody>
      </p:sp>
    </p:spTree>
    <p:extLst>
      <p:ext uri="{BB962C8B-B14F-4D97-AF65-F5344CB8AC3E}">
        <p14:creationId xmlns:p14="http://schemas.microsoft.com/office/powerpoint/2010/main" val="18466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– Dummy 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45703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get_html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&lt;html&gt;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&lt;body&gt;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	&lt;h1&gt; This is a heading &lt;/h1&gt;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	&lt;p&gt; This is a paragraph &lt;/p&gt;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	&lt;/body&gt;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&lt;/html&gt;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Write HTML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'dummy.html'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get_html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29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650" y="2539584"/>
            <a:ext cx="8915400" cy="2032418"/>
          </a:xfrm>
        </p:spPr>
        <p:txBody>
          <a:bodyPr/>
          <a:lstStyle/>
          <a:p>
            <a:r>
              <a:rPr lang="en-US" dirty="0"/>
              <a:t>Files with HTML and some variables</a:t>
            </a:r>
          </a:p>
          <a:p>
            <a:r>
              <a:rPr lang="en-US" dirty="0"/>
              <a:t>Variables replaced with actual data</a:t>
            </a:r>
          </a:p>
          <a:p>
            <a:r>
              <a:rPr lang="en-US" dirty="0"/>
              <a:t>Makes editing HTML easier</a:t>
            </a:r>
          </a:p>
          <a:p>
            <a:r>
              <a:rPr lang="en-US" dirty="0"/>
              <a:t>Liking CSS/JS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47430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{{ heading }}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{{ information }}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&lt;/body&gt;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74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only the template and data</a:t>
            </a:r>
          </a:p>
          <a:p>
            <a:r>
              <a:rPr lang="en-US" dirty="0"/>
              <a:t>Create the “rendered” HTML only when asked for</a:t>
            </a:r>
          </a:p>
          <a:p>
            <a:r>
              <a:rPr lang="en-US" dirty="0"/>
              <a:t>Instead of saving the HTML, send it to the client</a:t>
            </a:r>
          </a:p>
          <a:p>
            <a:r>
              <a:rPr lang="en-US" dirty="0"/>
              <a:t>Allows changing data (very) frequently</a:t>
            </a:r>
          </a:p>
          <a:p>
            <a:r>
              <a:rPr lang="en-US" dirty="0"/>
              <a:t>Can recognize user and generate specific content</a:t>
            </a:r>
          </a:p>
        </p:txBody>
      </p:sp>
    </p:spTree>
    <p:extLst>
      <p:ext uri="{BB962C8B-B14F-4D97-AF65-F5344CB8AC3E}">
        <p14:creationId xmlns:p14="http://schemas.microsoft.com/office/powerpoint/2010/main" val="394817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we’ve done till now</a:t>
            </a:r>
          </a:p>
          <a:p>
            <a:r>
              <a:rPr lang="en-US" dirty="0"/>
              <a:t>HTML on server stays the same – in a file</a:t>
            </a:r>
          </a:p>
          <a:p>
            <a:r>
              <a:rPr lang="en-US" dirty="0"/>
              <a:t>Too many pages for similar content</a:t>
            </a:r>
          </a:p>
          <a:p>
            <a:r>
              <a:rPr lang="en-US" dirty="0"/>
              <a:t>Can’t show user specific content</a:t>
            </a:r>
          </a:p>
          <a:p>
            <a:r>
              <a:rPr lang="en-US" dirty="0"/>
              <a:t>Too much to write!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Generated on the fly</a:t>
            </a:r>
          </a:p>
          <a:p>
            <a:r>
              <a:rPr lang="en-US" dirty="0"/>
              <a:t>Can be different depending request parameters like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Browser/Operating System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Avoid repetition with </a:t>
            </a:r>
            <a:r>
              <a:rPr lang="en-US" b="1" dirty="0"/>
              <a:t>templates</a:t>
            </a:r>
          </a:p>
          <a:p>
            <a:r>
              <a:rPr lang="en-US" dirty="0"/>
              <a:t>Involves server-side processing</a:t>
            </a:r>
          </a:p>
        </p:txBody>
      </p:sp>
    </p:spTree>
    <p:extLst>
      <p:ext uri="{BB962C8B-B14F-4D97-AF65-F5344CB8AC3E}">
        <p14:creationId xmlns:p14="http://schemas.microsoft.com/office/powerpoint/2010/main" val="18072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</a:t>
            </a:r>
          </a:p>
          <a:p>
            <a:r>
              <a:rPr lang="en-US" dirty="0"/>
              <a:t>Strongly, dynamically typed language</a:t>
            </a:r>
          </a:p>
          <a:p>
            <a:r>
              <a:rPr lang="en-US" dirty="0"/>
              <a:t>Interpreted by the line</a:t>
            </a:r>
          </a:p>
        </p:txBody>
      </p:sp>
    </p:spTree>
    <p:extLst>
      <p:ext uri="{BB962C8B-B14F-4D97-AF65-F5344CB8AC3E}">
        <p14:creationId xmlns:p14="http://schemas.microsoft.com/office/powerpoint/2010/main" val="118853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Hello World!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7848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python --version</a:t>
            </a:r>
          </a:p>
          <a:p>
            <a:r>
              <a:rPr lang="en-US" dirty="0">
                <a:latin typeface="Consolas" panose="020B0609020204030204" pitchFamily="49" charset="0"/>
              </a:rPr>
              <a:t>Python 3.6.5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hello.py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"Hello World!"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python hello.py</a:t>
            </a:r>
          </a:p>
          <a:p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</a:t>
            </a:r>
            <a:r>
              <a:rPr lang="en-US" dirty="0" err="1"/>
              <a:t>CalcAgain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7950" y="2459548"/>
            <a:ext cx="890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"""Print the sum and product of two numbers."""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"Product is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Get inputs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1 -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2 -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sum and product with a Thank You message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num2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"Thank You!"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29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</a:t>
            </a:r>
            <a:r>
              <a:rPr lang="en-US" dirty="0" err="1"/>
              <a:t>CalcAgain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7950" y="2474288"/>
            <a:ext cx="890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"""Print the sum and product of two numbers."""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prod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"Product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prod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Get inputs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1 -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2 -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Print sum and product with a Thank You message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num2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"Thank You!"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0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</a:t>
            </a:r>
            <a:r>
              <a:rPr lang="en-US" dirty="0" err="1"/>
              <a:t>CalcAgainWrite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7950" y="2448343"/>
            <a:ext cx="890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"""Print the sum and product of two numbers."""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"Sum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prod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"Product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prod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Get inputs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1 -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"Input 2 -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Write sum and product with a Thank You message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'myfile.txt'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num1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num2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"Thank You"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-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3694" y="2773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haha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3694" y="4185002"/>
            <a:ext cx="84646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'Bombay'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'Madras'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'Kanpur'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'Delhi'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'Kharagpur'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'Here is a list of some IITs:'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'IIT'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421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1328</TotalTime>
  <Words>402</Words>
  <Application>Microsoft Office PowerPoint</Application>
  <PresentationFormat>Widescreen</PresentationFormat>
  <Paragraphs>154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Garamond</vt:lpstr>
      <vt:lpstr>Organic</vt:lpstr>
      <vt:lpstr>Web Development</vt:lpstr>
      <vt:lpstr>Static Content</vt:lpstr>
      <vt:lpstr>Dynamic Content</vt:lpstr>
      <vt:lpstr>Python</vt:lpstr>
      <vt:lpstr>Python – Hello World!</vt:lpstr>
      <vt:lpstr>Interactive - CalcAgain</vt:lpstr>
      <vt:lpstr>Interactive - CalcAgain</vt:lpstr>
      <vt:lpstr>Interactive - CalcAgainWrite</vt:lpstr>
      <vt:lpstr>Interactive - Arrays</vt:lpstr>
      <vt:lpstr>Interactive - Loops</vt:lpstr>
      <vt:lpstr>Dictionary</vt:lpstr>
      <vt:lpstr>Interactive – Array of Dicts</vt:lpstr>
      <vt:lpstr>Comma Separated Values</vt:lpstr>
      <vt:lpstr>Interactive – Dummy HTML</vt:lpstr>
      <vt:lpstr>Templates</vt:lpstr>
      <vt:lpstr>Serving Dynamically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parth patil</cp:lastModifiedBy>
  <cp:revision>122</cp:revision>
  <dcterms:created xsi:type="dcterms:W3CDTF">2018-05-28T08:38:53Z</dcterms:created>
  <dcterms:modified xsi:type="dcterms:W3CDTF">2019-06-17T02:33:18Z</dcterms:modified>
</cp:coreProperties>
</file>