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
  <Relationship Id="rId1" Type="http://schemas.openxmlformats.org/officedocument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E7DF519-D135-4A52-AD1F-A8DC5E57B8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Paragraph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962880" y="2896200"/>
            <a:ext cx="2163600" cy="177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Loop sample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  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18  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22  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/>
  <dc:description/>
  <dc:language>en-US</dc:language>
  <cp:lastModifiedBy/>
  <dcterms:modified xsi:type="dcterms:W3CDTF">1901-01-01T05:00:00Z</dcterms:modified>
  <cp:revision>2</cp:revision>
  <dc:subject/>
  <dc:title/>
</cp:coreProperties>
</file>