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</Types>
</file>

<file path=_rels/.rels><?xml version="1.0" encoding="UTF-8"?>
<Relationships xmlns="http://schemas.openxmlformats.org/package/2006/relationships">
  <Relationship Id="rId1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3" Type="http://schemas.openxmlformats.org/officeDocument/2006/relationships/custom-properties" Target="docProps/custom.xml"/>
  <Relationship Id="rId4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slideMaster" Target="slideMasters/slideMaster1.xml"/>
  <Relationship Id="rId3" Type="http://schemas.openxmlformats.org/officeDocument/2006/relationships/notesMaster" Target="notesMasters/notesMaster1.xml"/>
  <Relationship Id="rId4" Type="http://schemas.openxmlformats.org/officeDocument/2006/relationships/slide" Target="slides/slide1.xml"/>
  <Relationship Id="rId5" Type="http://schemas.openxmlformats.org/officeDocument/2006/relationships/slide" Target="slides/slide2.xml"/>
</Relationships>

</file>

<file path=ppt/notesMasters/_rels/notesMaster1.xml.rels><?xml version="1.0" encoding="UTF-8"?>
<Relationships xmlns="http://schemas.openxmlformats.org/package/2006/relationships">
  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6E612D-3CC0-48CC-BAFC-8979CF95B73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
  <Relationship Id="rId1" Type="http://schemas.openxmlformats.org/officeDocument/2006/relationships/slide" Target="../slides/slide1.xml"/>
  <Relationship Id="rId2" Type="http://schemas.openxmlformats.org/officeDocument/2006/relationships/notesMaster" Target="../notesMasters/notesMaster1.xml"/>
</Relationships>

</file>

<file path=ppt/notesSlides/_rels/notesSlide2.xml.rels><?xml version="1.0" encoding="UTF-8"?>
<Relationships xmlns="http://schemas.openxmlformats.org/package/2006/relationships">
  <Relationship Id="rId1" Type="http://schemas.openxmlformats.org/officeDocument/2006/relationships/slide" Target="../slides/slide2.xml"/>
  <Relationship Id="rId2" Type="http://schemas.openxmlformats.org/officeDocument/2006/relationships/notesMaster" Target="../notesMasters/notesMaster1.xml"/>
</Relationships>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278240" y="10156680"/>
            <a:ext cx="3281040" cy="53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5104AE0-08F3-4A4A-BD08-96CE57DA4EA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278240" y="10156680"/>
            <a:ext cx="3281040" cy="53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34E6366-4D0A-4B1B-A0A7-2AFCED28852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  <Relationship Id="rId13" Type="http://schemas.openxmlformats.org/officeDocument/2006/relationships/slideLayout" Target="../slideLayouts/slideLayout12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3280" y="6886440"/>
            <a:ext cx="2349000" cy="5220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220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7560" cy="52200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BBF5D0E5-AD4D-4FD7-8738-616E782CAF6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
  <Relationship Id="rId1" Type="http://schemas.openxmlformats.org/officeDocument/2006/relationships/hyperlink" Target="https://www.online-convert.com/" TargetMode="External"/>
  <Relationship Id="rId2" Type="http://schemas.openxmlformats.org/officeDocument/2006/relationships/hyperlink" Target="https://www.online-convert.com/file-type" TargetMode="External"/>
  <Relationship Id="rId3" Type="http://schemas.openxmlformats.org/officeDocument/2006/relationships/hyperlink" Target="https://en.wikipedia.org/wiki/John_Doe" TargetMode="External"/>
  <Relationship Id="rId4" Type="http://schemas.openxmlformats.org/officeDocument/2006/relationships/hyperlink" Target="https://creativecommons.org/licenses/by-sa/3.0/" TargetMode="External"/>
  <Relationship Id="rId5" Type="http://schemas.openxmlformats.org/officeDocument/2006/relationships/image" Target="../media/image1.png"/>
  <Relationship Id="rId6" Type="http://schemas.openxmlformats.org/officeDocument/2006/relationships/image" Target="../media/image2.png"/>
  <Relationship Id="rId7" Type="http://schemas.openxmlformats.org/officeDocument/2006/relationships/slideLayout" Target="../slideLayouts/slideLayout1.xml"/>
  <Relationship Id="rId8" Type="http://schemas.openxmlformats.org/officeDocument/2006/relationships/notesSlide" Target="../notesSlides/notesSlide1.xml"/>
</Relationships>

</file>

<file path=ppt/slides/_rels/slide2.xml.rels><?xml version="1.0" encoding="UTF-8"?>
<Relationships xmlns="http://schemas.openxmlformats.org/package/2006/relationships">
  <Relationship Id="rId1" Type="http://schemas.openxmlformats.org/officeDocument/2006/relationships/image" Target="../media/image3.jpeg"/>
  <Relationship Id="rId2" Type="http://schemas.openxmlformats.org/officeDocument/2006/relationships/slideLayout" Target="../slideLayouts/slideLayout1.xml"/>
  <Relationship Id="rId3" Type="http://schemas.openxmlformats.org/officeDocument/2006/relationships/notesSlide" Target="../notesSlides/notesSlide2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67400" y="428760"/>
            <a:ext cx="90723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Hello John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3280" y="1768320"/>
            <a:ext cx="9072360" cy="429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  <a:spcAft>
                <a:spcPts val="141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Hello John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41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41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41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260280" y="4956120"/>
            <a:ext cx="9566280" cy="20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24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Microsoft YaHei"/>
                <a:hlinkClick r:id="rId1"/>
              </a:rPr>
              <a:t/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4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Microsoft YaHei"/>
                <a:hlinkClick r:id="rId2"/>
              </a:rPr>
              <a:t/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4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Microsoft YaHei"/>
                <a:hlinkClick r:id="rId3"/>
              </a:rPr>
              <a:t/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4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Microsoft YaHei"/>
                <a:hlinkClick r:id="rId4"/>
              </a:rPr>
              <a:t/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4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4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4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Grafik 8" descr=""/>
          <p:cNvPicPr/>
          <p:nvPr/>
        </p:nvPicPr>
        <p:blipFill>
          <a:blip r:embed="rId5"/>
          <a:stretch/>
        </p:blipFill>
        <p:spPr>
          <a:xfrm>
            <a:off x="260280" y="5133960"/>
            <a:ext cx="887040" cy="893520"/>
          </a:xfrm>
          <a:prstGeom prst="rect">
            <a:avLst/>
          </a:prstGeom>
          <a:ln>
            <a:noFill/>
          </a:ln>
        </p:spPr>
      </p:pic>
      <p:pic>
        <p:nvPicPr>
          <p:cNvPr id="50" name="Grafik 9" descr=""/>
          <p:cNvPicPr/>
          <p:nvPr/>
        </p:nvPicPr>
        <p:blipFill>
          <a:blip r:embed="rId6"/>
          <a:stretch/>
        </p:blipFill>
        <p:spPr>
          <a:xfrm>
            <a:off x="8458200" y="5977800"/>
            <a:ext cx="1117080" cy="39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3280" y="301680"/>
            <a:ext cx="90723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3280" y="1768320"/>
            <a:ext cx="9072360" cy="429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  <a:spcAft>
                <a:spcPts val="1412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/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Grafik 6" descr=""/>
          <p:cNvPicPr/>
          <p:nvPr/>
        </p:nvPicPr>
        <p:blipFill>
          <a:blip r:embed="rId1"/>
          <a:stretch/>
        </p:blipFill>
        <p:spPr>
          <a:xfrm>
            <a:off x="3149640" y="4913280"/>
            <a:ext cx="3458880" cy="229824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nodeType="clickEffect" fill="hold">
                      <p:stCondLst>
                        <p:cond delay="0"/>
                      </p:stCondLst>
                      <p:childTnLst>
                        <p:par>
                          <p:cTn id="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Microsoft word</Application>
  <Words>208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1901-01-01T05:00:00Z</dcterms:created>
  <dc:creator>Docxtemplater team</dc:creator>
  <dc:description/>
  <dc:language>en-US</dc:language>
  <cp:lastModifiedBy>Docxtemplater team</cp:lastModifiedBy>
  <dcterms:modified xsi:type="dcterms:W3CDTF">1901-01-01T05:00:00Z</dcterms:modified>
  <cp:revision>13</cp:revision>
  <dc:subject/>
  <dc:title>Docxtemplater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