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9" name="Table 2"/>
          <p:cNvGraphicFramePr/>
          <p:nvPr/>
        </p:nvGraphicFramePr>
        <p:xfrm>
          <a:off x="2527920" y="3077280"/>
          <a:ext cx="5075280" cy="1439280"/>
        </p:xfrm>
        <a:graphic>
          <a:graphicData uri="http://schemas.openxmlformats.org/drawingml/2006/table">
            <a:tbl>
              <a:tblPr/>
              <a:tblGrid>
                <a:gridCol w="2537640"/>
                <a:gridCol w="253800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{-a:p cond}true{/}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Second coll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2000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Text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Text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2020-01-17T11:15:34Z</dcterms:modified>
  <cp:revision>7</cp:revision>
  <dc:subject/>
  <dc:title/>
</cp:coreProperties>
</file>