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Hello {name}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word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Docxtemplater team</cp:lastModifiedBy>
  <cp:revision>0</cp:revision>
  <dc:subject/>
  <dc:title/>
  1901-01-01T05:00:00Z
</cp:coreProperties>
</file>