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04CA69CB-0E52-4E64-8A89-DD3249E2255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The description is :</a:t>
            </a:r>
            <a:r>
              <a:rPr b="1" lang="en-US" sz="3200" spc="-1" strike="noStrike">
                <a:latin typeface="Arial"/>
              </a:rPr>
              <a:t> {description}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2018-07-19T22:55:36Z</dcterms:created>
  <dc:creator/>
  <dc:description/>
  <dc:language>en-US</dc:language>
  <cp:lastModifiedBy/>
  <dcterms:modified xsi:type="dcterms:W3CDTF">2018-07-19T22:56:17Z</dcterms:modified>
  <cp:revision>1</cp:revision>
  <dc:subject/>
  <dc:title/>
</cp:coreProperties>
</file>