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
  <Relationship Id="rId1" Type="http://schemas.openxmlformats.org/package/2006/relationships/metadata/core-properties" Target="docProps/core.xml"/>
  <Relationship Id="rId2" Type="http://schemas.openxmlformats.org/officeDocument/2006/relationships/extended-properties" Target="docProps/app.xml"/>
  <Relationship Id="rId3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
  <Relationship Id="rId1" Type="http://schemas.openxmlformats.org/officeDocument/2006/relationships/theme" Target="theme/theme1.xml"/>
  <Relationship Id="rId2" Type="http://schemas.openxmlformats.org/officeDocument/2006/relationships/slideMaster" Target="slideMasters/slideMaster1.xml"/>
  <Relationship Id="rId3" Type="http://schemas.openxmlformats.org/officeDocument/2006/relationships/slide" Target="slides/slide1.xml"/>
</Relationships>

</file>

<file path=ppt/slideLayouts/_rels/slideLayout1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2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  <Relationship Id="rId2" Type="http://schemas.openxmlformats.org/officeDocument/2006/relationships/image" Target="../media/image1.png"/>
  <Relationship Id="rId3" Type="http://schemas.openxmlformats.org/officeDocument/2006/relationships/image" Target="../media/image2.png"/>
</Relationships>

</file>

<file path=ppt/slideLayouts/_rels/slideLayout2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
  <Relationship Id="rId1" Type="http://schemas.openxmlformats.org/officeDocument/2006/relationships/theme" Target="../theme/theme1.xml"/>
  <Relationship Id="rId2" Type="http://schemas.openxmlformats.org/officeDocument/2006/relationships/slideLayout" Target="../slideLayouts/slideLayout1.xml"/>
  <Relationship Id="rId3" Type="http://schemas.openxmlformats.org/officeDocument/2006/relationships/slideLayout" Target="../slideLayouts/slideLayout2.xml"/>
  <Relationship Id="rId4" Type="http://schemas.openxmlformats.org/officeDocument/2006/relationships/slideLayout" Target="../slideLayouts/slideLayout3.xml"/>
  <Relationship Id="rId5" Type="http://schemas.openxmlformats.org/officeDocument/2006/relationships/slideLayout" Target="../slideLayouts/slideLayout4.xml"/>
  <Relationship Id="rId6" Type="http://schemas.openxmlformats.org/officeDocument/2006/relationships/slideLayout" Target="../slideLayouts/slideLayout5.xml"/>
  <Relationship Id="rId7" Type="http://schemas.openxmlformats.org/officeDocument/2006/relationships/slideLayout" Target="../slideLayouts/slideLayout6.xml"/>
  <Relationship Id="rId8" Type="http://schemas.openxmlformats.org/officeDocument/2006/relationships/slideLayout" Target="../slideLayouts/slideLayout7.xml"/>
  <Relationship Id="rId9" Type="http://schemas.openxmlformats.org/officeDocument/2006/relationships/slideLayout" Target="../slideLayouts/slideLayout8.xml"/>
  <Relationship Id="rId10" Type="http://schemas.openxmlformats.org/officeDocument/2006/relationships/slideLayout" Target="../slideLayouts/slideLayout9.xml"/>
  <Relationship Id="rId11" Type="http://schemas.openxmlformats.org/officeDocument/2006/relationships/slideLayout" Target="../slideLayouts/slideLayout10.xml"/>
  <Relationship Id="rId12" Type="http://schemas.openxmlformats.org/officeDocument/2006/relationships/slideLayout" Target="../slideLayouts/slideLayout11.xml"/>
  <Relationship Id="rId13" Type="http://schemas.openxmlformats.org/officeDocument/2006/relationships/slideLayout" Target="../slideLayouts/slideLayout12.xml"/>
</Relationships>
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{#users} {name}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{/users}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14332</TotalTime>
  <Words>648</Words>
  <Application>Microsoft Macintosh PowerPoint</Application>
  <PresentationFormat>Présentation à l'écran (16:9)</PresentationFormat>
  <Paragraphs>912</Paragraphs>
  <Slides>50</Slides>
  <Notes>7</Notes>
  <HiddenSlides>0</HiddenSlides>
  <MMClips>0</MMClips>
  <ScaleCrop>false</ScaleCrop>
  <TitlesOfParts>
    <vt:vector size="59" baseType="lpstr">
      <vt:lpstr>Hello {name}</vt:lpstr>
    </vt:vector>
  </TitlesOfParts>
  <Company>Hewlett-Packard Company</Company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2017-01-04T14:55:18Z</dcterms:modified>
  <cp:revision>5</cp:revision>
  <dc:subject/>
  <dc:title/>
</cp:coreProperties>
</file>