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F09844-2597-4A43-943F-9A0FDDAE13C4}">
  <a:tblStyle styleId="{E1F09844-2597-4A43-943F-9A0FDDAE13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899eb196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899eb196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4c2f302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4c2f302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4be6ab5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4be6ab5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4c2f302c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4c2f302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c2f302c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4c2f302c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4be6ab53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4be6ab53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899eb196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899eb196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4be6ab53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4be6ab53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4c2f302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4c2f302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4c2f302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4c2f302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4be6ab5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4be6ab5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4c2f302c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4c2f302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4c2f302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4c2f302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4c2f302c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4c2f302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4be6ab5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4be6ab5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4be6ab5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4be6ab5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4be6ab5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4be6ab5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4be6ab53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4be6ab5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4be6ab53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4be6ab5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4be6ab5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4be6ab5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4be6ab5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4be6ab5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8.jpg"/><Relationship Id="rId5" Type="http://schemas.openxmlformats.org/officeDocument/2006/relationships/image" Target="../media/image17.jpg"/><Relationship Id="rId6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tensionTaker/DigitalNeuron_v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9028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Digital Spiking Neuron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063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Harsh Gupta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Indian Institute of Technology, Bhilai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31825" y="3635600"/>
            <a:ext cx="53796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787" y="254887"/>
            <a:ext cx="1278525" cy="13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341325" y="459000"/>
            <a:ext cx="456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         Summer Internship 2024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Indian Institute of Technology, Ropar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912400" y="4662700"/>
            <a:ext cx="3319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Date : 27-06-2024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844300" y="1573925"/>
            <a:ext cx="34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</a:rPr>
              <a:t>    Under the Supervision of </a:t>
            </a:r>
            <a:endParaRPr i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  Dr. Devarshi Das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{E1F09844-2597-4A43-943F-9A0FDDAE13C4}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Actual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Modelled 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</a:t>
                      </a: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0.0145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0.015625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396.25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 given in the paper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65"/>
            <a:ext cx="9144000" cy="3471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-1569425" y="5262200"/>
            <a:ext cx="75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 of Digital Implementation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3"/>
            <a:ext cx="9144000" cy="385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Exponential Block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00" y="1776273"/>
            <a:ext cx="5734050" cy="2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450" y="1152475"/>
            <a:ext cx="2121025" cy="7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Representation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2’s complement representation for signed number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21 bits for storing number, 9 bits for fractional part, 12 bits for </a:t>
            </a:r>
            <a:r>
              <a:rPr lang="en-GB">
                <a:solidFill>
                  <a:schemeClr val="dk1"/>
                </a:solidFill>
              </a:rPr>
              <a:t>integer</a:t>
            </a:r>
            <a:r>
              <a:rPr lang="en-GB">
                <a:solidFill>
                  <a:schemeClr val="dk1"/>
                </a:solidFill>
              </a:rPr>
              <a:t> part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Vivado Simulation Results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		</a:t>
            </a:r>
            <a:r>
              <a:rPr lang="en-GB">
                <a:solidFill>
                  <a:schemeClr val="dk1"/>
                </a:solidFill>
              </a:rPr>
              <a:t>Chattering                                  Regular Spiking(Time period = 48µs)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  Fast Spiking(Time Period = 25 µs)			                 Intrinsically Bursting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50" y="1093463"/>
            <a:ext cx="39052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563" y="1079188"/>
            <a:ext cx="23526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563" y="2896125"/>
            <a:ext cx="27146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7563" y="2924700"/>
            <a:ext cx="2466975" cy="96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/>
          <p:nvPr/>
        </p:nvCxnSpPr>
        <p:spPr>
          <a:xfrm rot="10800000">
            <a:off x="346700" y="1079200"/>
            <a:ext cx="0" cy="11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7"/>
          <p:cNvCxnSpPr/>
          <p:nvPr/>
        </p:nvCxnSpPr>
        <p:spPr>
          <a:xfrm flipH="1" rot="10800000">
            <a:off x="246300" y="2130275"/>
            <a:ext cx="4325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7"/>
          <p:cNvSpPr txBox="1"/>
          <p:nvPr/>
        </p:nvSpPr>
        <p:spPr>
          <a:xfrm>
            <a:off x="-69450" y="916225"/>
            <a:ext cx="738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GB">
                <a:solidFill>
                  <a:schemeClr val="dk2"/>
                </a:solidFill>
              </a:rPr>
              <a:t>30 mV</a:t>
            </a:r>
            <a:endParaRPr baseline="-25000">
              <a:solidFill>
                <a:schemeClr val="dk2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-69450" y="1768600"/>
            <a:ext cx="844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-25000" lang="en-GB">
                <a:solidFill>
                  <a:schemeClr val="dk2"/>
                </a:solidFill>
              </a:rPr>
              <a:t>-80</a:t>
            </a:r>
            <a:r>
              <a:rPr baseline="-25000" lang="en-GB">
                <a:solidFill>
                  <a:schemeClr val="dk2"/>
                </a:solidFill>
              </a:rPr>
              <a:t> mV</a:t>
            </a:r>
            <a:endParaRPr baseline="-25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</a:t>
            </a:r>
            <a:r>
              <a:rPr lang="en-GB"/>
              <a:t>, b, c, d parameters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2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{E1F09844-2597-4A43-943F-9A0FDDAE13C4}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Regular Spiking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0.01953125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0.203125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 Spiking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0.01953125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0.203125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Chattering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0.01953125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0.203125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Intrinsically Bursting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0.01953125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0.203125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Verification 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To </a:t>
            </a:r>
            <a:r>
              <a:rPr lang="en-GB">
                <a:solidFill>
                  <a:schemeClr val="dk1"/>
                </a:solidFill>
              </a:rPr>
              <a:t>verify</a:t>
            </a:r>
            <a:r>
              <a:rPr lang="en-GB">
                <a:solidFill>
                  <a:schemeClr val="dk1"/>
                </a:solidFill>
              </a:rPr>
              <a:t> that the design is synthesizable and shows expected behaviour we can use VIO and ILA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87" y="1808752"/>
            <a:ext cx="6611825" cy="32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16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Verification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74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start with set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813" y="1163088"/>
            <a:ext cx="717232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2664050" y="4734650"/>
            <a:ext cx="4721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When set = 1, v is initialized with -70mV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22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Verification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When current is 0, voltage is constant, that is (-32831^2(-9) = -64.1 mV)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25" y="1312613"/>
            <a:ext cx="72199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125" y="563975"/>
            <a:ext cx="4734325" cy="41609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47900" y="4724900"/>
            <a:ext cx="8848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[1]Reference : </a:t>
            </a:r>
            <a:r>
              <a:rPr lang="en-GB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Goodman, Dan F. M., and Marcus Ghosh. ‘Neuroscience for Machine Learners’. 12 December 2023. https://doi.org/10.5281/zenodo</a:t>
            </a:r>
            <a:r>
              <a:rPr lang="en-GB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.10366802.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2727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63200" y="62675"/>
            <a:ext cx="8733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  </a:t>
            </a:r>
            <a:r>
              <a:rPr lang="en-GB" sz="2000">
                <a:solidFill>
                  <a:schemeClr val="dk1"/>
                </a:solidFill>
              </a:rPr>
              <a:t>Spiking in Biological Neuron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24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Verification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When there is current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75" y="1314813"/>
            <a:ext cx="71818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Verification using data collection 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00" y="966225"/>
            <a:ext cx="734100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 rot="-5400000">
            <a:off x="-321325" y="2327188"/>
            <a:ext cx="33981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v(membrane potential in mV)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4003075" y="4556525"/>
            <a:ext cx="2484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Data Samples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</a:rPr>
              <a:t>[1]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</a:rPr>
              <a:t>Reference : Goodman, Dan F. M., and Marcus Ghosh. ‘Neuroscience for Machine Learners’. 12 December 2023. https://doi.org/10.5281/zenodo.10366802.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[2] E.M. Izhikevich. Simple model of spiking neurons. IEEE Transactions on Neural Networks, 14(6):1569–1572, 2003.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[3] Junran Pu, Wang Ling Goh, Vishnu P. Nambiar, Yi Sheng Chong, and Anh Tuan Do. A low-cost high-throughput digital design of biorealistic spiking neuron, 2021.14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Code Repository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https://github.com/tensionTaker/DigitalNeuron_v2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Spiking Neuron Models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930750" y="2458475"/>
            <a:ext cx="5200200" cy="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1325775" y="1776275"/>
            <a:ext cx="178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Complex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062525" y="1853525"/>
            <a:ext cx="2329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       Simple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642650" y="2780375"/>
            <a:ext cx="2046600" cy="124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</a:rPr>
              <a:t>Izhikevich (IZH) model 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458188" y="2516475"/>
            <a:ext cx="227625" cy="21880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69325" y="2780375"/>
            <a:ext cx="2445600" cy="11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</a:rPr>
              <a:t>Hodgkin-Huxley(HH) model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870450" y="2516525"/>
            <a:ext cx="227700" cy="218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487300" y="2812375"/>
            <a:ext cx="2175300" cy="11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</a:rPr>
              <a:t>Leaky integrate and Fire (LIF)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924925" y="2516475"/>
            <a:ext cx="386100" cy="250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IZH Model</a:t>
            </a:r>
            <a:endParaRPr sz="302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</a:t>
            </a:r>
            <a:r>
              <a:rPr lang="en-GB">
                <a:solidFill>
                  <a:schemeClr val="dk1"/>
                </a:solidFill>
              </a:rPr>
              <a:t>   where v is </a:t>
            </a:r>
            <a:r>
              <a:rPr lang="en-GB">
                <a:solidFill>
                  <a:schemeClr val="dk1"/>
                </a:solidFill>
              </a:rPr>
              <a:t>membrane</a:t>
            </a:r>
            <a:r>
              <a:rPr lang="en-GB">
                <a:solidFill>
                  <a:schemeClr val="dk1"/>
                </a:solidFill>
              </a:rPr>
              <a:t> potential and u is recovery variable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8669" l="0" r="0" t="-8670"/>
          <a:stretch/>
        </p:blipFill>
        <p:spPr>
          <a:xfrm>
            <a:off x="813488" y="1152475"/>
            <a:ext cx="7517025" cy="23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14300" y="4568875"/>
            <a:ext cx="8959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[2] E.M. Izhikevich. Simple model of spiking neurons. IEEE Transactions on Neural Networks, 14(6):1569–1572, 2003.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32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</a:t>
            </a:r>
            <a:r>
              <a:rPr lang="en-GB"/>
              <a:t> Spiking pattern produced by IZH Model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50" y="1017725"/>
            <a:ext cx="774482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7900" y="4629150"/>
            <a:ext cx="896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[2] E.M. Izhikevich. Simple model of spiking neurons. IEEE Transactions on Neural Networks, 14(6):1569–1572, 2003.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with IZH for Digital Implementation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Problems with IZH for Digital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				       </a:t>
            </a:r>
            <a:r>
              <a:rPr lang="en-GB" sz="2700">
                <a:solidFill>
                  <a:schemeClr val="dk1"/>
                </a:solidFill>
              </a:rPr>
              <a:t>Multiplier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982225" y="1879250"/>
            <a:ext cx="49812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</a:rPr>
              <a:t>Quadratic Equation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054550" y="2625800"/>
            <a:ext cx="373200" cy="95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90000"/>
              </a:scheme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in the reference paper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Estimating the v</a:t>
            </a:r>
            <a:r>
              <a:rPr baseline="30000" lang="en-GB">
                <a:solidFill>
                  <a:schemeClr val="dk1"/>
                </a:solidFill>
              </a:rPr>
              <a:t>2 </a:t>
            </a:r>
            <a:r>
              <a:rPr lang="en-GB">
                <a:solidFill>
                  <a:schemeClr val="dk1"/>
                </a:solidFill>
              </a:rPr>
              <a:t>with cosh and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25" y="2571750"/>
            <a:ext cx="3781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352" y="1317912"/>
            <a:ext cx="4298001" cy="28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69275" y="4615950"/>
            <a:ext cx="8463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[3] Junran Pu, Wang Ling Goh, Vishnu P. Nambiar, Yi Sheng Chong, and Anh Tuan Do. A low-cost high-throughput digital design of biorealistic spiking neuron, 2021.14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Discretizing </a:t>
            </a:r>
            <a:r>
              <a:rPr lang="en-GB"/>
              <a:t>the</a:t>
            </a:r>
            <a:r>
              <a:rPr lang="en-GB"/>
              <a:t> System 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75" y="1895463"/>
            <a:ext cx="86868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900" y="2881200"/>
            <a:ext cx="52101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