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d4412862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d4412862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47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C427C-3C16-669D-F395-C8A1426F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2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modified xsi:type="dcterms:W3CDTF">2024-07-27T17:39:39Z</dcterms:modified>
</cp:coreProperties>
</file>