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72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5"/>
  </p:normalViewPr>
  <p:slideViewPr>
    <p:cSldViewPr snapToGrid="0">
      <p:cViewPr varScale="1">
        <p:scale>
          <a:sx n="137" d="100"/>
          <a:sy n="137" d="100"/>
        </p:scale>
        <p:origin x="9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d4412862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d4412862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47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0AADDC-7467-C3BB-F189-9E9A1F9E4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ED2C8-6285-6B1C-BD65-6E8E509084F3}"/>
              </a:ext>
            </a:extLst>
          </p:cNvPr>
          <p:cNvSpPr txBox="1"/>
          <p:nvPr/>
        </p:nvSpPr>
        <p:spPr>
          <a:xfrm>
            <a:off x="9899780" y="7464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722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0</Words>
  <Application>Microsoft Macintosh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10</cp:revision>
  <dcterms:modified xsi:type="dcterms:W3CDTF">2024-07-27T17:46:46Z</dcterms:modified>
</cp:coreProperties>
</file>