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6120" r:id="rId1"/>
  </p:sldMasterIdLst>
  <p:notesMasterIdLst>
    <p:notesMasterId r:id="rId6"/>
  </p:notesMasterIdLst>
  <p:handoutMasterIdLst>
    <p:handoutMasterId r:id="rId7"/>
  </p:handoutMasterIdLst>
  <p:sldIdLst>
    <p:sldId id="292" r:id="rId2"/>
    <p:sldId id="291" r:id="rId3"/>
    <p:sldId id="288" r:id="rId4"/>
    <p:sldId id="290" r:id="rId5"/>
  </p:sldIdLst>
  <p:sldSz cx="15436850" cy="8683625"/>
  <p:notesSz cx="6802438" cy="99345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 userDrawn="1">
          <p15:clr>
            <a:srgbClr val="A4A3A4"/>
          </p15:clr>
        </p15:guide>
        <p15:guide id="2" pos="4811" userDrawn="1">
          <p15:clr>
            <a:srgbClr val="A4A3A4"/>
          </p15:clr>
        </p15:guide>
        <p15:guide id="3" orient="horz" pos="2554" userDrawn="1">
          <p15:clr>
            <a:srgbClr val="A4A3A4"/>
          </p15:clr>
        </p15:guide>
        <p15:guide id="4" pos="48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y" initials="s" lastIdx="3" clrIdx="0"/>
  <p:cmAuthor id="2" name="裴静" initials="裴静" lastIdx="1" clrIdx="1">
    <p:extLst>
      <p:ext uri="{19B8F6BF-5375-455C-9EA6-DF929625EA0E}">
        <p15:presenceInfo xmlns:p15="http://schemas.microsoft.com/office/powerpoint/2012/main" userId="S-1-5-21-664501361-704006076-1233803906-2230618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DDE7"/>
    <a:srgbClr val="0000FF"/>
    <a:srgbClr val="26C0D2"/>
    <a:srgbClr val="2F5597"/>
    <a:srgbClr val="A5E4ED"/>
    <a:srgbClr val="C8E2B9"/>
    <a:srgbClr val="4472C4"/>
    <a:srgbClr val="7FD7E4"/>
    <a:srgbClr val="6EBFE4"/>
    <a:srgbClr val="3DA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6208" autoAdjust="0"/>
  </p:normalViewPr>
  <p:slideViewPr>
    <p:cSldViewPr snapToGrid="0" showGuides="1">
      <p:cViewPr varScale="1">
        <p:scale>
          <a:sx n="88" d="100"/>
          <a:sy n="88" d="100"/>
        </p:scale>
        <p:origin x="480" y="102"/>
      </p:cViewPr>
      <p:guideLst>
        <p:guide orient="horz" pos="3075"/>
        <p:guide pos="4811"/>
        <p:guide orient="horz" pos="2554"/>
        <p:guide pos="4812"/>
      </p:guideLst>
    </p:cSldViewPr>
  </p:slideViewPr>
  <p:notesTextViewPr>
    <p:cViewPr>
      <p:scale>
        <a:sx n="3" d="2"/>
        <a:sy n="3" d="2"/>
      </p:scale>
      <p:origin x="0" y="0"/>
    </p:cViewPr>
  </p:notesTextViewPr>
  <p:sorterViewPr showFormatting="0">
    <p:cViewPr varScale="1">
      <p:scale>
        <a:sx n="1" d="1"/>
        <a:sy n="1" d="1"/>
      </p:scale>
      <p:origin x="0" y="7602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7724" cy="496728"/>
          </a:xfrm>
          <a:prstGeom prst="rect">
            <a:avLst/>
          </a:prstGeom>
        </p:spPr>
        <p:txBody>
          <a:bodyPr vert="horz" lIns="95597" tIns="47797" rIns="95597" bIns="47797" rtlCol="0"/>
          <a:lstStyle>
            <a:lvl1pPr algn="l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 defTabSz="955952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3141" y="4"/>
            <a:ext cx="2947724" cy="496728"/>
          </a:xfrm>
          <a:prstGeom prst="rect">
            <a:avLst/>
          </a:prstGeom>
        </p:spPr>
        <p:txBody>
          <a:bodyPr vert="horz" lIns="95597" tIns="47797" rIns="95597" bIns="47797" rtlCol="0"/>
          <a:lstStyle>
            <a:lvl1pPr algn="r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 defTabSz="955952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36126"/>
            <a:ext cx="2947724" cy="496728"/>
          </a:xfrm>
          <a:prstGeom prst="rect">
            <a:avLst/>
          </a:prstGeom>
        </p:spPr>
        <p:txBody>
          <a:bodyPr vert="horz" lIns="95597" tIns="47797" rIns="95597" bIns="47797" rtlCol="0" anchor="b"/>
          <a:lstStyle>
            <a:lvl1pPr algn="l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 defTabSz="955952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3141" y="9436126"/>
            <a:ext cx="2947724" cy="496728"/>
          </a:xfrm>
          <a:prstGeom prst="rect">
            <a:avLst/>
          </a:prstGeom>
        </p:spPr>
        <p:txBody>
          <a:bodyPr vert="horz" lIns="95597" tIns="47797" rIns="95597" bIns="47797" rtlCol="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27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7724" cy="496728"/>
          </a:xfrm>
          <a:prstGeom prst="rect">
            <a:avLst/>
          </a:prstGeom>
        </p:spPr>
        <p:txBody>
          <a:bodyPr vert="horz" lIns="95597" tIns="47797" rIns="95597" bIns="47797" rtlCol="0"/>
          <a:lstStyle>
            <a:lvl1pPr algn="l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defTabSz="955952"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3141" y="4"/>
            <a:ext cx="2947724" cy="496728"/>
          </a:xfrm>
          <a:prstGeom prst="rect">
            <a:avLst/>
          </a:prstGeom>
        </p:spPr>
        <p:txBody>
          <a:bodyPr vert="horz" lIns="95597" tIns="47797" rIns="95597" bIns="47797" rtlCol="0"/>
          <a:lstStyle>
            <a:lvl1pPr algn="r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defTabSz="955952"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463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97" tIns="47797" rIns="95597" bIns="47797" rtlCol="0" anchor="ctr"/>
          <a:lstStyle/>
          <a:p>
            <a:pPr marL="0" marR="0" lvl="0" indent="0" algn="l" defTabSz="955952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245" y="4718927"/>
            <a:ext cx="5441950" cy="4470558"/>
          </a:xfrm>
          <a:prstGeom prst="rect">
            <a:avLst/>
          </a:prstGeom>
        </p:spPr>
        <p:txBody>
          <a:bodyPr vert="horz" lIns="95597" tIns="47797" rIns="95597" bIns="47797" rtlCol="0"/>
          <a:lstStyle/>
          <a:p>
            <a:pPr marL="0" marR="0" lvl="0" indent="0" algn="l" defTabSz="955952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77977" marR="0" lvl="1" indent="0" algn="l" defTabSz="955952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55952" marR="0" lvl="2" indent="0" algn="l" defTabSz="955952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433930" marR="0" lvl="3" indent="0" algn="l" defTabSz="955952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911908" marR="0" lvl="4" indent="0" algn="l" defTabSz="955952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6126"/>
            <a:ext cx="2947724" cy="496728"/>
          </a:xfrm>
          <a:prstGeom prst="rect">
            <a:avLst/>
          </a:prstGeom>
        </p:spPr>
        <p:txBody>
          <a:bodyPr vert="horz" lIns="95597" tIns="47797" rIns="95597" bIns="47797" rtlCol="0" anchor="b"/>
          <a:lstStyle>
            <a:lvl1pPr algn="l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defTabSz="955952"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3141" y="9436126"/>
            <a:ext cx="2947724" cy="496728"/>
          </a:xfrm>
          <a:prstGeom prst="rect">
            <a:avLst/>
          </a:prstGeom>
        </p:spPr>
        <p:txBody>
          <a:bodyPr vert="horz" lIns="95597" tIns="47797" rIns="95597" bIns="47797" rtlCol="0" anchor="b"/>
          <a:lstStyle/>
          <a:p>
            <a:pPr lvl="0" algn="r" eaLnBrk="1" hangingPunct="1"/>
            <a:fld id="{9A0DB2DC-4C9A-4742-B13C-FB6460FD3503}" type="slidenum">
              <a:rPr lang="zh-CN" altLang="en-US" sz="1300" dirty="0"/>
              <a:t>‹#›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8411563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0692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139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20891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2784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34825" algn="l" defTabSz="61391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841791" algn="l" defTabSz="61391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148751" algn="l" defTabSz="61391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455717" algn="l" defTabSz="61391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智能制造规划蓝图按照</a:t>
            </a:r>
            <a:r>
              <a:rPr lang="en-US" altLang="zh-CN" dirty="0"/>
              <a:t>5</a:t>
            </a:r>
            <a:r>
              <a:rPr lang="zh-CN" altLang="en-US" dirty="0"/>
              <a:t>层结构设计，包括工业现场层，采集控制层，工业网络控制层，工业数据及</a:t>
            </a:r>
            <a:r>
              <a:rPr lang="en-US" altLang="zh-CN" dirty="0"/>
              <a:t>AI</a:t>
            </a:r>
            <a:r>
              <a:rPr lang="zh-CN" altLang="en-US" dirty="0"/>
              <a:t>平台层，工业云应用层。工业现场层包括人员</a:t>
            </a:r>
            <a:endParaRPr lang="en-US" altLang="zh-CN" dirty="0"/>
          </a:p>
          <a:p>
            <a:r>
              <a:rPr lang="zh-CN" altLang="en-US" dirty="0"/>
              <a:t>针对</a:t>
            </a:r>
            <a:r>
              <a:rPr lang="en-US" altLang="zh-CN" dirty="0"/>
              <a:t>L1,L2</a:t>
            </a:r>
            <a:r>
              <a:rPr lang="zh-CN" altLang="en-US" dirty="0"/>
              <a:t>层，</a:t>
            </a:r>
            <a:r>
              <a:rPr lang="en-US" altLang="zh-CN" dirty="0"/>
              <a:t>2019</a:t>
            </a:r>
            <a:r>
              <a:rPr lang="zh-CN" altLang="en-US" dirty="0"/>
              <a:t>年我们实现了三现数据、设备互联以及</a:t>
            </a:r>
          </a:p>
        </p:txBody>
      </p:sp>
    </p:spTree>
    <p:extLst>
      <p:ext uri="{BB962C8B-B14F-4D97-AF65-F5344CB8AC3E}">
        <p14:creationId xmlns:p14="http://schemas.microsoft.com/office/powerpoint/2010/main" val="2326459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智能制造规划蓝图按照</a:t>
            </a:r>
            <a:r>
              <a:rPr lang="en-US" altLang="zh-CN" dirty="0"/>
              <a:t>5</a:t>
            </a:r>
            <a:r>
              <a:rPr lang="zh-CN" altLang="en-US" dirty="0"/>
              <a:t>层结构设计，包括工业现场层，采集控制层，工业网络控制层，工业数据及</a:t>
            </a:r>
            <a:r>
              <a:rPr lang="en-US" altLang="zh-CN" dirty="0"/>
              <a:t>AI</a:t>
            </a:r>
            <a:r>
              <a:rPr lang="zh-CN" altLang="en-US" dirty="0"/>
              <a:t>平台层，工业云应用层。工业现场层包括人员</a:t>
            </a:r>
            <a:endParaRPr lang="en-US" altLang="zh-CN" dirty="0"/>
          </a:p>
          <a:p>
            <a:r>
              <a:rPr lang="zh-CN" altLang="en-US" dirty="0"/>
              <a:t>针对</a:t>
            </a:r>
            <a:r>
              <a:rPr lang="en-US" altLang="zh-CN" dirty="0"/>
              <a:t>L1,L2</a:t>
            </a:r>
            <a:r>
              <a:rPr lang="zh-CN" altLang="en-US" dirty="0"/>
              <a:t>层，</a:t>
            </a:r>
            <a:r>
              <a:rPr lang="en-US" altLang="zh-CN" dirty="0"/>
              <a:t>2019</a:t>
            </a:r>
            <a:r>
              <a:rPr lang="zh-CN" altLang="en-US" dirty="0"/>
              <a:t>年我们实现了三现数据、设备互联以及</a:t>
            </a:r>
          </a:p>
        </p:txBody>
      </p:sp>
    </p:spTree>
    <p:extLst>
      <p:ext uri="{BB962C8B-B14F-4D97-AF65-F5344CB8AC3E}">
        <p14:creationId xmlns:p14="http://schemas.microsoft.com/office/powerpoint/2010/main" val="192663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52E66-3C27-4461-8917-00D5E57AD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606" y="1421140"/>
            <a:ext cx="11577638" cy="3023188"/>
          </a:xfrm>
        </p:spPr>
        <p:txBody>
          <a:bodyPr anchor="b"/>
          <a:lstStyle>
            <a:lvl1pPr algn="ctr">
              <a:defRPr sz="759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47C838-1416-4935-9595-1E4683C9E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9606" y="4560914"/>
            <a:ext cx="11577638" cy="2096532"/>
          </a:xfrm>
        </p:spPr>
        <p:txBody>
          <a:bodyPr/>
          <a:lstStyle>
            <a:lvl1pPr marL="0" indent="0" algn="ctr">
              <a:buNone/>
              <a:defRPr sz="3039"/>
            </a:lvl1pPr>
            <a:lvl2pPr marL="578861" indent="0" algn="ctr">
              <a:buNone/>
              <a:defRPr sz="2532"/>
            </a:lvl2pPr>
            <a:lvl3pPr marL="1157722" indent="0" algn="ctr">
              <a:buNone/>
              <a:defRPr sz="2279"/>
            </a:lvl3pPr>
            <a:lvl4pPr marL="1736583" indent="0" algn="ctr">
              <a:buNone/>
              <a:defRPr sz="2026"/>
            </a:lvl4pPr>
            <a:lvl5pPr marL="2315444" indent="0" algn="ctr">
              <a:buNone/>
              <a:defRPr sz="2026"/>
            </a:lvl5pPr>
            <a:lvl6pPr marL="2894305" indent="0" algn="ctr">
              <a:buNone/>
              <a:defRPr sz="2026"/>
            </a:lvl6pPr>
            <a:lvl7pPr marL="3473166" indent="0" algn="ctr">
              <a:buNone/>
              <a:defRPr sz="2026"/>
            </a:lvl7pPr>
            <a:lvl8pPr marL="4052026" indent="0" algn="ctr">
              <a:buNone/>
              <a:defRPr sz="2026"/>
            </a:lvl8pPr>
            <a:lvl9pPr marL="4630887" indent="0" algn="ctr">
              <a:buNone/>
              <a:defRPr sz="2026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49B2F-FD72-4F86-B656-3BFD3BE3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CED9E8D5-D645-4A28-8FC4-EF24402DC5D3}" type="datetime1">
              <a:rPr lang="zh-CN" altLang="en-US" sz="1140" smtClean="0">
                <a:cs typeface="+mn-cs"/>
              </a:rPr>
              <a:t>2020/12/10</a:t>
            </a:fld>
            <a:endParaRPr lang="zh-CN" altLang="en-US" sz="1520">
              <a:solidFill>
                <a:schemeClr val="tx1"/>
              </a:solidFill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76FF0-9EDB-4B6E-B66C-D4EDDCB6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zh-CN" sz="1140"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DFA73-4F00-47A2-AEC4-E8A1C6A7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zh-CN" altLang="en-US" smtClean="0">
                <a:solidFill>
                  <a:srgbClr val="898989"/>
                </a:solidFill>
              </a:rPr>
              <a:pPr algn="r"/>
              <a:t>‹#›</a:t>
            </a:fld>
            <a:endParaRPr lang="zh-CN" alt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2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4DAF7-7195-4540-9C00-13237E68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89239-7321-4F89-96B1-DE2B759C1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1284" y="2311613"/>
            <a:ext cx="6560661" cy="55096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4ACC63-CC50-4F4D-BB8E-4C965FDC9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4905" y="2311613"/>
            <a:ext cx="6560661" cy="55096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C1892-D542-4BD4-9097-BFAF63C6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2EF43F9B-B3B4-4900-8735-4F9C7E08B7AD}" type="datetime1">
              <a:rPr lang="zh-CN" altLang="en-US" sz="1140" smtClean="0">
                <a:cs typeface="+mn-cs"/>
              </a:rPr>
              <a:t>2020/12/10</a:t>
            </a:fld>
            <a:endParaRPr lang="zh-CN" altLang="en-US" sz="1520">
              <a:solidFill>
                <a:schemeClr val="tx1"/>
              </a:solidFill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EE1879-B6FB-447D-A64D-E31D8044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zh-CN" sz="1140"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707B9-1A73-4EC3-A232-346E6150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zh-CN" altLang="en-US" smtClean="0">
                <a:solidFill>
                  <a:srgbClr val="898989"/>
                </a:solidFill>
              </a:rPr>
              <a:pPr algn="r"/>
              <a:t>‹#›</a:t>
            </a:fld>
            <a:endParaRPr lang="zh-CN" alt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00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5F9A2D-6897-4428-8941-1D6C5AA2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83DFA595-D028-4EA5-B4A4-AD357E6C4F8C}" type="datetime1">
              <a:rPr lang="zh-CN" altLang="en-US" sz="1140" smtClean="0">
                <a:cs typeface="+mn-cs"/>
              </a:rPr>
              <a:t>2020/12/10</a:t>
            </a:fld>
            <a:endParaRPr lang="zh-CN" altLang="en-US" sz="1520">
              <a:solidFill>
                <a:schemeClr val="tx1"/>
              </a:solidFill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50237E-E0F0-4D89-A0E9-79536BE9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zh-CN" sz="1140"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B30F0C-2F8A-4ADF-A601-3D8A0F26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1E5BBD9-7A9F-4644-8126-E22D717B6BA2}" type="slidenum">
              <a:rPr lang="zh-CN" altLang="en-US" smtClean="0">
                <a:solidFill>
                  <a:srgbClr val="898989"/>
                </a:solidFill>
              </a:rPr>
              <a:pPr algn="r"/>
              <a:t>‹#›</a:t>
            </a:fld>
            <a:endParaRPr lang="zh-CN" altLang="en-US" dirty="0">
              <a:solidFill>
                <a:srgbClr val="898989"/>
              </a:solidFill>
            </a:endParaRPr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8D40DDDC-978E-42E7-BC04-4A6082490F29}"/>
              </a:ext>
            </a:extLst>
          </p:cNvPr>
          <p:cNvSpPr txBox="1">
            <a:spLocks/>
          </p:cNvSpPr>
          <p:nvPr userDrawn="1"/>
        </p:nvSpPr>
        <p:spPr>
          <a:xfrm>
            <a:off x="14416853" y="8345511"/>
            <a:ext cx="1040933" cy="337762"/>
          </a:xfrm>
          <a:prstGeom prst="rect">
            <a:avLst/>
          </a:prstGeom>
          <a:solidFill>
            <a:srgbClr val="C00000"/>
          </a:solidFill>
          <a:ln/>
        </p:spPr>
        <p:txBody>
          <a:bodyPr vert="horz" lIns="137361" tIns="68719" rIns="137361" bIns="68719" rtlCol="0" anchor="ctr" anchorCtr="0"/>
          <a:lstStyle>
            <a:defPPr>
              <a:defRPr lang="zh-CN"/>
            </a:defPPr>
            <a:lvl1pPr marL="0" lvl="0" indent="0" algn="r" defTabSz="67482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0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lvl="1" indent="-285750" algn="l" defTabSz="67482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300" b="0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lvl="2" indent="-228600" algn="l" defTabSz="67482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300" b="0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lvl="3" indent="-228600" algn="l" defTabSz="67482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300" b="0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lvl="4" indent="-228600" algn="l" defTabSz="67482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300" b="0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lvl="5" indent="-228600" algn="l" defTabSz="67482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300" b="0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lvl="6" indent="-228600" algn="l" defTabSz="67482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300" b="0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lvl="7" indent="-228600" algn="l" defTabSz="67482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300" b="0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lvl="8" indent="-228600" algn="l" defTabSz="67482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300" b="0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fld id="{21E5BBD9-7A9F-4644-8126-E22D717B6BA2}" type="slidenum">
              <a:rPr lang="zh-CN" altLang="en-US" sz="2153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algn="ctr"/>
              <a:t>‹#›</a:t>
            </a:fld>
            <a:endParaRPr lang="zh-CN" altLang="en-US" sz="215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1">
            <a:extLst>
              <a:ext uri="{FF2B5EF4-FFF2-40B4-BE49-F238E27FC236}">
                <a16:creationId xmlns:a16="http://schemas.microsoft.com/office/drawing/2014/main" id="{4EFF1574-14F5-4303-A830-79AD469A94A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867140" y="50801"/>
            <a:ext cx="4497054" cy="514585"/>
            <a:chOff x="6300192" y="171450"/>
            <a:chExt cx="2663825" cy="406400"/>
          </a:xfrm>
        </p:grpSpPr>
        <p:pic>
          <p:nvPicPr>
            <p:cNvPr id="10" name="图片 11">
              <a:extLst>
                <a:ext uri="{FF2B5EF4-FFF2-40B4-BE49-F238E27FC236}">
                  <a16:creationId xmlns:a16="http://schemas.microsoft.com/office/drawing/2014/main" id="{0CA8A634-B9CD-4E2A-8A22-95021C32E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30" t="40463" r="18893" b="51445"/>
            <a:stretch>
              <a:fillRect/>
            </a:stretch>
          </p:blipFill>
          <p:spPr bwMode="auto">
            <a:xfrm>
              <a:off x="6300192" y="171450"/>
              <a:ext cx="2663825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2902311-C7AD-4C69-94EF-4CD76B632EB5}"/>
                </a:ext>
              </a:extLst>
            </p:cNvPr>
            <p:cNvCxnSpPr/>
            <p:nvPr/>
          </p:nvCxnSpPr>
          <p:spPr bwMode="auto">
            <a:xfrm>
              <a:off x="7473354" y="311150"/>
              <a:ext cx="0" cy="2413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36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517AE-EFF0-47AD-B82F-B3BE0C7E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95" y="578908"/>
            <a:ext cx="4978785" cy="2026179"/>
          </a:xfrm>
        </p:spPr>
        <p:txBody>
          <a:bodyPr anchor="b"/>
          <a:lstStyle>
            <a:lvl1pPr>
              <a:defRPr sz="4052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485FEA-C779-4FCC-AD54-51D07FDE8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62672" y="1250282"/>
            <a:ext cx="7814905" cy="6171002"/>
          </a:xfrm>
        </p:spPr>
        <p:txBody>
          <a:bodyPr/>
          <a:lstStyle>
            <a:lvl1pPr marL="0" indent="0">
              <a:buNone/>
              <a:defRPr sz="4052"/>
            </a:lvl1pPr>
            <a:lvl2pPr marL="578861" indent="0">
              <a:buNone/>
              <a:defRPr sz="3545"/>
            </a:lvl2pPr>
            <a:lvl3pPr marL="1157722" indent="0">
              <a:buNone/>
              <a:defRPr sz="3039"/>
            </a:lvl3pPr>
            <a:lvl4pPr marL="1736583" indent="0">
              <a:buNone/>
              <a:defRPr sz="2532"/>
            </a:lvl4pPr>
            <a:lvl5pPr marL="2315444" indent="0">
              <a:buNone/>
              <a:defRPr sz="2532"/>
            </a:lvl5pPr>
            <a:lvl6pPr marL="2894305" indent="0">
              <a:buNone/>
              <a:defRPr sz="2532"/>
            </a:lvl6pPr>
            <a:lvl7pPr marL="3473166" indent="0">
              <a:buNone/>
              <a:defRPr sz="2532"/>
            </a:lvl7pPr>
            <a:lvl8pPr marL="4052026" indent="0">
              <a:buNone/>
              <a:defRPr sz="2532"/>
            </a:lvl8pPr>
            <a:lvl9pPr marL="4630887" indent="0">
              <a:buNone/>
              <a:defRPr sz="2532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762485-A6DB-4C97-B59D-7C2B2C2EE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295" y="2605087"/>
            <a:ext cx="4978785" cy="4826247"/>
          </a:xfrm>
        </p:spPr>
        <p:txBody>
          <a:bodyPr/>
          <a:lstStyle>
            <a:lvl1pPr marL="0" indent="0">
              <a:buNone/>
              <a:defRPr sz="2026"/>
            </a:lvl1pPr>
            <a:lvl2pPr marL="578861" indent="0">
              <a:buNone/>
              <a:defRPr sz="1773"/>
            </a:lvl2pPr>
            <a:lvl3pPr marL="1157722" indent="0">
              <a:buNone/>
              <a:defRPr sz="1519"/>
            </a:lvl3pPr>
            <a:lvl4pPr marL="1736583" indent="0">
              <a:buNone/>
              <a:defRPr sz="1266"/>
            </a:lvl4pPr>
            <a:lvl5pPr marL="2315444" indent="0">
              <a:buNone/>
              <a:defRPr sz="1266"/>
            </a:lvl5pPr>
            <a:lvl6pPr marL="2894305" indent="0">
              <a:buNone/>
              <a:defRPr sz="1266"/>
            </a:lvl6pPr>
            <a:lvl7pPr marL="3473166" indent="0">
              <a:buNone/>
              <a:defRPr sz="1266"/>
            </a:lvl7pPr>
            <a:lvl8pPr marL="4052026" indent="0">
              <a:buNone/>
              <a:defRPr sz="1266"/>
            </a:lvl8pPr>
            <a:lvl9pPr marL="4630887" indent="0">
              <a:buNone/>
              <a:defRPr sz="126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F85525-5F18-43EF-84B3-61A81A97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37740917-54F4-4D93-B233-0AE4A0FA3879}" type="datetime1">
              <a:rPr lang="zh-CN" altLang="en-US" sz="1140" smtClean="0">
                <a:cs typeface="+mn-cs"/>
              </a:rPr>
              <a:t>2020/12/10</a:t>
            </a:fld>
            <a:endParaRPr lang="zh-CN" altLang="en-US" sz="1520">
              <a:solidFill>
                <a:schemeClr val="tx1"/>
              </a:solidFill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305695-A44E-4781-82E1-BFA87D62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zh-CN" sz="1140"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8AC7C-E5AB-4101-9D4C-03F4CBA6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zh-CN" altLang="en-US" smtClean="0">
                <a:solidFill>
                  <a:srgbClr val="898989"/>
                </a:solidFill>
              </a:rPr>
              <a:pPr algn="r"/>
              <a:t>‹#›</a:t>
            </a:fld>
            <a:endParaRPr lang="zh-CN" altLang="en-US" dirty="0">
              <a:solidFill>
                <a:srgbClr val="898989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EE31A05-8322-41F9-9F6B-21E4ADF08B63}"/>
              </a:ext>
            </a:extLst>
          </p:cNvPr>
          <p:cNvGrpSpPr/>
          <p:nvPr userDrawn="1"/>
        </p:nvGrpSpPr>
        <p:grpSpPr>
          <a:xfrm>
            <a:off x="20939" y="732889"/>
            <a:ext cx="15436847" cy="0"/>
            <a:chOff x="16535" y="732889"/>
            <a:chExt cx="12190411" cy="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10120C-36D3-4A54-AD01-16BBFDFCF16A}"/>
                </a:ext>
              </a:extLst>
            </p:cNvPr>
            <p:cNvCxnSpPr/>
            <p:nvPr userDrawn="1"/>
          </p:nvCxnSpPr>
          <p:spPr>
            <a:xfrm>
              <a:off x="16535" y="732889"/>
              <a:ext cx="2051721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68B939B-8C21-4BD5-B7C5-AD94EAF753AD}"/>
                </a:ext>
              </a:extLst>
            </p:cNvPr>
            <p:cNvCxnSpPr/>
            <p:nvPr userDrawn="1"/>
          </p:nvCxnSpPr>
          <p:spPr>
            <a:xfrm>
              <a:off x="2068254" y="732889"/>
              <a:ext cx="10138692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">
            <a:extLst>
              <a:ext uri="{FF2B5EF4-FFF2-40B4-BE49-F238E27FC236}">
                <a16:creationId xmlns:a16="http://schemas.microsoft.com/office/drawing/2014/main" id="{2D4B6278-F044-4F1C-AAFF-EF20D1539AD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867140" y="50801"/>
            <a:ext cx="4497054" cy="514585"/>
            <a:chOff x="6300192" y="171450"/>
            <a:chExt cx="2663825" cy="4064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2C1703A-310C-4C9A-99B2-44E713378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30" t="40463" r="18893" b="51445"/>
            <a:stretch>
              <a:fillRect/>
            </a:stretch>
          </p:blipFill>
          <p:spPr bwMode="auto">
            <a:xfrm>
              <a:off x="6300192" y="171450"/>
              <a:ext cx="2663825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E996E09-BBC1-460C-B78E-5117DCA5F906}"/>
                </a:ext>
              </a:extLst>
            </p:cNvPr>
            <p:cNvCxnSpPr/>
            <p:nvPr/>
          </p:nvCxnSpPr>
          <p:spPr bwMode="auto">
            <a:xfrm>
              <a:off x="7473354" y="311150"/>
              <a:ext cx="0" cy="2413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502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83DFA595-D028-4EA5-B4A4-AD357E6C4F8C}" type="datetime1">
              <a:rPr lang="zh-CN" altLang="en-US" sz="1140" smtClean="0">
                <a:cs typeface="+mn-cs"/>
              </a:rPr>
              <a:t>2020/12/10</a:t>
            </a:fld>
            <a:endParaRPr lang="zh-CN" altLang="en-US" sz="1520">
              <a:solidFill>
                <a:schemeClr val="tx1"/>
              </a:solidFill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zh-CN" sz="1140"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063098" y="8049124"/>
            <a:ext cx="1777676" cy="462323"/>
          </a:xfrm>
        </p:spPr>
        <p:txBody>
          <a:bodyPr/>
          <a:lstStyle/>
          <a:p>
            <a:pPr algn="r"/>
            <a:fld id="{21E5BBD9-7A9F-4644-8126-E22D717B6BA2}" type="slidenum">
              <a:rPr lang="zh-CN" altLang="en-US" smtClean="0">
                <a:solidFill>
                  <a:srgbClr val="898989"/>
                </a:solidFill>
              </a:rPr>
              <a:pPr algn="r"/>
              <a:t>‹#›</a:t>
            </a:fld>
            <a:endParaRPr lang="zh-CN" altLang="en-US" dirty="0">
              <a:solidFill>
                <a:srgbClr val="898989"/>
              </a:solidFill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0939" y="732889"/>
            <a:ext cx="15436847" cy="0"/>
            <a:chOff x="16535" y="732889"/>
            <a:chExt cx="12190411" cy="0"/>
          </a:xfrm>
        </p:grpSpPr>
        <p:cxnSp>
          <p:nvCxnSpPr>
            <p:cNvPr id="9" name="直接连接符 8"/>
            <p:cNvCxnSpPr/>
            <p:nvPr userDrawn="1"/>
          </p:nvCxnSpPr>
          <p:spPr>
            <a:xfrm>
              <a:off x="16535" y="732889"/>
              <a:ext cx="2051721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>
              <a:off x="2068254" y="732889"/>
              <a:ext cx="10138692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灯片编号占位符 4"/>
          <p:cNvSpPr txBox="1">
            <a:spLocks/>
          </p:cNvSpPr>
          <p:nvPr userDrawn="1"/>
        </p:nvSpPr>
        <p:spPr>
          <a:xfrm>
            <a:off x="14416853" y="8345511"/>
            <a:ext cx="1040933" cy="337762"/>
          </a:xfrm>
          <a:prstGeom prst="rect">
            <a:avLst/>
          </a:prstGeom>
          <a:solidFill>
            <a:srgbClr val="C00000"/>
          </a:solidFill>
          <a:ln/>
        </p:spPr>
        <p:txBody>
          <a:bodyPr vert="horz" lIns="137361" tIns="68719" rIns="137361" bIns="68719" rtlCol="0" anchor="ctr" anchorCtr="0"/>
          <a:lstStyle>
            <a:defPPr>
              <a:defRPr lang="zh-CN"/>
            </a:defPPr>
            <a:lvl1pPr marL="0" lvl="0" indent="0" algn="r" defTabSz="67482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0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lvl="1" indent="-285750" algn="l" defTabSz="67482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300" b="0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lvl="2" indent="-228600" algn="l" defTabSz="67482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300" b="0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lvl="3" indent="-228600" algn="l" defTabSz="67482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300" b="0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lvl="4" indent="-228600" algn="l" defTabSz="67482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300" b="0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lvl="5" indent="-228600" algn="l" defTabSz="67482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300" b="0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lvl="6" indent="-228600" algn="l" defTabSz="67482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300" b="0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lvl="7" indent="-228600" algn="l" defTabSz="67482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300" b="0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lvl="8" indent="-228600" algn="l" defTabSz="67482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300" b="0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fld id="{21E5BBD9-7A9F-4644-8126-E22D717B6BA2}" type="slidenum">
              <a:rPr lang="zh-CN" altLang="en-US" sz="2153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algn="ctr"/>
              <a:t>‹#›</a:t>
            </a:fld>
            <a:endParaRPr lang="zh-CN" altLang="en-US" sz="215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"/>
          <p:cNvGrpSpPr>
            <a:grpSpLocks/>
          </p:cNvGrpSpPr>
          <p:nvPr userDrawn="1"/>
        </p:nvGrpSpPr>
        <p:grpSpPr bwMode="auto">
          <a:xfrm>
            <a:off x="10867140" y="50801"/>
            <a:ext cx="4497054" cy="514585"/>
            <a:chOff x="6300192" y="171450"/>
            <a:chExt cx="2663825" cy="406400"/>
          </a:xfrm>
        </p:grpSpPr>
        <p:pic>
          <p:nvPicPr>
            <p:cNvPr id="14" name="图片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30" t="40463" r="18893" b="51445"/>
            <a:stretch>
              <a:fillRect/>
            </a:stretch>
          </p:blipFill>
          <p:spPr bwMode="auto">
            <a:xfrm>
              <a:off x="6300192" y="171450"/>
              <a:ext cx="2663825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直接连接符 14"/>
            <p:cNvCxnSpPr/>
            <p:nvPr/>
          </p:nvCxnSpPr>
          <p:spPr bwMode="auto">
            <a:xfrm>
              <a:off x="7473354" y="311150"/>
              <a:ext cx="0" cy="2413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061284" y="1878013"/>
            <a:ext cx="5991979" cy="48164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6"/>
          <p:cNvSpPr>
            <a:spLocks noGrp="1"/>
          </p:cNvSpPr>
          <p:nvPr>
            <p:ph type="pic" sz="quarter" idx="14"/>
          </p:nvPr>
        </p:nvSpPr>
        <p:spPr>
          <a:xfrm>
            <a:off x="8424874" y="1878012"/>
            <a:ext cx="5991979" cy="48164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060076" y="7003178"/>
            <a:ext cx="4721574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9212476" y="7155578"/>
            <a:ext cx="4721574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46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简介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44557" y="1671230"/>
            <a:ext cx="14126323" cy="55982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altLang="zh-CN" dirty="0" smtClean="0">
                <a:solidFill>
                  <a:schemeClr val="bg2"/>
                </a:solidFill>
              </a:defRPr>
            </a:lvl1pPr>
            <a:lvl2pPr>
              <a:defRPr lang="en-US" altLang="zh-CN" dirty="0" smtClean="0">
                <a:solidFill>
                  <a:schemeClr val="bg2"/>
                </a:solidFill>
              </a:defRPr>
            </a:lvl2pPr>
            <a:lvl3pPr>
              <a:defRPr lang="en-US" altLang="zh-CN" dirty="0" smtClean="0">
                <a:solidFill>
                  <a:schemeClr val="bg2"/>
                </a:solidFill>
              </a:defRPr>
            </a:lvl3pPr>
            <a:lvl4pPr>
              <a:defRPr lang="en-US" altLang="zh-CN" dirty="0" smtClean="0">
                <a:solidFill>
                  <a:schemeClr val="bg2"/>
                </a:solidFill>
              </a:defRPr>
            </a:lvl4pPr>
            <a:lvl5pPr>
              <a:defRPr lang="en-US" altLang="zh-CN" dirty="0">
                <a:solidFill>
                  <a:schemeClr val="bg2"/>
                </a:solidFill>
              </a:defRPr>
            </a:lvl5pPr>
          </a:lstStyle>
          <a:p>
            <a:pPr marL="607713" lvl="0" indent="-607713">
              <a:spcBef>
                <a:spcPts val="675"/>
              </a:spcBef>
            </a:pPr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  <a:p>
            <a:pPr lvl="1">
              <a:spcBef>
                <a:spcPct val="20000"/>
              </a:spcBef>
            </a:pPr>
            <a:r>
              <a:rPr lang="zh-CN" altLang="en-US" dirty="0"/>
              <a:t>第二级 </a:t>
            </a:r>
            <a:r>
              <a:rPr lang="en-US" altLang="zh-CN" dirty="0"/>
              <a:t>Second level</a:t>
            </a:r>
          </a:p>
          <a:p>
            <a:pPr lvl="2">
              <a:spcBef>
                <a:spcPct val="20000"/>
              </a:spcBef>
            </a:pPr>
            <a:r>
              <a:rPr lang="zh-CN" altLang="en-US" dirty="0"/>
              <a:t>第三级 </a:t>
            </a:r>
            <a:r>
              <a:rPr lang="en-US" altLang="zh-CN" dirty="0"/>
              <a:t>Third level</a:t>
            </a:r>
          </a:p>
          <a:p>
            <a:pPr lvl="3">
              <a:spcBef>
                <a:spcPct val="20000"/>
              </a:spcBef>
            </a:pPr>
            <a:r>
              <a:rPr lang="zh-CN" altLang="en-US" dirty="0"/>
              <a:t>第四级 </a:t>
            </a:r>
            <a:r>
              <a:rPr lang="en-US" altLang="zh-CN" dirty="0"/>
              <a:t>Fourth level</a:t>
            </a:r>
          </a:p>
          <a:p>
            <a:pPr lvl="4">
              <a:spcBef>
                <a:spcPct val="20000"/>
              </a:spcBef>
            </a:pPr>
            <a:r>
              <a:rPr lang="zh-CN" altLang="en-US" dirty="0"/>
              <a:t>第五级 </a:t>
            </a:r>
            <a:r>
              <a:rPr lang="en-US" altLang="zh-CN" dirty="0"/>
              <a:t>Fifth level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>    Click to edit Master title style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150AB7-B545-437A-9C74-3550430B52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40154" y="399380"/>
            <a:ext cx="2696697" cy="658380"/>
          </a:xfrm>
          <a:prstGeom prst="rect">
            <a:avLst/>
          </a:prstGeom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097792" y="7935170"/>
            <a:ext cx="2701449" cy="4623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28C2-7F66-4DDD-97B7-5F056F9EE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9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77130A-ACAE-4FBB-8906-F09C39D0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284" y="462323"/>
            <a:ext cx="13314283" cy="1678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B10BF-8F08-4CE4-9E70-A47343D3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1284" y="2311613"/>
            <a:ext cx="13314283" cy="5509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02672-2EFC-479E-82BA-EA3FD7F37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1284" y="8048434"/>
            <a:ext cx="3473291" cy="4623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defRPr/>
            </a:pPr>
            <a:fld id="{67970506-049C-43B1-9191-20D581CA77E1}" type="datetime1">
              <a:rPr lang="zh-CN" altLang="en-US" sz="1140" smtClean="0">
                <a:cs typeface="+mn-cs"/>
              </a:rPr>
              <a:t>2020/12/10</a:t>
            </a:fld>
            <a:endParaRPr lang="zh-CN" altLang="en-US" sz="1520">
              <a:solidFill>
                <a:schemeClr val="tx1"/>
              </a:solidFill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5EE3C-D327-494B-B5B6-E384591F3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13457" y="8048434"/>
            <a:ext cx="5209937" cy="4623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defRPr/>
            </a:pPr>
            <a:endParaRPr lang="zh-CN" altLang="zh-CN" sz="1140"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AB022-6B3D-40A4-AA2D-5CB95D68D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2275" y="8048434"/>
            <a:ext cx="3473291" cy="4623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9A0DB2DC-4C9A-4742-B13C-FB6460FD3503}" type="slidenum">
              <a:rPr lang="zh-CN" altLang="en-US" smtClean="0">
                <a:solidFill>
                  <a:srgbClr val="898989"/>
                </a:solidFill>
              </a:rPr>
              <a:pPr algn="r"/>
              <a:t>‹#›</a:t>
            </a:fld>
            <a:endParaRPr lang="zh-CN" alt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7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21" r:id="rId1"/>
    <p:sldLayoutId id="2147486124" r:id="rId2"/>
    <p:sldLayoutId id="2147486127" r:id="rId3"/>
    <p:sldLayoutId id="2147486129" r:id="rId4"/>
    <p:sldLayoutId id="2147483680" r:id="rId5"/>
    <p:sldLayoutId id="2147486119" r:id="rId6"/>
  </p:sldLayoutIdLst>
  <p:hf hdr="0" ftr="0" dt="0"/>
  <p:txStyles>
    <p:titleStyle>
      <a:lvl1pPr algn="l" defTabSz="1157722" rtl="0" eaLnBrk="1" latinLnBrk="0" hangingPunct="1">
        <a:lnSpc>
          <a:spcPct val="90000"/>
        </a:lnSpc>
        <a:spcBef>
          <a:spcPct val="0"/>
        </a:spcBef>
        <a:buNone/>
        <a:defRPr sz="55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430" indent="-289430" algn="l" defTabSz="1157722" rtl="0" eaLnBrk="1" latinLnBrk="0" hangingPunct="1">
        <a:lnSpc>
          <a:spcPct val="90000"/>
        </a:lnSpc>
        <a:spcBef>
          <a:spcPts val="1266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1pPr>
      <a:lvl2pPr marL="868291" indent="-289430" algn="l" defTabSz="1157722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39" kern="1200">
          <a:solidFill>
            <a:schemeClr val="tx1"/>
          </a:solidFill>
          <a:latin typeface="+mn-lt"/>
          <a:ea typeface="+mn-ea"/>
          <a:cs typeface="+mn-cs"/>
        </a:defRPr>
      </a:lvl2pPr>
      <a:lvl3pPr marL="1447152" indent="-289430" algn="l" defTabSz="1157722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2" kern="1200">
          <a:solidFill>
            <a:schemeClr val="tx1"/>
          </a:solidFill>
          <a:latin typeface="+mn-lt"/>
          <a:ea typeface="+mn-ea"/>
          <a:cs typeface="+mn-cs"/>
        </a:defRPr>
      </a:lvl3pPr>
      <a:lvl4pPr marL="2026013" indent="-289430" algn="l" defTabSz="1157722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79" kern="1200">
          <a:solidFill>
            <a:schemeClr val="tx1"/>
          </a:solidFill>
          <a:latin typeface="+mn-lt"/>
          <a:ea typeface="+mn-ea"/>
          <a:cs typeface="+mn-cs"/>
        </a:defRPr>
      </a:lvl4pPr>
      <a:lvl5pPr marL="2604874" indent="-289430" algn="l" defTabSz="1157722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79" kern="1200">
          <a:solidFill>
            <a:schemeClr val="tx1"/>
          </a:solidFill>
          <a:latin typeface="+mn-lt"/>
          <a:ea typeface="+mn-ea"/>
          <a:cs typeface="+mn-cs"/>
        </a:defRPr>
      </a:lvl5pPr>
      <a:lvl6pPr marL="3183735" indent="-289430" algn="l" defTabSz="1157722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79" kern="1200">
          <a:solidFill>
            <a:schemeClr val="tx1"/>
          </a:solidFill>
          <a:latin typeface="+mn-lt"/>
          <a:ea typeface="+mn-ea"/>
          <a:cs typeface="+mn-cs"/>
        </a:defRPr>
      </a:lvl6pPr>
      <a:lvl7pPr marL="3762596" indent="-289430" algn="l" defTabSz="1157722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79" kern="1200">
          <a:solidFill>
            <a:schemeClr val="tx1"/>
          </a:solidFill>
          <a:latin typeface="+mn-lt"/>
          <a:ea typeface="+mn-ea"/>
          <a:cs typeface="+mn-cs"/>
        </a:defRPr>
      </a:lvl7pPr>
      <a:lvl8pPr marL="4341457" indent="-289430" algn="l" defTabSz="1157722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79" kern="1200">
          <a:solidFill>
            <a:schemeClr val="tx1"/>
          </a:solidFill>
          <a:latin typeface="+mn-lt"/>
          <a:ea typeface="+mn-ea"/>
          <a:cs typeface="+mn-cs"/>
        </a:defRPr>
      </a:lvl8pPr>
      <a:lvl9pPr marL="4920318" indent="-289430" algn="l" defTabSz="1157722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7722" rtl="0" eaLnBrk="1" latinLnBrk="0" hangingPunct="1">
        <a:defRPr sz="2279" kern="1200">
          <a:solidFill>
            <a:schemeClr val="tx1"/>
          </a:solidFill>
          <a:latin typeface="+mn-lt"/>
          <a:ea typeface="+mn-ea"/>
          <a:cs typeface="+mn-cs"/>
        </a:defRPr>
      </a:lvl1pPr>
      <a:lvl2pPr marL="578861" algn="l" defTabSz="1157722" rtl="0" eaLnBrk="1" latinLnBrk="0" hangingPunct="1">
        <a:defRPr sz="2279" kern="1200">
          <a:solidFill>
            <a:schemeClr val="tx1"/>
          </a:solidFill>
          <a:latin typeface="+mn-lt"/>
          <a:ea typeface="+mn-ea"/>
          <a:cs typeface="+mn-cs"/>
        </a:defRPr>
      </a:lvl2pPr>
      <a:lvl3pPr marL="1157722" algn="l" defTabSz="1157722" rtl="0" eaLnBrk="1" latinLnBrk="0" hangingPunct="1">
        <a:defRPr sz="2279" kern="1200">
          <a:solidFill>
            <a:schemeClr val="tx1"/>
          </a:solidFill>
          <a:latin typeface="+mn-lt"/>
          <a:ea typeface="+mn-ea"/>
          <a:cs typeface="+mn-cs"/>
        </a:defRPr>
      </a:lvl3pPr>
      <a:lvl4pPr marL="1736583" algn="l" defTabSz="1157722" rtl="0" eaLnBrk="1" latinLnBrk="0" hangingPunct="1">
        <a:defRPr sz="2279" kern="1200">
          <a:solidFill>
            <a:schemeClr val="tx1"/>
          </a:solidFill>
          <a:latin typeface="+mn-lt"/>
          <a:ea typeface="+mn-ea"/>
          <a:cs typeface="+mn-cs"/>
        </a:defRPr>
      </a:lvl4pPr>
      <a:lvl5pPr marL="2315444" algn="l" defTabSz="1157722" rtl="0" eaLnBrk="1" latinLnBrk="0" hangingPunct="1">
        <a:defRPr sz="2279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algn="l" defTabSz="1157722" rtl="0" eaLnBrk="1" latinLnBrk="0" hangingPunct="1">
        <a:defRPr sz="2279" kern="1200">
          <a:solidFill>
            <a:schemeClr val="tx1"/>
          </a:solidFill>
          <a:latin typeface="+mn-lt"/>
          <a:ea typeface="+mn-ea"/>
          <a:cs typeface="+mn-cs"/>
        </a:defRPr>
      </a:lvl6pPr>
      <a:lvl7pPr marL="3473166" algn="l" defTabSz="1157722" rtl="0" eaLnBrk="1" latinLnBrk="0" hangingPunct="1">
        <a:defRPr sz="2279" kern="1200">
          <a:solidFill>
            <a:schemeClr val="tx1"/>
          </a:solidFill>
          <a:latin typeface="+mn-lt"/>
          <a:ea typeface="+mn-ea"/>
          <a:cs typeface="+mn-cs"/>
        </a:defRPr>
      </a:lvl7pPr>
      <a:lvl8pPr marL="4052026" algn="l" defTabSz="1157722" rtl="0" eaLnBrk="1" latinLnBrk="0" hangingPunct="1">
        <a:defRPr sz="2279" kern="1200">
          <a:solidFill>
            <a:schemeClr val="tx1"/>
          </a:solidFill>
          <a:latin typeface="+mn-lt"/>
          <a:ea typeface="+mn-ea"/>
          <a:cs typeface="+mn-cs"/>
        </a:defRPr>
      </a:lvl8pPr>
      <a:lvl9pPr marL="4630887" algn="l" defTabSz="1157722" rtl="0" eaLnBrk="1" latinLnBrk="0" hangingPunct="1">
        <a:defRPr sz="22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雨伞</a:t>
            </a:r>
            <a:r>
              <a:rPr lang="zh-CN" altLang="en-US" dirty="0"/>
              <a:t>数据采集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2020.12.10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24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3062" y="685798"/>
            <a:ext cx="13724051" cy="6335487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 smtClean="0"/>
              <a:t>【</a:t>
            </a:r>
            <a:r>
              <a:rPr lang="zh-CN" altLang="en-US" sz="3600" dirty="0" smtClean="0"/>
              <a:t>采集范围</a:t>
            </a:r>
            <a:r>
              <a:rPr lang="en-US" altLang="zh-CN" sz="3600" dirty="0" smtClean="0"/>
              <a:t>】</a:t>
            </a:r>
          </a:p>
          <a:p>
            <a:pPr marL="514350" indent="-514350" algn="l">
              <a:buAutoNum type="arabicPeriod"/>
            </a:pPr>
            <a:r>
              <a:rPr lang="zh-CN" altLang="en-US" sz="3600" dirty="0" smtClean="0"/>
              <a:t>覆盖所有进出房门。 </a:t>
            </a:r>
            <a:endParaRPr lang="en-US" altLang="zh-CN" sz="3600" dirty="0"/>
          </a:p>
          <a:p>
            <a:pPr marL="514350" indent="-514350" algn="l">
              <a:buAutoNum type="arabicPeriod"/>
            </a:pPr>
            <a:r>
              <a:rPr lang="zh-CN" altLang="en-US" sz="3600" dirty="0" smtClean="0"/>
              <a:t>测试</a:t>
            </a:r>
            <a:r>
              <a:rPr lang="zh-CN" altLang="en-US" sz="3600" dirty="0"/>
              <a:t>人员</a:t>
            </a:r>
            <a:r>
              <a:rPr lang="zh-CN" altLang="en-US" sz="3600" dirty="0" smtClean="0"/>
              <a:t>在</a:t>
            </a:r>
            <a:r>
              <a:rPr lang="en-US" altLang="zh-CN" sz="3600" dirty="0"/>
              <a:t>6</a:t>
            </a:r>
            <a:r>
              <a:rPr lang="zh-CN" altLang="en-US" sz="3600" dirty="0" smtClean="0"/>
              <a:t>人</a:t>
            </a:r>
            <a:r>
              <a:rPr lang="zh-CN" altLang="en-US" sz="3600" dirty="0"/>
              <a:t>，测试雨伞</a:t>
            </a:r>
            <a:r>
              <a:rPr lang="zh-CN" altLang="en-US" sz="3600" dirty="0" smtClean="0"/>
              <a:t>种类</a:t>
            </a:r>
            <a:r>
              <a:rPr lang="en-US" altLang="zh-CN" sz="3600" dirty="0" smtClean="0"/>
              <a:t>10</a:t>
            </a:r>
            <a:r>
              <a:rPr lang="zh-CN" altLang="en-US" sz="3600" dirty="0" smtClean="0"/>
              <a:t>种</a:t>
            </a:r>
            <a:r>
              <a:rPr lang="zh-CN" altLang="en-US" sz="3600" dirty="0"/>
              <a:t>（尽量不同颜色</a:t>
            </a:r>
            <a:r>
              <a:rPr lang="zh-CN" altLang="en-US" sz="3600" dirty="0" smtClean="0"/>
              <a:t>），单个场景的采集时长为</a:t>
            </a:r>
            <a:r>
              <a:rPr lang="en-US" altLang="zh-CN" sz="3600" dirty="0"/>
              <a:t>10min</a:t>
            </a:r>
            <a:r>
              <a:rPr lang="zh-CN" altLang="en-US" sz="3600" dirty="0"/>
              <a:t>左右，模拟日常雨天出入门、门口排队等待场景。 </a:t>
            </a:r>
            <a:endParaRPr lang="en-US" altLang="zh-CN" sz="3600" dirty="0"/>
          </a:p>
          <a:p>
            <a:pPr algn="l"/>
            <a:endParaRPr lang="en-US" altLang="zh-CN" sz="3600" dirty="0" smtClean="0"/>
          </a:p>
          <a:p>
            <a:pPr algn="l"/>
            <a:r>
              <a:rPr lang="en-US" altLang="zh-CN" sz="3600" dirty="0" smtClean="0"/>
              <a:t>【</a:t>
            </a:r>
            <a:r>
              <a:rPr lang="zh-CN" altLang="en-US" sz="3600" dirty="0" smtClean="0"/>
              <a:t>记录</a:t>
            </a:r>
            <a:r>
              <a:rPr lang="en-US" altLang="zh-CN" sz="3600" dirty="0" smtClean="0"/>
              <a:t>】</a:t>
            </a:r>
          </a:p>
          <a:p>
            <a:pPr algn="l"/>
            <a:r>
              <a:rPr lang="zh-CN" altLang="en-US" sz="3600" dirty="0" smtClean="0"/>
              <a:t>地点：</a:t>
            </a:r>
            <a:r>
              <a:rPr lang="en-US" altLang="zh-CN" sz="3600" dirty="0"/>
              <a:t>xx</a:t>
            </a:r>
            <a:r>
              <a:rPr lang="zh-CN" altLang="en-US" sz="3600" dirty="0"/>
              <a:t>门 </a:t>
            </a:r>
            <a:endParaRPr lang="en-US" altLang="zh-CN" sz="3600" dirty="0" smtClean="0"/>
          </a:p>
          <a:p>
            <a:pPr algn="l"/>
            <a:r>
              <a:rPr lang="zh-CN" altLang="en-US" sz="3600" dirty="0" smtClean="0"/>
              <a:t>时间：</a:t>
            </a:r>
            <a:r>
              <a:rPr lang="en-US" altLang="zh-CN" sz="3600" dirty="0" err="1"/>
              <a:t>xx:xx:xx</a:t>
            </a:r>
            <a:r>
              <a:rPr lang="en-US" altLang="zh-CN" sz="3600" dirty="0"/>
              <a:t> </a:t>
            </a:r>
            <a:r>
              <a:rPr lang="zh-CN" altLang="en-US" sz="3600" dirty="0"/>
              <a:t>至 </a:t>
            </a:r>
            <a:r>
              <a:rPr lang="en-US" altLang="zh-CN" sz="3600" dirty="0" err="1"/>
              <a:t>xx:xx:xx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8230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91440"/>
            <a:ext cx="32159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 latinLnBrk="1">
              <a:spcBef>
                <a:spcPts val="1200"/>
              </a:spcBef>
            </a:pPr>
            <a:r>
              <a:rPr lang="en-US" altLang="zh-CN" sz="3200" b="1" kern="1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ea"/>
              </a:rPr>
              <a:t>1</a:t>
            </a:r>
            <a:r>
              <a:rPr lang="zh-CN" altLang="en-US" sz="3200" b="1" kern="1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ea"/>
              </a:rPr>
              <a:t>、单向测试案例</a:t>
            </a:r>
            <a:endParaRPr lang="en-US" altLang="zh-CN" sz="3200" b="1" kern="100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+mn-ea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03464" y="927080"/>
            <a:ext cx="5685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单人打伞</a:t>
            </a:r>
            <a:r>
              <a:rPr lang="zh-CN" altLang="en-US" sz="2400" b="1" dirty="0" smtClean="0">
                <a:latin typeface="+mn-ea"/>
              </a:rPr>
              <a:t>进门</a:t>
            </a:r>
            <a:r>
              <a:rPr lang="en-US" altLang="zh-CN" sz="2400" b="1" dirty="0" smtClean="0">
                <a:latin typeface="+mn-ea"/>
              </a:rPr>
              <a:t>/</a:t>
            </a:r>
            <a:r>
              <a:rPr lang="zh-CN" altLang="en-US" sz="2400" b="1" dirty="0" smtClean="0">
                <a:latin typeface="+mn-ea"/>
              </a:rPr>
              <a:t>出门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进门后收</a:t>
            </a:r>
            <a:r>
              <a:rPr lang="zh-CN" altLang="en-US" sz="2400" dirty="0">
                <a:latin typeface="+mn-ea"/>
              </a:rPr>
              <a:t>伞，</a:t>
            </a:r>
            <a:r>
              <a:rPr lang="zh-CN" altLang="en-US" sz="2400" dirty="0" smtClean="0">
                <a:latin typeface="+mn-ea"/>
              </a:rPr>
              <a:t>出门前撑伞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在门口附近</a:t>
            </a:r>
            <a:r>
              <a:rPr lang="zh-CN" altLang="en-US" sz="2400" dirty="0" smtClean="0">
                <a:latin typeface="+mn-ea"/>
              </a:rPr>
              <a:t>做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收伞</a:t>
            </a:r>
            <a:r>
              <a:rPr lang="zh-CN" altLang="en-US" sz="2400" dirty="0" smtClean="0">
                <a:latin typeface="+mn-ea"/>
              </a:rPr>
              <a:t>或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撑伞</a:t>
            </a:r>
            <a:r>
              <a:rPr lang="zh-CN" altLang="en-US" sz="2400" dirty="0" smtClean="0">
                <a:latin typeface="+mn-ea"/>
              </a:rPr>
              <a:t>动作</a:t>
            </a:r>
            <a:endParaRPr lang="zh-CN" altLang="en-US" sz="2400" dirty="0">
              <a:latin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42438" y="2195190"/>
            <a:ext cx="4313354" cy="2426262"/>
            <a:chOff x="1342438" y="1906724"/>
            <a:chExt cx="4313354" cy="242626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2438" y="1906724"/>
              <a:ext cx="4313354" cy="2426262"/>
            </a:xfrm>
            <a:prstGeom prst="rect">
              <a:avLst/>
            </a:prstGeom>
          </p:spPr>
        </p:pic>
        <p:cxnSp>
          <p:nvCxnSpPr>
            <p:cNvPr id="46" name="直接箭头连接符 45"/>
            <p:cNvCxnSpPr/>
            <p:nvPr/>
          </p:nvCxnSpPr>
          <p:spPr>
            <a:xfrm flipH="1" flipV="1">
              <a:off x="2862870" y="2075968"/>
              <a:ext cx="13829" cy="571388"/>
            </a:xfrm>
            <a:prstGeom prst="straightConnector1">
              <a:avLst/>
            </a:prstGeom>
            <a:ln w="1016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9859" y="2779988"/>
              <a:ext cx="513680" cy="482230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2112" y="2342873"/>
              <a:ext cx="558502" cy="469329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</p:grpSp>
      <p:sp>
        <p:nvSpPr>
          <p:cNvPr id="36" name="文本框 35"/>
          <p:cNvSpPr txBox="1"/>
          <p:nvPr/>
        </p:nvSpPr>
        <p:spPr>
          <a:xfrm>
            <a:off x="1303464" y="4839141"/>
            <a:ext cx="4629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多</a:t>
            </a:r>
            <a:r>
              <a:rPr lang="zh-CN" altLang="en-US" sz="2400" b="1" dirty="0" smtClean="0">
                <a:latin typeface="+mn-ea"/>
              </a:rPr>
              <a:t>人</a:t>
            </a:r>
            <a:r>
              <a:rPr lang="zh-CN" altLang="en-US" sz="2400" b="1" dirty="0" smtClean="0">
                <a:latin typeface="+mn-ea"/>
              </a:rPr>
              <a:t>打伞出入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进门</a:t>
            </a:r>
            <a:r>
              <a:rPr lang="zh-CN" altLang="en-US" sz="2400" dirty="0">
                <a:latin typeface="+mn-ea"/>
              </a:rPr>
              <a:t>后收伞，出门前撑伞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在</a:t>
            </a:r>
            <a:r>
              <a:rPr lang="zh-CN" altLang="en-US" sz="2400" dirty="0" smtClean="0">
                <a:latin typeface="+mn-ea"/>
              </a:rPr>
              <a:t>门口附近</a:t>
            </a:r>
            <a:r>
              <a:rPr lang="zh-CN" altLang="en-US" sz="2400" dirty="0">
                <a:latin typeface="+mn-ea"/>
              </a:rPr>
              <a:t>做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收伞</a:t>
            </a:r>
            <a:r>
              <a:rPr lang="zh-CN" altLang="en-US" sz="2400" dirty="0">
                <a:latin typeface="+mn-ea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撑伞</a:t>
            </a:r>
            <a:r>
              <a:rPr lang="zh-CN" altLang="en-US" sz="2400" dirty="0">
                <a:latin typeface="+mn-ea"/>
              </a:rPr>
              <a:t>动作</a:t>
            </a:r>
            <a:endParaRPr lang="zh-CN" altLang="en-US" sz="2400" dirty="0">
              <a:latin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342438" y="6063343"/>
            <a:ext cx="4313356" cy="2426263"/>
            <a:chOff x="8074587" y="2298082"/>
            <a:chExt cx="4313356" cy="2426263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587" y="2298082"/>
              <a:ext cx="4313356" cy="2426263"/>
            </a:xfrm>
            <a:prstGeom prst="rect">
              <a:avLst/>
            </a:prstGeom>
          </p:spPr>
        </p:pic>
        <p:cxnSp>
          <p:nvCxnSpPr>
            <p:cNvPr id="47" name="直接箭头连接符 46"/>
            <p:cNvCxnSpPr/>
            <p:nvPr/>
          </p:nvCxnSpPr>
          <p:spPr>
            <a:xfrm flipH="1" flipV="1">
              <a:off x="9340066" y="2534539"/>
              <a:ext cx="10511" cy="434356"/>
            </a:xfrm>
            <a:prstGeom prst="straightConnector1">
              <a:avLst/>
            </a:prstGeom>
            <a:ln w="1016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H="1" flipV="1">
              <a:off x="11254777" y="3789897"/>
              <a:ext cx="10743" cy="443941"/>
            </a:xfrm>
            <a:prstGeom prst="straightConnector1">
              <a:avLst/>
            </a:prstGeom>
            <a:ln w="1016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50897" y="3888216"/>
              <a:ext cx="529816" cy="691244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8" name="直接箭头连接符 27"/>
            <p:cNvCxnSpPr/>
            <p:nvPr/>
          </p:nvCxnSpPr>
          <p:spPr>
            <a:xfrm flipH="1" flipV="1">
              <a:off x="10815805" y="2313959"/>
              <a:ext cx="12736" cy="526396"/>
            </a:xfrm>
            <a:prstGeom prst="straightConnector1">
              <a:avLst/>
            </a:prstGeom>
            <a:ln w="1016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10008" y="3429424"/>
              <a:ext cx="621257" cy="579442"/>
            </a:xfrm>
            <a:prstGeom prst="rect">
              <a:avLst/>
            </a:prstGeom>
          </p:spPr>
        </p:pic>
        <p:cxnSp>
          <p:nvCxnSpPr>
            <p:cNvPr id="37" name="直接箭头连接符 36"/>
            <p:cNvCxnSpPr/>
            <p:nvPr/>
          </p:nvCxnSpPr>
          <p:spPr>
            <a:xfrm flipH="1" flipV="1">
              <a:off x="9920636" y="2727406"/>
              <a:ext cx="10743" cy="443941"/>
            </a:xfrm>
            <a:prstGeom prst="straightConnector1">
              <a:avLst/>
            </a:prstGeom>
            <a:ln w="1016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8509061" y="843960"/>
            <a:ext cx="5853019" cy="3706878"/>
            <a:chOff x="1342437" y="4792351"/>
            <a:chExt cx="5853019" cy="3706878"/>
          </a:xfrm>
        </p:grpSpPr>
        <p:sp>
          <p:nvSpPr>
            <p:cNvPr id="45" name="文本框 44"/>
            <p:cNvSpPr txBox="1"/>
            <p:nvPr/>
          </p:nvSpPr>
          <p:spPr>
            <a:xfrm>
              <a:off x="1342437" y="4792351"/>
              <a:ext cx="58530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+mn-ea"/>
                </a:rPr>
                <a:t>叉车进出时</a:t>
              </a:r>
              <a:r>
                <a:rPr lang="zh-CN" altLang="en-US" sz="2400" b="1" dirty="0">
                  <a:latin typeface="+mn-ea"/>
                </a:rPr>
                <a:t>，人员打伞进门</a:t>
              </a:r>
              <a:r>
                <a:rPr lang="en-US" altLang="zh-CN" sz="2400" b="1" dirty="0">
                  <a:latin typeface="+mn-ea"/>
                </a:rPr>
                <a:t>/</a:t>
              </a:r>
              <a:r>
                <a:rPr lang="zh-CN" altLang="en-US" sz="2400" b="1" dirty="0">
                  <a:latin typeface="+mn-ea"/>
                </a:rPr>
                <a:t>出门</a:t>
              </a:r>
              <a:endParaRPr lang="en-US" altLang="zh-CN" sz="2400" b="1" dirty="0">
                <a:latin typeface="+mn-ea"/>
              </a:endParaRPr>
            </a:p>
            <a:p>
              <a:r>
                <a:rPr lang="zh-CN" altLang="en-US" sz="2400" dirty="0">
                  <a:latin typeface="+mn-ea"/>
                </a:rPr>
                <a:t>进门后收伞，出门前</a:t>
              </a:r>
              <a:r>
                <a:rPr lang="zh-CN" altLang="en-US" sz="2400" dirty="0" smtClean="0">
                  <a:latin typeface="+mn-ea"/>
                </a:rPr>
                <a:t>撑伞</a:t>
              </a:r>
              <a:endParaRPr lang="en-US" altLang="zh-CN" sz="2400" dirty="0" smtClean="0">
                <a:latin typeface="+mn-ea"/>
              </a:endParaRPr>
            </a:p>
            <a:p>
              <a:r>
                <a:rPr lang="zh-CN" altLang="en-US" sz="2400" dirty="0">
                  <a:latin typeface="+mn-ea"/>
                </a:rPr>
                <a:t>在门口</a:t>
              </a:r>
              <a:r>
                <a:rPr lang="zh-CN" altLang="en-US" sz="2400" dirty="0" smtClean="0">
                  <a:latin typeface="+mn-ea"/>
                </a:rPr>
                <a:t>附近</a:t>
              </a:r>
              <a:r>
                <a:rPr lang="zh-CN" altLang="en-US" sz="2400" dirty="0">
                  <a:latin typeface="+mn-ea"/>
                </a:rPr>
                <a:t>做</a:t>
              </a:r>
              <a:r>
                <a:rPr lang="zh-CN" altLang="en-US" sz="2400" dirty="0">
                  <a:solidFill>
                    <a:srgbClr val="FF0000"/>
                  </a:solidFill>
                  <a:latin typeface="+mn-ea"/>
                </a:rPr>
                <a:t>收伞</a:t>
              </a:r>
              <a:r>
                <a:rPr lang="zh-CN" altLang="en-US" sz="2400" dirty="0">
                  <a:latin typeface="+mn-ea"/>
                </a:rPr>
                <a:t>或</a:t>
              </a:r>
              <a:r>
                <a:rPr lang="zh-CN" altLang="en-US" sz="2400" dirty="0">
                  <a:solidFill>
                    <a:srgbClr val="FF0000"/>
                  </a:solidFill>
                  <a:latin typeface="+mn-ea"/>
                </a:rPr>
                <a:t>撑伞</a:t>
              </a:r>
              <a:r>
                <a:rPr lang="zh-CN" altLang="en-US" sz="2400" dirty="0" smtClean="0">
                  <a:latin typeface="+mn-ea"/>
                </a:rPr>
                <a:t>动作</a:t>
              </a:r>
              <a:endParaRPr lang="zh-CN" altLang="en-US" sz="2400" dirty="0">
                <a:latin typeface="+mn-ea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342437" y="6073559"/>
              <a:ext cx="4312302" cy="2425670"/>
              <a:chOff x="1342437" y="5614188"/>
              <a:chExt cx="4312302" cy="2425670"/>
            </a:xfrm>
          </p:grpSpPr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2437" y="5614188"/>
                <a:ext cx="4312302" cy="2425670"/>
              </a:xfrm>
              <a:prstGeom prst="rect">
                <a:avLst/>
              </a:prstGeom>
            </p:spPr>
          </p:pic>
          <p:cxnSp>
            <p:nvCxnSpPr>
              <p:cNvPr id="42" name="直接箭头连接符 41"/>
              <p:cNvCxnSpPr/>
              <p:nvPr/>
            </p:nvCxnSpPr>
            <p:spPr>
              <a:xfrm flipH="1" flipV="1">
                <a:off x="2584116" y="6414943"/>
                <a:ext cx="13829" cy="571388"/>
              </a:xfrm>
              <a:prstGeom prst="straightConnector1">
                <a:avLst/>
              </a:prstGeom>
              <a:ln w="1016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 flipH="1" flipV="1">
                <a:off x="4490205" y="6414943"/>
                <a:ext cx="13829" cy="571388"/>
              </a:xfrm>
              <a:prstGeom prst="straightConnector1">
                <a:avLst/>
              </a:prstGeom>
              <a:ln w="1016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0060" y="7058985"/>
                <a:ext cx="607949" cy="79318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71328" y="7035533"/>
                <a:ext cx="587607" cy="671551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1328" y="5965478"/>
                <a:ext cx="575720" cy="400263"/>
              </a:xfrm>
              <a:prstGeom prst="rect">
                <a:avLst/>
              </a:prstGeom>
            </p:spPr>
          </p:pic>
        </p:grp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61" y="6063343"/>
            <a:ext cx="4323218" cy="243181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8503339" y="4785148"/>
            <a:ext cx="4629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多</a:t>
            </a:r>
            <a:r>
              <a:rPr lang="zh-CN" altLang="en-US" sz="2400" b="1" dirty="0" smtClean="0">
                <a:latin typeface="+mn-ea"/>
              </a:rPr>
              <a:t>人</a:t>
            </a:r>
            <a:r>
              <a:rPr lang="zh-CN" altLang="en-US" sz="2400" b="1" dirty="0" smtClean="0">
                <a:latin typeface="+mn-ea"/>
              </a:rPr>
              <a:t>打伞等待刷脸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进门后收伞，出门前撑伞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在</a:t>
            </a:r>
            <a:r>
              <a:rPr lang="zh-CN" altLang="en-US" sz="2400" dirty="0" smtClean="0">
                <a:latin typeface="+mn-ea"/>
              </a:rPr>
              <a:t>门口附近</a:t>
            </a:r>
            <a:r>
              <a:rPr lang="zh-CN" altLang="en-US" sz="2400" dirty="0">
                <a:latin typeface="+mn-ea"/>
              </a:rPr>
              <a:t>做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收伞</a:t>
            </a:r>
            <a:r>
              <a:rPr lang="zh-CN" altLang="en-US" sz="2400" dirty="0">
                <a:latin typeface="+mn-ea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撑伞</a:t>
            </a:r>
            <a:r>
              <a:rPr lang="zh-CN" altLang="en-US" sz="2400" dirty="0">
                <a:latin typeface="+mn-ea"/>
              </a:rPr>
              <a:t>动作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28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24" y="3117215"/>
            <a:ext cx="6478720" cy="36442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92" y="3117214"/>
            <a:ext cx="6478720" cy="3644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410721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 latinLnBrk="1">
              <a:spcBef>
                <a:spcPts val="1200"/>
              </a:spcBef>
            </a:pPr>
            <a:r>
              <a:rPr lang="en-US" altLang="zh-CN" sz="3200" b="1" kern="1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ea"/>
              </a:rPr>
              <a:t>2</a:t>
            </a:r>
            <a:r>
              <a:rPr lang="zh-CN" altLang="en-US" sz="3200" b="1" kern="1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ea"/>
              </a:rPr>
              <a:t>、进出混合测试案例</a:t>
            </a:r>
            <a:endParaRPr lang="en-US" altLang="zh-CN" sz="3200" b="1" kern="100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+mn-ea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358886" y="1538996"/>
            <a:ext cx="5240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+mn-ea"/>
              </a:rPr>
              <a:t>多</a:t>
            </a:r>
            <a:r>
              <a:rPr lang="zh-CN" altLang="en-US" sz="2400" b="1" dirty="0" smtClean="0">
                <a:latin typeface="+mn-ea"/>
              </a:rPr>
              <a:t>人多向陆续</a:t>
            </a:r>
            <a:r>
              <a:rPr lang="zh-CN" altLang="en-US" sz="2400" b="1" dirty="0" smtClean="0">
                <a:latin typeface="+mn-ea"/>
              </a:rPr>
              <a:t>进入</a:t>
            </a:r>
            <a:endParaRPr lang="en-US" altLang="zh-CN" sz="2400" b="1" dirty="0" smtClean="0">
              <a:latin typeface="+mn-ea"/>
            </a:endParaRPr>
          </a:p>
          <a:p>
            <a:pPr algn="ctr"/>
            <a:r>
              <a:rPr lang="zh-CN" altLang="en-US" sz="2400" dirty="0" smtClean="0">
                <a:latin typeface="+mn-ea"/>
              </a:rPr>
              <a:t>进门</a:t>
            </a:r>
            <a:r>
              <a:rPr lang="zh-CN" altLang="en-US" sz="2400" dirty="0">
                <a:latin typeface="+mn-ea"/>
              </a:rPr>
              <a:t>后收伞，出门前撑伞</a:t>
            </a:r>
            <a:endParaRPr lang="en-US" altLang="zh-CN" sz="2400" dirty="0">
              <a:latin typeface="+mn-ea"/>
            </a:endParaRPr>
          </a:p>
          <a:p>
            <a:pPr algn="ctr"/>
            <a:r>
              <a:rPr lang="zh-CN" altLang="en-US" sz="2400" dirty="0">
                <a:latin typeface="+mn-ea"/>
              </a:rPr>
              <a:t>在门口附近做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收伞</a:t>
            </a:r>
            <a:r>
              <a:rPr lang="zh-CN" altLang="en-US" sz="2400" dirty="0">
                <a:latin typeface="+mn-ea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撑伞</a:t>
            </a:r>
            <a:r>
              <a:rPr lang="zh-CN" altLang="en-US" sz="2400" dirty="0" smtClean="0">
                <a:latin typeface="+mn-ea"/>
              </a:rPr>
              <a:t>动作</a:t>
            </a:r>
            <a:endParaRPr lang="zh-CN" altLang="en-US" sz="2400" dirty="0">
              <a:latin typeface="+mn-ea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12783569" y="4441688"/>
            <a:ext cx="13829" cy="571388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900114" y="6028691"/>
            <a:ext cx="5450" cy="629877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786099" y="1540344"/>
            <a:ext cx="5062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+mn-ea"/>
              </a:rPr>
              <a:t>人在叉车周围多向</a:t>
            </a:r>
            <a:r>
              <a:rPr lang="zh-CN" altLang="en-US" sz="2400" b="1" dirty="0" smtClean="0">
                <a:latin typeface="+mn-ea"/>
              </a:rPr>
              <a:t>进入</a:t>
            </a:r>
            <a:endParaRPr lang="en-US" altLang="zh-CN" sz="2400" b="1" dirty="0" smtClean="0">
              <a:latin typeface="+mn-ea"/>
            </a:endParaRPr>
          </a:p>
          <a:p>
            <a:pPr algn="ctr"/>
            <a:r>
              <a:rPr lang="zh-CN" altLang="en-US" sz="2400" dirty="0">
                <a:latin typeface="+mn-ea"/>
              </a:rPr>
              <a:t>进门后收伞，出门前撑伞</a:t>
            </a:r>
            <a:endParaRPr lang="en-US" altLang="zh-CN" sz="2400" dirty="0">
              <a:latin typeface="+mn-ea"/>
            </a:endParaRPr>
          </a:p>
          <a:p>
            <a:pPr algn="ctr"/>
            <a:r>
              <a:rPr lang="zh-CN" altLang="en-US" sz="2400" dirty="0">
                <a:latin typeface="+mn-ea"/>
              </a:rPr>
              <a:t>在门口附近做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收伞</a:t>
            </a:r>
            <a:r>
              <a:rPr lang="zh-CN" altLang="en-US" sz="2400" dirty="0">
                <a:latin typeface="+mn-ea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撑伞</a:t>
            </a:r>
            <a:r>
              <a:rPr lang="zh-CN" altLang="en-US" sz="2400" dirty="0" smtClean="0">
                <a:latin typeface="+mn-ea"/>
              </a:rPr>
              <a:t>动作</a:t>
            </a:r>
            <a:endParaRPr lang="zh-CN" altLang="en-US" sz="2400" dirty="0">
              <a:latin typeface="+mn-ea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3760095" y="5180987"/>
            <a:ext cx="7734" cy="565552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4945854" y="3532067"/>
            <a:ext cx="13829" cy="571388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8232" y="5070629"/>
            <a:ext cx="890675" cy="12087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1476" y="4888774"/>
            <a:ext cx="997276" cy="11152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6717" y="4707842"/>
            <a:ext cx="1034065" cy="941738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H="1">
            <a:off x="2606210" y="5778078"/>
            <a:ext cx="7734" cy="565552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5632" y="4041426"/>
            <a:ext cx="810127" cy="56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101775</TotalTime>
  <Words>318</Words>
  <Application>Microsoft Office PowerPoint</Application>
  <PresentationFormat>自定义</PresentationFormat>
  <Paragraphs>33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Microsoft YaHei UI Light</vt:lpstr>
      <vt:lpstr>等线</vt:lpstr>
      <vt:lpstr>等线 Light</vt:lpstr>
      <vt:lpstr>宋体</vt:lpstr>
      <vt:lpstr>微软雅黑</vt:lpstr>
      <vt:lpstr>Arial</vt:lpstr>
      <vt:lpstr>Calibri</vt:lpstr>
      <vt:lpstr>Office 主题​​</vt:lpstr>
      <vt:lpstr>雨伞数据采集方案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zyw</dc:creator>
  <cp:lastModifiedBy>黄星奕</cp:lastModifiedBy>
  <cp:revision>8790</cp:revision>
  <cp:lastPrinted>2020-01-11T03:25:02Z</cp:lastPrinted>
  <dcterms:created xsi:type="dcterms:W3CDTF">2014-09-14T09:43:00Z</dcterms:created>
  <dcterms:modified xsi:type="dcterms:W3CDTF">2020-12-10T04:02:05Z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